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4"/>
  </p:notesMasterIdLst>
  <p:sldIdLst>
    <p:sldId id="256" r:id="rId2"/>
    <p:sldId id="257" r:id="rId3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B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17"/>
    <p:restoredTop sz="96327"/>
  </p:normalViewPr>
  <p:slideViewPr>
    <p:cSldViewPr snapToGrid="0" snapToObjects="1" showGuides="1">
      <p:cViewPr varScale="1">
        <p:scale>
          <a:sx n="97" d="100"/>
          <a:sy n="97" d="100"/>
        </p:scale>
        <p:origin x="32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B696C-3A31-004D-80FE-B1434F43714E}" type="datetimeFigureOut">
              <a:rPr lang="nb-NO" smtClean="0"/>
              <a:t>15.01.2021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8A6FF-716D-3B46-A9FB-6D0C59F50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2434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14683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1pPr>
    <a:lvl2pPr marL="857341" algn="l" defTabSz="1714683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2pPr>
    <a:lvl3pPr marL="1714683" algn="l" defTabSz="1714683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3pPr>
    <a:lvl4pPr marL="2572024" algn="l" defTabSz="1714683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4pPr>
    <a:lvl5pPr marL="3429366" algn="l" defTabSz="1714683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5pPr>
    <a:lvl6pPr marL="4286707" algn="l" defTabSz="1714683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6pPr>
    <a:lvl7pPr marL="5144049" algn="l" defTabSz="1714683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7pPr>
    <a:lvl8pPr marL="6001390" algn="l" defTabSz="1714683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8pPr>
    <a:lvl9pPr marL="6858732" algn="l" defTabSz="1714683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681" y="5565895"/>
            <a:ext cx="13058394" cy="2184281"/>
          </a:xfrm>
        </p:spPr>
        <p:txBody>
          <a:bodyPr anchor="t" anchorCtr="0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93" y="12712704"/>
            <a:ext cx="6613644" cy="730249"/>
          </a:xfrm>
        </p:spPr>
        <p:txBody>
          <a:bodyPr anchor="b" anchorCtr="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305528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0000" y="5220000"/>
            <a:ext cx="13194740" cy="26511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" y="12712701"/>
            <a:ext cx="5438274" cy="73025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24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pPr algn="l"/>
            <a:r>
              <a:rPr lang="nb-NO" dirty="0"/>
              <a:t>Foto: Eirik Førde</a:t>
            </a:r>
            <a:endParaRPr lang="nb-NO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9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bg1"/>
          </a:solidFill>
          <a:latin typeface="Inter" panose="020B0502030000000004" pitchFamily="34" charset="0"/>
          <a:ea typeface="Inter" panose="020B0502030000000004" pitchFamily="34" charset="0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Et bilde som inneholder tekst&#10;&#10;Automatisk generert beskrivelse">
            <a:extLst>
              <a:ext uri="{FF2B5EF4-FFF2-40B4-BE49-F238E27FC236}">
                <a16:creationId xmlns:a16="http://schemas.microsoft.com/office/drawing/2014/main" id="{B2FD23DA-D2B6-C74D-BED6-B93426220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2413" cy="1371510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DAF1080-0F9F-6C4D-9888-913B82028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000" y="5220000"/>
            <a:ext cx="13977810" cy="47215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b-NO" dirty="0"/>
              <a:t>Gi barn og unge idrettsglede </a:t>
            </a:r>
            <a:br>
              <a:rPr lang="nb-NO" dirty="0"/>
            </a:br>
            <a:r>
              <a:rPr lang="nb-NO" dirty="0"/>
              <a:t>i et trygt treningsmiljø. </a:t>
            </a:r>
            <a:br>
              <a:rPr lang="nb-NO" dirty="0"/>
            </a:br>
            <a:br>
              <a:rPr lang="nb-NO" dirty="0"/>
            </a:br>
            <a:r>
              <a:rPr lang="nb-NO" dirty="0"/>
              <a:t>Ta trenerattesten!</a:t>
            </a:r>
            <a:br>
              <a:rPr lang="nb-NO" u="sng" dirty="0"/>
            </a:br>
            <a:endParaRPr lang="nb-NO" u="sng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C100E505-3627-F345-A7EA-3A046429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 dirty="0">
                <a:latin typeface="Inter" panose="020B0502030000000004" pitchFamily="34" charset="0"/>
                <a:ea typeface="Inter" panose="020B0502030000000004" pitchFamily="34" charset="0"/>
              </a:rPr>
              <a:t>Foto: Eirik Førde</a:t>
            </a:r>
          </a:p>
        </p:txBody>
      </p:sp>
      <p:pic>
        <p:nvPicPr>
          <p:cNvPr id="7" name="Bilde 6" descr="Et bilde som inneholder gress, himmel, person, utendørs&#10;&#10;Automatisk generert beskrivelse">
            <a:extLst>
              <a:ext uri="{FF2B5EF4-FFF2-40B4-BE49-F238E27FC236}">
                <a16:creationId xmlns:a16="http://schemas.microsoft.com/office/drawing/2014/main" id="{996F9164-5062-294D-A618-5C75735CE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96" t="32369" r="42462" b="36597"/>
          <a:stretch/>
        </p:blipFill>
        <p:spPr>
          <a:xfrm>
            <a:off x="17349511" y="1800000"/>
            <a:ext cx="5461200" cy="5461200"/>
          </a:xfrm>
          <a:prstGeom prst="ellipse">
            <a:avLst/>
          </a:prstGeom>
          <a:ln w="127000">
            <a:solidFill>
              <a:srgbClr val="19BCAC"/>
            </a:solidFill>
          </a:ln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395F391-C117-6147-9608-43553DBA2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0" y="1800000"/>
            <a:ext cx="7250400" cy="1229116"/>
          </a:xfrm>
          <a:prstGeom prst="rect">
            <a:avLst/>
          </a:prstGeom>
        </p:spPr>
      </p:pic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280524EF-E927-2043-A1F9-7FBF0D4AA920}"/>
              </a:ext>
            </a:extLst>
          </p:cNvPr>
          <p:cNvCxnSpPr>
            <a:cxnSpLocks noChangeAspect="1"/>
          </p:cNvCxnSpPr>
          <p:nvPr/>
        </p:nvCxnSpPr>
        <p:spPr>
          <a:xfrm>
            <a:off x="1943789" y="9709730"/>
            <a:ext cx="7761685" cy="0"/>
          </a:xfrm>
          <a:prstGeom prst="line">
            <a:avLst/>
          </a:prstGeom>
          <a:ln w="76200">
            <a:solidFill>
              <a:srgbClr val="19BC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60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person, mørk&#10;&#10;Automatisk generert beskrivelse">
            <a:extLst>
              <a:ext uri="{FF2B5EF4-FFF2-40B4-BE49-F238E27FC236}">
                <a16:creationId xmlns:a16="http://schemas.microsoft.com/office/drawing/2014/main" id="{85A8ED16-C2AA-C84D-ACCE-5CEAB6306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DAF1080-0F9F-6C4D-9888-913B82028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000" y="5220000"/>
            <a:ext cx="12734147" cy="48269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b-NO" dirty="0"/>
              <a:t>Lyst til å bli en enda</a:t>
            </a:r>
            <a:br>
              <a:rPr lang="nb-NO" dirty="0"/>
            </a:br>
            <a:r>
              <a:rPr lang="nb-NO" dirty="0"/>
              <a:t>bedre trener?</a:t>
            </a:r>
            <a:br>
              <a:rPr lang="nb-NO" dirty="0"/>
            </a:br>
            <a:br>
              <a:rPr lang="nb-NO" dirty="0"/>
            </a:br>
            <a:r>
              <a:rPr lang="nb-NO" dirty="0"/>
              <a:t>Ta trenerattesten!</a:t>
            </a:r>
            <a:endParaRPr lang="nb-NO" u="sng" dirty="0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80AA8002-9692-6B4E-90A2-6D79904A488D}"/>
              </a:ext>
            </a:extLst>
          </p:cNvPr>
          <p:cNvCxnSpPr>
            <a:cxnSpLocks noChangeAspect="1"/>
          </p:cNvCxnSpPr>
          <p:nvPr/>
        </p:nvCxnSpPr>
        <p:spPr>
          <a:xfrm>
            <a:off x="1943789" y="9709730"/>
            <a:ext cx="7761685" cy="0"/>
          </a:xfrm>
          <a:prstGeom prst="line">
            <a:avLst/>
          </a:prstGeom>
          <a:ln w="76200">
            <a:solidFill>
              <a:srgbClr val="19BC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5ACD9CEB-8DA1-2942-BE3F-FF779BE17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0" y="1800000"/>
            <a:ext cx="7250400" cy="1229116"/>
          </a:xfrm>
          <a:prstGeom prst="rect">
            <a:avLst/>
          </a:prstGeom>
        </p:spPr>
      </p:pic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C100E505-3627-F345-A7EA-3A046429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693" y="12712704"/>
            <a:ext cx="2900360" cy="730249"/>
          </a:xfrm>
        </p:spPr>
        <p:txBody>
          <a:bodyPr/>
          <a:lstStyle/>
          <a:p>
            <a:pPr algn="l"/>
            <a:r>
              <a:rPr lang="nb-NO" dirty="0"/>
              <a:t>Foto: Adobe Stock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86671443-11AD-BF4D-949C-64E9D9B27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70" t="13296" r="21327"/>
          <a:stretch/>
        </p:blipFill>
        <p:spPr>
          <a:xfrm>
            <a:off x="17349511" y="1800000"/>
            <a:ext cx="5461200" cy="5461200"/>
          </a:xfrm>
          <a:prstGeom prst="ellipse">
            <a:avLst/>
          </a:prstGeom>
          <a:ln w="127000">
            <a:solidFill>
              <a:srgbClr val="19BCAC"/>
            </a:solidFill>
          </a:ln>
        </p:spPr>
      </p:pic>
    </p:spTree>
    <p:extLst>
      <p:ext uri="{BB962C8B-B14F-4D97-AF65-F5344CB8AC3E}">
        <p14:creationId xmlns:p14="http://schemas.microsoft.com/office/powerpoint/2010/main" val="2611033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87A828FF34324EAD1BE6309345D7EE" ma:contentTypeVersion="6" ma:contentTypeDescription="Opprett et nytt dokument." ma:contentTypeScope="" ma:versionID="b26c38b11f46ecb424af9889f0d9953d">
  <xsd:schema xmlns:xsd="http://www.w3.org/2001/XMLSchema" xmlns:xs="http://www.w3.org/2001/XMLSchema" xmlns:p="http://schemas.microsoft.com/office/2006/metadata/properties" xmlns:ns2="4fd487de-cfd0-4f93-a060-ad047b672d70" xmlns:ns3="91b5b615-bbcc-4893-96cb-87ed0680ff23" targetNamespace="http://schemas.microsoft.com/office/2006/metadata/properties" ma:root="true" ma:fieldsID="e3ff6bf0304b603936af4045447b88d7" ns2:_="" ns3:_="">
    <xsd:import namespace="4fd487de-cfd0-4f93-a060-ad047b672d70"/>
    <xsd:import namespace="91b5b615-bbcc-4893-96cb-87ed0680ff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487de-cfd0-4f93-a060-ad047b672d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b5b615-bbcc-4893-96cb-87ed0680ff2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DBABD2-E487-4823-9B55-6534D66913D3}"/>
</file>

<file path=customXml/itemProps2.xml><?xml version="1.0" encoding="utf-8"?>
<ds:datastoreItem xmlns:ds="http://schemas.openxmlformats.org/officeDocument/2006/customXml" ds:itemID="{8CF12122-AB43-413A-AA38-1B789CE5B954}"/>
</file>

<file path=customXml/itemProps3.xml><?xml version="1.0" encoding="utf-8"?>
<ds:datastoreItem xmlns:ds="http://schemas.openxmlformats.org/officeDocument/2006/customXml" ds:itemID="{1B3DA6A8-EF92-4795-8D68-C111894A455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1080</TotalTime>
  <Words>40</Words>
  <Application>Microsoft Macintosh PowerPoint</Application>
  <PresentationFormat>Egendefinert</PresentationFormat>
  <Paragraphs>4</Paragraphs>
  <Slides>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</vt:i4>
      </vt:variant>
    </vt:vector>
  </HeadingPairs>
  <TitlesOfParts>
    <vt:vector size="6" baseType="lpstr">
      <vt:lpstr>Arial</vt:lpstr>
      <vt:lpstr>Calibri</vt:lpstr>
      <vt:lpstr>Inter</vt:lpstr>
      <vt:lpstr>Office-tema</vt:lpstr>
      <vt:lpstr>Gi barn og unge idrettsglede  i et trygt treningsmiljø.   Ta trenerattesten! </vt:lpstr>
      <vt:lpstr>Lyst til å bli en enda bedre trener?  Ta trenerattesten!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Brekkan, Vigdis</cp:lastModifiedBy>
  <cp:revision>13</cp:revision>
  <dcterms:created xsi:type="dcterms:W3CDTF">2021-01-13T13:22:24Z</dcterms:created>
  <dcterms:modified xsi:type="dcterms:W3CDTF">2021-01-15T09:16:34Z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0x010100C587A828FF34324EAD1BE6309345D7EE</vt:lpwstr>
  </property>
</Properties>
</file>