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xml" ContentType="application/vnd.openxmlformats-officedocument.theme+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3.xml" ContentType="application/vnd.openxmlformats-officedocument.theme+xml"/>
  <Override PartName="/ppt/tags/tag289.xml" ContentType="application/vnd.openxmlformats-officedocument.presentationml.tags+xml"/>
  <Override PartName="/ppt/tags/tag290.xml" ContentType="application/vnd.openxmlformats-officedocument.presentationml.tags+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4.xml" ContentType="application/vnd.openxmlformats-officedocument.theme+xml"/>
  <Override PartName="/ppt/tags/tag291.xml" ContentType="application/vnd.openxmlformats-officedocument.presentationml.tags+xml"/>
  <Override PartName="/ppt/tags/tag292.xml" ContentType="application/vnd.openxmlformats-officedocument.presentationml.tags+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5.xml" ContentType="application/vnd.openxmlformats-officedocument.theme+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6.xml" ContentType="application/vnd.openxmlformats-officedocument.theme+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7.xml" ContentType="application/vnd.openxmlformats-officedocument.theme+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8.xml" ContentType="application/vnd.openxmlformats-officedocument.theme+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9.xml" ContentType="application/vnd.openxmlformats-officedocument.theme+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10.xml" ContentType="application/vnd.openxmlformats-officedocument.theme+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11.xml" ContentType="application/vnd.openxmlformats-officedocument.theme+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12.xml" ContentType="application/vnd.openxmlformats-officedocument.theme+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13.xml" ContentType="application/vnd.openxmlformats-officedocument.theme+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theme/theme14.xml" ContentType="application/vnd.openxmlformats-officedocument.theme+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597.xml" ContentType="application/vnd.openxmlformats-officedocument.presentationml.tags+xml"/>
  <Override PartName="/ppt/tags/tag1598.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theme/themeOverride1.xml" ContentType="application/vnd.openxmlformats-officedocument.themeOverride+xml"/>
  <Override PartName="/ppt/drawings/drawing2.xml" ContentType="application/vnd.openxmlformats-officedocument.drawingml.chartshapes+xml"/>
  <Override PartName="/ppt/charts/chart3.xml" ContentType="application/vnd.openxmlformats-officedocument.drawingml.chart+xml"/>
  <Override PartName="/ppt/drawings/drawing3.xml" ContentType="application/vnd.openxmlformats-officedocument.drawingml.chartshapes+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4.xml" ContentType="application/vnd.openxmlformats-officedocument.drawingml.chartshapes+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9.xml" ContentType="application/vnd.openxmlformats-officedocument.drawingml.chart+xml"/>
  <Override PartName="/ppt/drawings/drawing5.xml" ContentType="application/vnd.openxmlformats-officedocument.drawingml.chartshapes+xml"/>
  <Override PartName="/ppt/notesSlides/notesSlide13.xml" ContentType="application/vnd.openxmlformats-officedocument.presentationml.notesSlide+xml"/>
  <Override PartName="/ppt/tags/tag1599.xml" ContentType="application/vnd.openxmlformats-officedocument.presentationml.tags+xml"/>
  <Override PartName="/ppt/tags/tag1600.xml" ContentType="application/vnd.openxmlformats-officedocument.presentationml.tags+xml"/>
  <Override PartName="/ppt/notesSlides/notesSlide14.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notesSlides/notesSlide15.xml" ContentType="application/vnd.openxmlformats-officedocument.presentationml.notesSlide+xml"/>
  <Override PartName="/ppt/charts/chart12.xml" ContentType="application/vnd.openxmlformats-officedocument.drawingml.chart+xml"/>
  <Override PartName="/ppt/notesSlides/notesSlide16.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7.xml" ContentType="application/vnd.openxmlformats-officedocument.presentationml.notesSlide+xml"/>
  <Override PartName="/ppt/charts/chart15.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8.xml" ContentType="application/vnd.openxmlformats-officedocument.presentationml.notesSlide+xml"/>
  <Override PartName="/ppt/charts/chart16.xml" ContentType="application/vnd.openxmlformats-officedocument.drawingml.chart+xml"/>
  <Override PartName="/ppt/charts/style9.xml" ContentType="application/vnd.ms-office.chartstyle+xml"/>
  <Override PartName="/ppt/charts/colors9.xml" ContentType="application/vnd.ms-office.chartcolorstyle+xml"/>
  <Override PartName="/ppt/charts/chart17.xml" ContentType="application/vnd.openxmlformats-officedocument.drawingml.chart+xml"/>
  <Override PartName="/ppt/notesSlides/notesSlide19.xml" ContentType="application/vnd.openxmlformats-officedocument.presentationml.notesSlide+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20.xml" ContentType="application/vnd.openxmlformats-officedocument.presentationml.notesSlide+xml"/>
  <Override PartName="/ppt/charts/chart19.xml" ContentType="application/vnd.openxmlformats-officedocument.drawingml.chart+xml"/>
  <Override PartName="/ppt/drawings/drawing6.xml" ContentType="application/vnd.openxmlformats-officedocument.drawingml.chartshapes+xml"/>
  <Override PartName="/ppt/charts/chart20.xml" ContentType="application/vnd.openxmlformats-officedocument.drawingml.chart+xml"/>
  <Override PartName="/ppt/drawings/drawing7.xml" ContentType="application/vnd.openxmlformats-officedocument.drawingml.chartshapes+xml"/>
  <Override PartName="/ppt/notesSlides/notesSlide21.xml" ContentType="application/vnd.openxmlformats-officedocument.presentationml.notesSlide+xml"/>
  <Override PartName="/ppt/charts/chart2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2.xml" ContentType="application/vnd.openxmlformats-officedocument.presentationml.notesSlide+xml"/>
  <Override PartName="/ppt/charts/chart22.xml" ContentType="application/vnd.openxmlformats-officedocument.drawingml.chart+xml"/>
  <Override PartName="/ppt/theme/themeOverride2.xml" ContentType="application/vnd.openxmlformats-officedocument.themeOverride+xml"/>
  <Override PartName="/ppt/charts/chart23.xml" ContentType="application/vnd.openxmlformats-officedocument.drawingml.chart+xml"/>
  <Override PartName="/ppt/theme/themeOverride3.xml" ContentType="application/vnd.openxmlformats-officedocument.themeOverride+xml"/>
  <Override PartName="/ppt/drawings/drawing8.xml" ContentType="application/vnd.openxmlformats-officedocument.drawingml.chartshapes+xml"/>
  <Override PartName="/ppt/notesSlides/notesSlide23.xml" ContentType="application/vnd.openxmlformats-officedocument.presentationml.notesSlide+xml"/>
  <Override PartName="/ppt/charts/chart24.xml" ContentType="application/vnd.openxmlformats-officedocument.drawingml.chart+xml"/>
  <Override PartName="/ppt/theme/themeOverride4.xml" ContentType="application/vnd.openxmlformats-officedocument.themeOverride+xml"/>
  <Override PartName="/ppt/drawings/drawing9.xml" ContentType="application/vnd.openxmlformats-officedocument.drawingml.chartshapes+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theme/themeOverride5.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27.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6.xml" ContentType="application/vnd.openxmlformats-officedocument.presentationml.notesSlide+xml"/>
  <Override PartName="/ppt/charts/chart28.xml" ContentType="application/vnd.openxmlformats-officedocument.drawingml.chart+xml"/>
  <Override PartName="/ppt/theme/themeOverride6.xml" ContentType="application/vnd.openxmlformats-officedocument.themeOverride+xml"/>
  <Override PartName="/ppt/notesSlides/notesSlide27.xml" ContentType="application/vnd.openxmlformats-officedocument.presentationml.notesSlide+xml"/>
  <Override PartName="/ppt/charts/chart29.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8.xml" ContentType="application/vnd.openxmlformats-officedocument.presentationml.notesSlide+xml"/>
  <Override PartName="/ppt/charts/chart30.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9.xml" ContentType="application/vnd.openxmlformats-officedocument.presentationml.notesSlide+xml"/>
  <Override PartName="/ppt/charts/chart31.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30.xml" ContentType="application/vnd.openxmlformats-officedocument.presentationml.notesSlide+xml"/>
  <Override PartName="/ppt/charts/chart32.xml" ContentType="application/vnd.openxmlformats-officedocument.drawingml.chart+xml"/>
  <Override PartName="/ppt/theme/themeOverride7.xml" ContentType="application/vnd.openxmlformats-officedocument.themeOverride+xml"/>
  <Override PartName="/ppt/drawings/drawing10.xml" ContentType="application/vnd.openxmlformats-officedocument.drawingml.chartshapes+xml"/>
  <Override PartName="/ppt/notesSlides/notesSlide31.xml" ContentType="application/vnd.openxmlformats-officedocument.presentationml.notesSlide+xml"/>
  <Override PartName="/ppt/charts/chart33.xml" ContentType="application/vnd.openxmlformats-officedocument.drawingml.chart+xml"/>
  <Override PartName="/ppt/theme/themeOverride8.xml" ContentType="application/vnd.openxmlformats-officedocument.themeOverride+xml"/>
  <Override PartName="/ppt/drawings/drawing11.xml" ContentType="application/vnd.openxmlformats-officedocument.drawingml.chartshape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4.xml" ContentType="application/vnd.openxmlformats-officedocument.drawingml.chart+xml"/>
  <Override PartName="/ppt/theme/themeOverride9.xml" ContentType="application/vnd.openxmlformats-officedocument.themeOverride+xml"/>
  <Override PartName="/ppt/notesSlides/notesSlide34.xml" ContentType="application/vnd.openxmlformats-officedocument.presentationml.notesSlide+xml"/>
  <Override PartName="/ppt/charts/chart35.xml" ContentType="application/vnd.openxmlformats-officedocument.drawingml.chart+xml"/>
  <Override PartName="/ppt/theme/themeOverride10.xml" ContentType="application/vnd.openxmlformats-officedocument.themeOverride+xml"/>
  <Override PartName="/ppt/notesSlides/notesSlide35.xml" ContentType="application/vnd.openxmlformats-officedocument.presentationml.notesSlide+xml"/>
  <Override PartName="/ppt/charts/chart36.xml" ContentType="application/vnd.openxmlformats-officedocument.drawingml.chart+xml"/>
  <Override PartName="/ppt/theme/themeOverride11.xml" ContentType="application/vnd.openxmlformats-officedocument.themeOverride+xml"/>
  <Override PartName="/ppt/notesSlides/notesSlide36.xml" ContentType="application/vnd.openxmlformats-officedocument.presentationml.notesSlide+xml"/>
  <Override PartName="/ppt/charts/chart3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37.xml" ContentType="application/vnd.openxmlformats-officedocument.presentationml.notesSlide+xml"/>
  <Override PartName="/ppt/charts/chart3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40.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38.xml" ContentType="application/vnd.openxmlformats-officedocument.presentationml.notesSlide+xml"/>
  <Override PartName="/ppt/charts/chart4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4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4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4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4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4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4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4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4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50.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39.xml" ContentType="application/vnd.openxmlformats-officedocument.presentationml.notesSlide+xml"/>
  <Override PartName="/ppt/charts/chart5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5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5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5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40.xml" ContentType="application/vnd.openxmlformats-officedocument.presentationml.notesSlide+xml"/>
  <Override PartName="/ppt/charts/chart5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5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5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58.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41.xml" ContentType="application/vnd.openxmlformats-officedocument.presentationml.notesSlide+xml"/>
  <Override PartName="/ppt/charts/chart5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60.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42.xml" ContentType="application/vnd.openxmlformats-officedocument.presentationml.notesSlide+xml"/>
  <Override PartName="/ppt/charts/chart6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62.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43.xml" ContentType="application/vnd.openxmlformats-officedocument.presentationml.notesSlide+xml"/>
  <Override PartName="/ppt/charts/chart6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6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6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66.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44.xml" ContentType="application/vnd.openxmlformats-officedocument.presentationml.notesSlide+xml"/>
  <Override PartName="/ppt/charts/chart67.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68.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45.xml" ContentType="application/vnd.openxmlformats-officedocument.presentationml.notesSlide+xml"/>
  <Override PartName="/ppt/charts/chart6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70.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46.xml" ContentType="application/vnd.openxmlformats-officedocument.presentationml.notesSlide+xml"/>
  <Override PartName="/ppt/charts/chart7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7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73.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7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7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76.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47.xml" ContentType="application/vnd.openxmlformats-officedocument.presentationml.notesSlide+xml"/>
  <Override PartName="/ppt/charts/chart7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7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79.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80.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8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82.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8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84.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85.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86.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87.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88.xml" ContentType="application/vnd.openxmlformats-officedocument.drawingml.chart+xml"/>
  <Override PartName="/ppt/charts/style68.xml" ContentType="application/vnd.ms-office.chartstyle+xml"/>
  <Override PartName="/ppt/charts/colors68.xml" ContentType="application/vnd.ms-office.chartcolorstyl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89.xml" ContentType="application/vnd.openxmlformats-officedocument.drawingml.chart+xml"/>
  <Override PartName="/ppt/theme/themeOverride12.xml" ContentType="application/vnd.openxmlformats-officedocument.themeOverride+xml"/>
  <Override PartName="/ppt/drawings/drawing12.xml" ContentType="application/vnd.openxmlformats-officedocument.drawingml.chartshapes+xml"/>
  <Override PartName="/ppt/notesSlides/notesSlide50.xml" ContentType="application/vnd.openxmlformats-officedocument.presentationml.notesSlide+xml"/>
  <Override PartName="/ppt/charts/chart90.xml" ContentType="application/vnd.openxmlformats-officedocument.drawingml.chart+xml"/>
  <Override PartName="/ppt/theme/themeOverride13.xml" ContentType="application/vnd.openxmlformats-officedocument.themeOverride+xml"/>
  <Override PartName="/ppt/notesSlides/notesSlide51.xml" ContentType="application/vnd.openxmlformats-officedocument.presentationml.notesSlide+xml"/>
  <Override PartName="/ppt/charts/chart91.xml" ContentType="application/vnd.openxmlformats-officedocument.drawingml.chart+xml"/>
  <Override PartName="/ppt/theme/themeOverride14.xml" ContentType="application/vnd.openxmlformats-officedocument.themeOverride+xml"/>
  <Override PartName="/ppt/notesSlides/notesSlide52.xml" ContentType="application/vnd.openxmlformats-officedocument.presentationml.notesSlide+xml"/>
  <Override PartName="/ppt/charts/chart92.xml" ContentType="application/vnd.openxmlformats-officedocument.drawingml.chart+xml"/>
  <Override PartName="/ppt/theme/themeOverride15.xml" ContentType="application/vnd.openxmlformats-officedocument.themeOverride+xml"/>
  <Override PartName="/ppt/drawings/drawing13.xml" ContentType="application/vnd.openxmlformats-officedocument.drawingml.chartshapes+xml"/>
  <Override PartName="/ppt/notesSlides/notesSlide53.xml" ContentType="application/vnd.openxmlformats-officedocument.presentationml.notesSlide+xml"/>
  <Override PartName="/ppt/charts/chart93.xml" ContentType="application/vnd.openxmlformats-officedocument.drawingml.chart+xml"/>
  <Override PartName="/ppt/theme/themeOverride16.xml" ContentType="application/vnd.openxmlformats-officedocument.themeOverride+xml"/>
  <Override PartName="/ppt/drawings/drawing14.xml" ContentType="application/vnd.openxmlformats-officedocument.drawingml.chartshape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94.xml" ContentType="application/vnd.openxmlformats-officedocument.drawingml.chart+xml"/>
  <Override PartName="/ppt/theme/themeOverride17.xml" ContentType="application/vnd.openxmlformats-officedocument.themeOverride+xml"/>
  <Override PartName="/ppt/drawings/drawing15.xml" ContentType="application/vnd.openxmlformats-officedocument.drawingml.chartshapes+xml"/>
  <Override PartName="/ppt/notesSlides/notesSlide56.xml" ContentType="application/vnd.openxmlformats-officedocument.presentationml.notesSlide+xml"/>
  <Override PartName="/ppt/charts/chart95.xml" ContentType="application/vnd.openxmlformats-officedocument.drawingml.chart+xml"/>
  <Override PartName="/ppt/theme/themeOverride18.xml" ContentType="application/vnd.openxmlformats-officedocument.themeOverride+xml"/>
  <Override PartName="/ppt/notesSlides/notesSlide57.xml" ContentType="application/vnd.openxmlformats-officedocument.presentationml.notesSlide+xml"/>
  <Override PartName="/ppt/charts/chart96.xml" ContentType="application/vnd.openxmlformats-officedocument.drawingml.chart+xml"/>
  <Override PartName="/ppt/theme/themeOverride19.xml" ContentType="application/vnd.openxmlformats-officedocument.themeOverride+xml"/>
  <Override PartName="/ppt/drawings/drawing16.xml" ContentType="application/vnd.openxmlformats-officedocument.drawingml.chartshapes+xml"/>
  <Override PartName="/ppt/notesSlides/notesSlide58.xml" ContentType="application/vnd.openxmlformats-officedocument.presentationml.notesSlide+xml"/>
  <Override PartName="/ppt/charts/chart97.xml" ContentType="application/vnd.openxmlformats-officedocument.drawingml.chart+xml"/>
  <Override PartName="/ppt/theme/themeOverride20.xml" ContentType="application/vnd.openxmlformats-officedocument.themeOverride+xml"/>
  <Override PartName="/ppt/drawings/drawing17.xml" ContentType="application/vnd.openxmlformats-officedocument.drawingml.chartshapes+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98.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99.xml" ContentType="application/vnd.openxmlformats-officedocument.drawingml.chart+xml"/>
  <Override PartName="/ppt/charts/style70.xml" ContentType="application/vnd.ms-office.chartstyle+xml"/>
  <Override PartName="/ppt/charts/colors70.xml" ContentType="application/vnd.ms-office.chartcolorstyle+xml"/>
  <Override PartName="/ppt/notesSlides/notesSlide61.xml" ContentType="application/vnd.openxmlformats-officedocument.presentationml.notesSlide+xml"/>
  <Override PartName="/ppt/charts/chart100.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101.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102.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103.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104.xml" ContentType="application/vnd.openxmlformats-officedocument.drawingml.chart+xml"/>
  <Override PartName="/ppt/charts/style75.xml" ContentType="application/vnd.ms-office.chartstyle+xml"/>
  <Override PartName="/ppt/charts/colors75.xml" ContentType="application/vnd.ms-office.chartcolorstyle+xml"/>
  <Override PartName="/ppt/notesSlides/notesSlide62.xml" ContentType="application/vnd.openxmlformats-officedocument.presentationml.notesSlide+xml"/>
  <Override PartName="/ppt/charts/chart105.xml" ContentType="application/vnd.openxmlformats-officedocument.drawingml.chart+xml"/>
  <Override PartName="/ppt/charts/style76.xml" ContentType="application/vnd.ms-office.chartstyle+xml"/>
  <Override PartName="/ppt/charts/colors76.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106.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107.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108.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109.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110.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111.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112.xml" ContentType="application/vnd.openxmlformats-officedocument.drawingml.chart+xml"/>
  <Override PartName="/ppt/charts/style83.xml" ContentType="application/vnd.ms-office.chartstyle+xml"/>
  <Override PartName="/ppt/charts/colors83.xml" ContentType="application/vnd.ms-office.chartcolorstyle+xml"/>
  <Override PartName="/ppt/notesSlides/notesSlide65.xml" ContentType="application/vnd.openxmlformats-officedocument.presentationml.notesSlide+xml"/>
  <Override PartName="/ppt/charts/chart113.xml" ContentType="application/vnd.openxmlformats-officedocument.drawingml.chart+xml"/>
  <Override PartName="/ppt/charts/style84.xml" ContentType="application/vnd.ms-office.chartstyle+xml"/>
  <Override PartName="/ppt/charts/colors84.xml" ContentType="application/vnd.ms-office.chartcolorstyle+xml"/>
  <Override PartName="/ppt/notesSlides/notesSlide66.xml" ContentType="application/vnd.openxmlformats-officedocument.presentationml.notesSlide+xml"/>
  <Override PartName="/ppt/charts/chart114.xml" ContentType="application/vnd.openxmlformats-officedocument.drawingml.chart+xml"/>
  <Override PartName="/ppt/theme/themeOverride21.xml" ContentType="application/vnd.openxmlformats-officedocument.themeOverride+xml"/>
  <Override PartName="/ppt/charts/chart115.xml" ContentType="application/vnd.openxmlformats-officedocument.drawingml.chart+xml"/>
  <Override PartName="/ppt/theme/themeOverride22.xml" ContentType="application/vnd.openxmlformats-officedocument.themeOverride+xml"/>
  <Override PartName="/ppt/drawings/drawing18.xml" ContentType="application/vnd.openxmlformats-officedocument.drawingml.chartshapes+xml"/>
  <Override PartName="/ppt/notesSlides/notesSlide67.xml" ContentType="application/vnd.openxmlformats-officedocument.presentationml.notesSlide+xml"/>
  <Override PartName="/ppt/charts/chart116.xml" ContentType="application/vnd.openxmlformats-officedocument.drawingml.chart+xml"/>
  <Override PartName="/ppt/charts/style85.xml" ContentType="application/vnd.ms-office.chartstyle+xml"/>
  <Override PartName="/ppt/charts/colors85.xml" ContentType="application/vnd.ms-office.chartcolorstyle+xml"/>
  <Override PartName="/ppt/notesSlides/notesSlide68.xml" ContentType="application/vnd.openxmlformats-officedocument.presentationml.notesSlide+xml"/>
  <Override PartName="/ppt/charts/chart117.xml" ContentType="application/vnd.openxmlformats-officedocument.drawingml.chart+xml"/>
  <Override PartName="/ppt/charts/style86.xml" ContentType="application/vnd.ms-office.chartstyle+xml"/>
  <Override PartName="/ppt/charts/colors86.xml" ContentType="application/vnd.ms-office.chartcolorstyle+xml"/>
  <Override PartName="/ppt/notesSlides/notesSlide69.xml" ContentType="application/vnd.openxmlformats-officedocument.presentationml.notesSlide+xml"/>
  <Override PartName="/ppt/charts/chart118.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70.xml" ContentType="application/vnd.openxmlformats-officedocument.presentationml.notesSlide+xml"/>
  <Override PartName="/ppt/charts/chart119.xml" ContentType="application/vnd.openxmlformats-officedocument.drawingml.chart+xml"/>
  <Override PartName="/ppt/charts/style88.xml" ContentType="application/vnd.ms-office.chartstyle+xml"/>
  <Override PartName="/ppt/charts/colors88.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838" r:id="rId5"/>
    <p:sldMasterId id="2147484121" r:id="rId6"/>
    <p:sldMasterId id="2147484207" r:id="rId7"/>
    <p:sldMasterId id="2147484295" r:id="rId8"/>
    <p:sldMasterId id="2147484300" r:id="rId9"/>
    <p:sldMasterId id="2147484491" r:id="rId10"/>
    <p:sldMasterId id="2147484579" r:id="rId11"/>
    <p:sldMasterId id="2147484669" r:id="rId12"/>
    <p:sldMasterId id="2147484758" r:id="rId13"/>
    <p:sldMasterId id="2147484945" r:id="rId14"/>
    <p:sldMasterId id="2147485314" r:id="rId15"/>
    <p:sldMasterId id="2147485412" r:id="rId16"/>
    <p:sldMasterId id="2147485505" r:id="rId17"/>
  </p:sldMasterIdLst>
  <p:notesMasterIdLst>
    <p:notesMasterId r:id="rId140"/>
  </p:notesMasterIdLst>
  <p:handoutMasterIdLst>
    <p:handoutMasterId r:id="rId141"/>
  </p:handoutMasterIdLst>
  <p:sldIdLst>
    <p:sldId id="642" r:id="rId18"/>
    <p:sldId id="2510" r:id="rId19"/>
    <p:sldId id="693" r:id="rId20"/>
    <p:sldId id="2529" r:id="rId21"/>
    <p:sldId id="3459" r:id="rId22"/>
    <p:sldId id="3467" r:id="rId23"/>
    <p:sldId id="3461" r:id="rId24"/>
    <p:sldId id="3462" r:id="rId25"/>
    <p:sldId id="3463" r:id="rId26"/>
    <p:sldId id="3464" r:id="rId27"/>
    <p:sldId id="3465" r:id="rId28"/>
    <p:sldId id="3466" r:id="rId29"/>
    <p:sldId id="3476" r:id="rId30"/>
    <p:sldId id="2555" r:id="rId31"/>
    <p:sldId id="383" r:id="rId32"/>
    <p:sldId id="2124" r:id="rId33"/>
    <p:sldId id="3474" r:id="rId34"/>
    <p:sldId id="3399" r:id="rId35"/>
    <p:sldId id="3448" r:id="rId36"/>
    <p:sldId id="1919" r:id="rId37"/>
    <p:sldId id="3440" r:id="rId38"/>
    <p:sldId id="3441" r:id="rId39"/>
    <p:sldId id="3442" r:id="rId40"/>
    <p:sldId id="3443" r:id="rId41"/>
    <p:sldId id="3444" r:id="rId42"/>
    <p:sldId id="3445" r:id="rId43"/>
    <p:sldId id="3439" r:id="rId44"/>
    <p:sldId id="819" r:id="rId45"/>
    <p:sldId id="1432" r:id="rId46"/>
    <p:sldId id="3446" r:id="rId47"/>
    <p:sldId id="1302" r:id="rId48"/>
    <p:sldId id="1303" r:id="rId49"/>
    <p:sldId id="777" r:id="rId50"/>
    <p:sldId id="1433" r:id="rId51"/>
    <p:sldId id="1313" r:id="rId52"/>
    <p:sldId id="794" r:id="rId53"/>
    <p:sldId id="1528" r:id="rId54"/>
    <p:sldId id="800" r:id="rId55"/>
    <p:sldId id="909" r:id="rId56"/>
    <p:sldId id="3450" r:id="rId57"/>
    <p:sldId id="1428" r:id="rId58"/>
    <p:sldId id="1959" r:id="rId59"/>
    <p:sldId id="1429" r:id="rId60"/>
    <p:sldId id="689" r:id="rId61"/>
    <p:sldId id="1430" r:id="rId62"/>
    <p:sldId id="1431" r:id="rId63"/>
    <p:sldId id="1947" r:id="rId64"/>
    <p:sldId id="607" r:id="rId65"/>
    <p:sldId id="718" r:id="rId66"/>
    <p:sldId id="1965" r:id="rId67"/>
    <p:sldId id="1966" r:id="rId68"/>
    <p:sldId id="1967" r:id="rId69"/>
    <p:sldId id="1986" r:id="rId70"/>
    <p:sldId id="1985" r:id="rId71"/>
    <p:sldId id="1955" r:id="rId72"/>
    <p:sldId id="1988" r:id="rId73"/>
    <p:sldId id="1987" r:id="rId74"/>
    <p:sldId id="1971" r:id="rId75"/>
    <p:sldId id="1937" r:id="rId76"/>
    <p:sldId id="3475" r:id="rId77"/>
    <p:sldId id="1995" r:id="rId78"/>
    <p:sldId id="789" r:id="rId79"/>
    <p:sldId id="807" r:id="rId80"/>
    <p:sldId id="790" r:id="rId81"/>
    <p:sldId id="801" r:id="rId82"/>
    <p:sldId id="1972" r:id="rId83"/>
    <p:sldId id="787" r:id="rId84"/>
    <p:sldId id="802" r:id="rId85"/>
    <p:sldId id="788" r:id="rId86"/>
    <p:sldId id="816" r:id="rId87"/>
    <p:sldId id="1973" r:id="rId88"/>
    <p:sldId id="808" r:id="rId89"/>
    <p:sldId id="804" r:id="rId90"/>
    <p:sldId id="795" r:id="rId91"/>
    <p:sldId id="806" r:id="rId92"/>
    <p:sldId id="815" r:id="rId93"/>
    <p:sldId id="1975" r:id="rId94"/>
    <p:sldId id="1992" r:id="rId95"/>
    <p:sldId id="784" r:id="rId96"/>
    <p:sldId id="791" r:id="rId97"/>
    <p:sldId id="1993" r:id="rId98"/>
    <p:sldId id="805" r:id="rId99"/>
    <p:sldId id="1977" r:id="rId100"/>
    <p:sldId id="1976" r:id="rId101"/>
    <p:sldId id="1994" r:id="rId102"/>
    <p:sldId id="780" r:id="rId103"/>
    <p:sldId id="778" r:id="rId104"/>
    <p:sldId id="786" r:id="rId105"/>
    <p:sldId id="779" r:id="rId106"/>
    <p:sldId id="1949" r:id="rId107"/>
    <p:sldId id="2000" r:id="rId108"/>
    <p:sldId id="652" r:id="rId109"/>
    <p:sldId id="1998" r:id="rId110"/>
    <p:sldId id="2002" r:id="rId111"/>
    <p:sldId id="2003" r:id="rId112"/>
    <p:sldId id="2004" r:id="rId113"/>
    <p:sldId id="2007" r:id="rId114"/>
    <p:sldId id="655" r:id="rId115"/>
    <p:sldId id="2008" r:id="rId116"/>
    <p:sldId id="2009" r:id="rId117"/>
    <p:sldId id="1952" r:id="rId118"/>
    <p:sldId id="735" r:id="rId119"/>
    <p:sldId id="3470" r:id="rId120"/>
    <p:sldId id="770" r:id="rId121"/>
    <p:sldId id="3471" r:id="rId122"/>
    <p:sldId id="3472" r:id="rId123"/>
    <p:sldId id="772" r:id="rId124"/>
    <p:sldId id="3451" r:id="rId125"/>
    <p:sldId id="3452" r:id="rId126"/>
    <p:sldId id="3454" r:id="rId127"/>
    <p:sldId id="3455" r:id="rId128"/>
    <p:sldId id="3458" r:id="rId129"/>
    <p:sldId id="1982" r:id="rId130"/>
    <p:sldId id="1951" r:id="rId131"/>
    <p:sldId id="1943" r:id="rId132"/>
    <p:sldId id="1944" r:id="rId133"/>
    <p:sldId id="713" r:id="rId134"/>
    <p:sldId id="2014" r:id="rId135"/>
    <p:sldId id="2011" r:id="rId136"/>
    <p:sldId id="2012" r:id="rId137"/>
    <p:sldId id="2013" r:id="rId138"/>
    <p:sldId id="1983" r:id="rId139"/>
  </p:sldIdLst>
  <p:sldSz cx="12192000" cy="6858000"/>
  <p:notesSz cx="6858000" cy="9144000"/>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FF"/>
    <a:srgbClr val="009999"/>
    <a:srgbClr val="33CCCC"/>
    <a:srgbClr val="00CC99"/>
    <a:srgbClr val="E2E2E2"/>
    <a:srgbClr val="CE655A"/>
    <a:srgbClr val="CB281B"/>
    <a:srgbClr val="DEDEDE"/>
    <a:srgbClr val="00666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7210" autoAdjust="0"/>
    <p:restoredTop sz="86827" autoAdjust="0"/>
  </p:normalViewPr>
  <p:slideViewPr>
    <p:cSldViewPr snapToGrid="0">
      <p:cViewPr varScale="1">
        <p:scale>
          <a:sx n="66" d="100"/>
          <a:sy n="66" d="100"/>
        </p:scale>
        <p:origin x="952" y="44"/>
      </p:cViewPr>
      <p:guideLst/>
    </p:cSldViewPr>
  </p:slideViewPr>
  <p:outlineViewPr>
    <p:cViewPr>
      <p:scale>
        <a:sx n="33" d="100"/>
        <a:sy n="33" d="100"/>
      </p:scale>
      <p:origin x="0" y="-68244"/>
    </p:cViewPr>
  </p:outlin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99" d="100"/>
          <a:sy n="99" d="100"/>
        </p:scale>
        <p:origin x="2718"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117" Type="http://schemas.openxmlformats.org/officeDocument/2006/relationships/slide" Target="slides/slide100.xml"/><Relationship Id="rId21" Type="http://schemas.openxmlformats.org/officeDocument/2006/relationships/slide" Target="slides/slide4.xml"/><Relationship Id="rId42" Type="http://schemas.openxmlformats.org/officeDocument/2006/relationships/slide" Target="slides/slide25.xml"/><Relationship Id="rId47" Type="http://schemas.openxmlformats.org/officeDocument/2006/relationships/slide" Target="slides/slide30.xml"/><Relationship Id="rId63" Type="http://schemas.openxmlformats.org/officeDocument/2006/relationships/slide" Target="slides/slide46.xml"/><Relationship Id="rId68" Type="http://schemas.openxmlformats.org/officeDocument/2006/relationships/slide" Target="slides/slide51.xml"/><Relationship Id="rId84" Type="http://schemas.openxmlformats.org/officeDocument/2006/relationships/slide" Target="slides/slide67.xml"/><Relationship Id="rId89" Type="http://schemas.openxmlformats.org/officeDocument/2006/relationships/slide" Target="slides/slide72.xml"/><Relationship Id="rId112" Type="http://schemas.openxmlformats.org/officeDocument/2006/relationships/slide" Target="slides/slide95.xml"/><Relationship Id="rId133" Type="http://schemas.openxmlformats.org/officeDocument/2006/relationships/slide" Target="slides/slide116.xml"/><Relationship Id="rId138" Type="http://schemas.openxmlformats.org/officeDocument/2006/relationships/slide" Target="slides/slide121.xml"/><Relationship Id="rId16" Type="http://schemas.openxmlformats.org/officeDocument/2006/relationships/slideMaster" Target="slideMasters/slideMaster13.xml"/><Relationship Id="rId107" Type="http://schemas.openxmlformats.org/officeDocument/2006/relationships/slide" Target="slides/slide90.xml"/><Relationship Id="rId11" Type="http://schemas.openxmlformats.org/officeDocument/2006/relationships/slideMaster" Target="slideMasters/slideMaster8.xml"/><Relationship Id="rId32" Type="http://schemas.openxmlformats.org/officeDocument/2006/relationships/slide" Target="slides/slide15.xml"/><Relationship Id="rId37" Type="http://schemas.openxmlformats.org/officeDocument/2006/relationships/slide" Target="slides/slide20.xml"/><Relationship Id="rId53" Type="http://schemas.openxmlformats.org/officeDocument/2006/relationships/slide" Target="slides/slide36.xml"/><Relationship Id="rId58" Type="http://schemas.openxmlformats.org/officeDocument/2006/relationships/slide" Target="slides/slide41.xml"/><Relationship Id="rId74" Type="http://schemas.openxmlformats.org/officeDocument/2006/relationships/slide" Target="slides/slide57.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slide" Target="slides/slide106.xml"/><Relationship Id="rId128" Type="http://schemas.openxmlformats.org/officeDocument/2006/relationships/slide" Target="slides/slide111.xml"/><Relationship Id="rId144" Type="http://schemas.openxmlformats.org/officeDocument/2006/relationships/theme" Target="theme/theme1.xml"/><Relationship Id="rId5" Type="http://schemas.openxmlformats.org/officeDocument/2006/relationships/slideMaster" Target="slideMasters/slideMaster2.xml"/><Relationship Id="rId90" Type="http://schemas.openxmlformats.org/officeDocument/2006/relationships/slide" Target="slides/slide73.xml"/><Relationship Id="rId95" Type="http://schemas.openxmlformats.org/officeDocument/2006/relationships/slide" Target="slides/slide78.xml"/><Relationship Id="rId22" Type="http://schemas.openxmlformats.org/officeDocument/2006/relationships/slide" Target="slides/slide5.xml"/><Relationship Id="rId27" Type="http://schemas.openxmlformats.org/officeDocument/2006/relationships/slide" Target="slides/slide10.xml"/><Relationship Id="rId43" Type="http://schemas.openxmlformats.org/officeDocument/2006/relationships/slide" Target="slides/slide26.xml"/><Relationship Id="rId48" Type="http://schemas.openxmlformats.org/officeDocument/2006/relationships/slide" Target="slides/slide31.xml"/><Relationship Id="rId64" Type="http://schemas.openxmlformats.org/officeDocument/2006/relationships/slide" Target="slides/slide47.xml"/><Relationship Id="rId69" Type="http://schemas.openxmlformats.org/officeDocument/2006/relationships/slide" Target="slides/slide52.xml"/><Relationship Id="rId113" Type="http://schemas.openxmlformats.org/officeDocument/2006/relationships/slide" Target="slides/slide96.xml"/><Relationship Id="rId118" Type="http://schemas.openxmlformats.org/officeDocument/2006/relationships/slide" Target="slides/slide101.xml"/><Relationship Id="rId134" Type="http://schemas.openxmlformats.org/officeDocument/2006/relationships/slide" Target="slides/slide117.xml"/><Relationship Id="rId139" Type="http://schemas.openxmlformats.org/officeDocument/2006/relationships/slide" Target="slides/slide122.xml"/><Relationship Id="rId80" Type="http://schemas.openxmlformats.org/officeDocument/2006/relationships/slide" Target="slides/slide63.xml"/><Relationship Id="rId85" Type="http://schemas.openxmlformats.org/officeDocument/2006/relationships/slide" Target="slides/slide68.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slide" Target="slides/slide42.xml"/><Relationship Id="rId67" Type="http://schemas.openxmlformats.org/officeDocument/2006/relationships/slide" Target="slides/slide50.xml"/><Relationship Id="rId103" Type="http://schemas.openxmlformats.org/officeDocument/2006/relationships/slide" Target="slides/slide86.xml"/><Relationship Id="rId108" Type="http://schemas.openxmlformats.org/officeDocument/2006/relationships/slide" Target="slides/slide91.xml"/><Relationship Id="rId116" Type="http://schemas.openxmlformats.org/officeDocument/2006/relationships/slide" Target="slides/slide99.xml"/><Relationship Id="rId124" Type="http://schemas.openxmlformats.org/officeDocument/2006/relationships/slide" Target="slides/slide107.xml"/><Relationship Id="rId129" Type="http://schemas.openxmlformats.org/officeDocument/2006/relationships/slide" Target="slides/slide112.xml"/><Relationship Id="rId137" Type="http://schemas.openxmlformats.org/officeDocument/2006/relationships/slide" Target="slides/slide120.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openxmlformats.org/officeDocument/2006/relationships/slide" Target="slides/slide45.xml"/><Relationship Id="rId70" Type="http://schemas.openxmlformats.org/officeDocument/2006/relationships/slide" Target="slides/slide53.xml"/><Relationship Id="rId75" Type="http://schemas.openxmlformats.org/officeDocument/2006/relationships/slide" Target="slides/slide58.xml"/><Relationship Id="rId83" Type="http://schemas.openxmlformats.org/officeDocument/2006/relationships/slide" Target="slides/slide66.xml"/><Relationship Id="rId88" Type="http://schemas.openxmlformats.org/officeDocument/2006/relationships/slide" Target="slides/slide71.xml"/><Relationship Id="rId91" Type="http://schemas.openxmlformats.org/officeDocument/2006/relationships/slide" Target="slides/slide74.xml"/><Relationship Id="rId96" Type="http://schemas.openxmlformats.org/officeDocument/2006/relationships/slide" Target="slides/slide79.xml"/><Relationship Id="rId111" Type="http://schemas.openxmlformats.org/officeDocument/2006/relationships/slide" Target="slides/slide94.xml"/><Relationship Id="rId132" Type="http://schemas.openxmlformats.org/officeDocument/2006/relationships/slide" Target="slides/slide115.xml"/><Relationship Id="rId140" Type="http://schemas.openxmlformats.org/officeDocument/2006/relationships/notesMaster" Target="notesMasters/notesMaster1.xml"/><Relationship Id="rId145"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slide" Target="slides/slide40.xml"/><Relationship Id="rId106" Type="http://schemas.openxmlformats.org/officeDocument/2006/relationships/slide" Target="slides/slide89.xml"/><Relationship Id="rId114" Type="http://schemas.openxmlformats.org/officeDocument/2006/relationships/slide" Target="slides/slide97.xml"/><Relationship Id="rId119" Type="http://schemas.openxmlformats.org/officeDocument/2006/relationships/slide" Target="slides/slide102.xml"/><Relationship Id="rId127" Type="http://schemas.openxmlformats.org/officeDocument/2006/relationships/slide" Target="slides/slide110.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slide" Target="slides/slide43.xml"/><Relationship Id="rId65" Type="http://schemas.openxmlformats.org/officeDocument/2006/relationships/slide" Target="slides/slide48.xml"/><Relationship Id="rId73" Type="http://schemas.openxmlformats.org/officeDocument/2006/relationships/slide" Target="slides/slide56.xml"/><Relationship Id="rId78" Type="http://schemas.openxmlformats.org/officeDocument/2006/relationships/slide" Target="slides/slide61.xml"/><Relationship Id="rId81" Type="http://schemas.openxmlformats.org/officeDocument/2006/relationships/slide" Target="slides/slide64.xml"/><Relationship Id="rId86" Type="http://schemas.openxmlformats.org/officeDocument/2006/relationships/slide" Target="slides/slide69.xml"/><Relationship Id="rId94" Type="http://schemas.openxmlformats.org/officeDocument/2006/relationships/slide" Target="slides/slide77.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slide" Target="slides/slide105.xml"/><Relationship Id="rId130" Type="http://schemas.openxmlformats.org/officeDocument/2006/relationships/slide" Target="slides/slide113.xml"/><Relationship Id="rId135" Type="http://schemas.openxmlformats.org/officeDocument/2006/relationships/slide" Target="slides/slide118.xml"/><Relationship Id="rId143"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1.xml"/><Relationship Id="rId39" Type="http://schemas.openxmlformats.org/officeDocument/2006/relationships/slide" Target="slides/slide22.xml"/><Relationship Id="rId109" Type="http://schemas.openxmlformats.org/officeDocument/2006/relationships/slide" Target="slides/slide9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04" Type="http://schemas.openxmlformats.org/officeDocument/2006/relationships/slide" Target="slides/slide87.xml"/><Relationship Id="rId120" Type="http://schemas.openxmlformats.org/officeDocument/2006/relationships/slide" Target="slides/slide103.xml"/><Relationship Id="rId125" Type="http://schemas.openxmlformats.org/officeDocument/2006/relationships/slide" Target="slides/slide108.xml"/><Relationship Id="rId141" Type="http://schemas.openxmlformats.org/officeDocument/2006/relationships/handoutMaster" Target="handoutMasters/handoutMaster1.xml"/><Relationship Id="rId7" Type="http://schemas.openxmlformats.org/officeDocument/2006/relationships/slideMaster" Target="slideMasters/slideMaster4.xml"/><Relationship Id="rId71" Type="http://schemas.openxmlformats.org/officeDocument/2006/relationships/slide" Target="slides/slide54.xml"/><Relationship Id="rId92" Type="http://schemas.openxmlformats.org/officeDocument/2006/relationships/slide" Target="slides/slide75.xml"/><Relationship Id="rId2" Type="http://schemas.openxmlformats.org/officeDocument/2006/relationships/customXml" Target="../customXml/item2.xml"/><Relationship Id="rId29" Type="http://schemas.openxmlformats.org/officeDocument/2006/relationships/slide" Target="slides/slide12.xml"/><Relationship Id="rId24" Type="http://schemas.openxmlformats.org/officeDocument/2006/relationships/slide" Target="slides/slide7.xml"/><Relationship Id="rId40" Type="http://schemas.openxmlformats.org/officeDocument/2006/relationships/slide" Target="slides/slide23.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15" Type="http://schemas.openxmlformats.org/officeDocument/2006/relationships/slide" Target="slides/slide98.xml"/><Relationship Id="rId131" Type="http://schemas.openxmlformats.org/officeDocument/2006/relationships/slide" Target="slides/slide114.xml"/><Relationship Id="rId136" Type="http://schemas.openxmlformats.org/officeDocument/2006/relationships/slide" Target="slides/slide119.xml"/><Relationship Id="rId61" Type="http://schemas.openxmlformats.org/officeDocument/2006/relationships/slide" Target="slides/slide44.xml"/><Relationship Id="rId82" Type="http://schemas.openxmlformats.org/officeDocument/2006/relationships/slide" Target="slides/slide65.xml"/><Relationship Id="rId19" Type="http://schemas.openxmlformats.org/officeDocument/2006/relationships/slide" Target="slides/slide2.xml"/><Relationship Id="rId14" Type="http://schemas.openxmlformats.org/officeDocument/2006/relationships/slideMaster" Target="slideMasters/slideMaster11.xml"/><Relationship Id="rId30" Type="http://schemas.openxmlformats.org/officeDocument/2006/relationships/slide" Target="slides/slide13.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105" Type="http://schemas.openxmlformats.org/officeDocument/2006/relationships/slide" Target="slides/slide88.xml"/><Relationship Id="rId126" Type="http://schemas.openxmlformats.org/officeDocument/2006/relationships/slide" Target="slides/slide109.xml"/><Relationship Id="rId8" Type="http://schemas.openxmlformats.org/officeDocument/2006/relationships/slideMaster" Target="slideMasters/slideMaster5.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98" Type="http://schemas.openxmlformats.org/officeDocument/2006/relationships/slide" Target="slides/slide81.xml"/><Relationship Id="rId121" Type="http://schemas.openxmlformats.org/officeDocument/2006/relationships/slide" Target="slides/slide104.xml"/><Relationship Id="rId142"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71.xml"/><Relationship Id="rId1" Type="http://schemas.microsoft.com/office/2011/relationships/chartStyle" Target="style71.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72.xml"/><Relationship Id="rId1" Type="http://schemas.microsoft.com/office/2011/relationships/chartStyle" Target="style72.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73.xml"/><Relationship Id="rId1" Type="http://schemas.microsoft.com/office/2011/relationships/chartStyle" Target="style73.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74.xml"/><Relationship Id="rId1" Type="http://schemas.microsoft.com/office/2011/relationships/chartStyle" Target="style74.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75.xml"/><Relationship Id="rId1" Type="http://schemas.microsoft.com/office/2011/relationships/chartStyle" Target="style75.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76.xml"/><Relationship Id="rId1" Type="http://schemas.microsoft.com/office/2011/relationships/chartStyle" Target="style76.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77.xml"/><Relationship Id="rId1" Type="http://schemas.microsoft.com/office/2011/relationships/chartStyle" Target="style77.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78.xml"/><Relationship Id="rId1" Type="http://schemas.microsoft.com/office/2011/relationships/chartStyle" Target="style78.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79.xml"/><Relationship Id="rId1" Type="http://schemas.microsoft.com/office/2011/relationships/chartStyle" Target="style79.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80.xml"/><Relationship Id="rId1" Type="http://schemas.microsoft.com/office/2011/relationships/chartStyle" Target="style80.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81.xml"/><Relationship Id="rId1" Type="http://schemas.microsoft.com/office/2011/relationships/chartStyle" Target="style81.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82.xml"/><Relationship Id="rId1" Type="http://schemas.microsoft.com/office/2011/relationships/chartStyle" Target="style82.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83.xml"/><Relationship Id="rId1" Type="http://schemas.microsoft.com/office/2011/relationships/chartStyle" Target="style83.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84.xml"/><Relationship Id="rId1" Type="http://schemas.microsoft.com/office/2011/relationships/chartStyle" Target="style84.xml"/></Relationships>
</file>

<file path=ppt/charts/_rels/chart114.xml.rels><?xml version="1.0" encoding="UTF-8" standalone="yes"?>
<Relationships xmlns="http://schemas.openxmlformats.org/package/2006/relationships"><Relationship Id="rId2" Type="http://schemas.openxmlformats.org/officeDocument/2006/relationships/package" Target="../embeddings/Microsoft_Excel_Worksheet105.xlsx"/><Relationship Id="rId1" Type="http://schemas.openxmlformats.org/officeDocument/2006/relationships/themeOverride" Target="../theme/themeOverride21.xml"/></Relationships>
</file>

<file path=ppt/charts/_rels/chart115.xml.rels><?xml version="1.0" encoding="UTF-8" standalone="yes"?>
<Relationships xmlns="http://schemas.openxmlformats.org/package/2006/relationships"><Relationship Id="rId3" Type="http://schemas.openxmlformats.org/officeDocument/2006/relationships/chartUserShapes" Target="../drawings/drawing18.xml"/><Relationship Id="rId2" Type="http://schemas.openxmlformats.org/officeDocument/2006/relationships/package" Target="../embeddings/Microsoft_Excel_Worksheet106.xlsx"/><Relationship Id="rId1" Type="http://schemas.openxmlformats.org/officeDocument/2006/relationships/themeOverride" Target="../theme/themeOverride22.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85.xml"/><Relationship Id="rId1" Type="http://schemas.microsoft.com/office/2011/relationships/chartStyle" Target="style85.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86.xml"/><Relationship Id="rId1" Type="http://schemas.microsoft.com/office/2011/relationships/chartStyle" Target="style86.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87.xml"/><Relationship Id="rId1" Type="http://schemas.microsoft.com/office/2011/relationships/chartStyle" Target="style87.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88.xml"/><Relationship Id="rId1" Type="http://schemas.microsoft.com/office/2011/relationships/chartStyle" Target="style88.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7.xml"/><Relationship Id="rId1" Type="http://schemas.microsoft.com/office/2011/relationships/chartStyle" Target="style7.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8.xml"/><Relationship Id="rId1" Type="http://schemas.microsoft.com/office/2011/relationships/chartStyle" Target="style8.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9.xml"/><Relationship Id="rId1" Type="http://schemas.microsoft.com/office/2011/relationships/chartStyle" Target="style9.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9.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10.xlsx"/></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C:\ATXT\MON\M19\Krisekonskvenser\Tidssier.xlsx" TargetMode="External"/><Relationship Id="rId1" Type="http://schemas.openxmlformats.org/officeDocument/2006/relationships/themeOverride" Target="../theme/themeOverride1.xml"/></Relationships>
</file>

<file path=ppt/charts/_rels/chart20.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Worksheet11.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1.xml"/><Relationship Id="rId1" Type="http://schemas.microsoft.com/office/2011/relationships/chartStyle" Target="style11.xml"/></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2.xml"/></Relationships>
</file>

<file path=ppt/charts/_rels/chart23.xml.rels><?xml version="1.0" encoding="UTF-8" standalone="yes"?>
<Relationships xmlns="http://schemas.openxmlformats.org/package/2006/relationships"><Relationship Id="rId3" Type="http://schemas.openxmlformats.org/officeDocument/2006/relationships/chartUserShapes" Target="../drawings/drawing8.xml"/><Relationship Id="rId2" Type="http://schemas.openxmlformats.org/officeDocument/2006/relationships/package" Target="../embeddings/Microsoft_Excel_Worksheet14.xlsx"/><Relationship Id="rId1" Type="http://schemas.openxmlformats.org/officeDocument/2006/relationships/themeOverride" Target="../theme/themeOverride3.xml"/></Relationships>
</file>

<file path=ppt/charts/_rels/chart24.xml.rels><?xml version="1.0" encoding="UTF-8" standalone="yes"?>
<Relationships xmlns="http://schemas.openxmlformats.org/package/2006/relationships"><Relationship Id="rId3" Type="http://schemas.openxmlformats.org/officeDocument/2006/relationships/chartUserShapes" Target="../drawings/drawing9.xml"/><Relationship Id="rId2" Type="http://schemas.openxmlformats.org/officeDocument/2006/relationships/package" Target="../embeddings/Microsoft_Excel_Worksheet15.xlsx"/><Relationship Id="rId1" Type="http://schemas.openxmlformats.org/officeDocument/2006/relationships/themeOverride" Target="../theme/themeOverride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5.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3.xml"/><Relationship Id="rId1" Type="http://schemas.microsoft.com/office/2011/relationships/chartStyle" Target="style13.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6.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4.xml"/><Relationship Id="rId1" Type="http://schemas.microsoft.com/office/2011/relationships/chartStyle" Target="style14.xm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C:\ATXT\MON\M19\Krisekonskvenser\Tidssier.xlsx" TargetMode="Externa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5.xml"/><Relationship Id="rId1" Type="http://schemas.microsoft.com/office/2011/relationships/chartStyle" Target="style15.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6.xml"/><Relationship Id="rId1" Type="http://schemas.microsoft.com/office/2011/relationships/chartStyle" Target="style16.xml"/></Relationships>
</file>

<file path=ppt/charts/_rels/chart32.xml.rels><?xml version="1.0" encoding="UTF-8" standalone="yes"?>
<Relationships xmlns="http://schemas.openxmlformats.org/package/2006/relationships"><Relationship Id="rId3" Type="http://schemas.openxmlformats.org/officeDocument/2006/relationships/chartUserShapes" Target="../drawings/drawing10.xml"/><Relationship Id="rId2" Type="http://schemas.openxmlformats.org/officeDocument/2006/relationships/package" Target="../embeddings/Microsoft_Excel_Worksheet23.xlsx"/><Relationship Id="rId1" Type="http://schemas.openxmlformats.org/officeDocument/2006/relationships/themeOverride" Target="../theme/themeOverride7.xml"/></Relationships>
</file>

<file path=ppt/charts/_rels/chart33.xml.rels><?xml version="1.0" encoding="UTF-8" standalone="yes"?>
<Relationships xmlns="http://schemas.openxmlformats.org/package/2006/relationships"><Relationship Id="rId3" Type="http://schemas.openxmlformats.org/officeDocument/2006/relationships/chartUserShapes" Target="../drawings/drawing11.xml"/><Relationship Id="rId2" Type="http://schemas.openxmlformats.org/officeDocument/2006/relationships/package" Target="../embeddings/Microsoft_Excel_Worksheet24.xlsx"/><Relationship Id="rId1" Type="http://schemas.openxmlformats.org/officeDocument/2006/relationships/themeOverride" Target="../theme/themeOverride8.xml"/></Relationships>
</file>

<file path=ppt/charts/_rels/chart34.xml.rels><?xml version="1.0" encoding="UTF-8" standalone="yes"?>
<Relationships xmlns="http://schemas.openxmlformats.org/package/2006/relationships"><Relationship Id="rId2" Type="http://schemas.openxmlformats.org/officeDocument/2006/relationships/package" Target="../embeddings/Microsoft_Excel_Worksheet25.xlsx"/><Relationship Id="rId1" Type="http://schemas.openxmlformats.org/officeDocument/2006/relationships/themeOverride" Target="../theme/themeOverride9.xml"/></Relationships>
</file>

<file path=ppt/charts/_rels/chart35.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10.xml"/></Relationships>
</file>

<file path=ppt/charts/_rels/chart36.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11.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7.xml"/><Relationship Id="rId1" Type="http://schemas.microsoft.com/office/2011/relationships/chartStyle" Target="style1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8.xml"/><Relationship Id="rId1" Type="http://schemas.microsoft.com/office/2011/relationships/chartStyle" Target="style1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9.xml"/><Relationship Id="rId1" Type="http://schemas.microsoft.com/office/2011/relationships/chartStyle" Target="style19.xml"/></Relationships>
</file>

<file path=ppt/charts/_rels/chart4.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2.xml"/><Relationship Id="rId1" Type="http://schemas.microsoft.com/office/2011/relationships/chartStyle" Target="style2.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0.xml"/><Relationship Id="rId1" Type="http://schemas.microsoft.com/office/2011/relationships/chartStyle" Target="style2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1.xml"/><Relationship Id="rId1" Type="http://schemas.microsoft.com/office/2011/relationships/chartStyle" Target="style2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2.xml"/><Relationship Id="rId1" Type="http://schemas.microsoft.com/office/2011/relationships/chartStyle" Target="style2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3.xml"/><Relationship Id="rId1" Type="http://schemas.microsoft.com/office/2011/relationships/chartStyle" Target="style2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4.xml"/><Relationship Id="rId1" Type="http://schemas.microsoft.com/office/2011/relationships/chartStyle" Target="style2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25.xml"/><Relationship Id="rId1" Type="http://schemas.microsoft.com/office/2011/relationships/chartStyle" Target="style2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26.xml"/><Relationship Id="rId1" Type="http://schemas.microsoft.com/office/2011/relationships/chartStyle" Target="style2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27.xml"/><Relationship Id="rId1" Type="http://schemas.microsoft.com/office/2011/relationships/chartStyle" Target="style2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28.xml"/><Relationship Id="rId1" Type="http://schemas.microsoft.com/office/2011/relationships/chartStyle" Target="style2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29.xml"/><Relationship Id="rId1" Type="http://schemas.microsoft.com/office/2011/relationships/chartStyle" Target="style29.xml"/></Relationships>
</file>

<file path=ppt/charts/_rels/chart5.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3.xml"/><Relationship Id="rId1" Type="http://schemas.microsoft.com/office/2011/relationships/chartStyle" Target="style3.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0.xml"/><Relationship Id="rId1" Type="http://schemas.microsoft.com/office/2011/relationships/chartStyle" Target="style3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1.xml"/><Relationship Id="rId1" Type="http://schemas.microsoft.com/office/2011/relationships/chartStyle" Target="style3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32.xml"/><Relationship Id="rId1" Type="http://schemas.microsoft.com/office/2011/relationships/chartStyle" Target="style32.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33.xml"/><Relationship Id="rId1" Type="http://schemas.microsoft.com/office/2011/relationships/chartStyle" Target="style33.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4.xml"/><Relationship Id="rId1" Type="http://schemas.microsoft.com/office/2011/relationships/chartStyle" Target="style34.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35.xml"/><Relationship Id="rId1" Type="http://schemas.microsoft.com/office/2011/relationships/chartStyle" Target="style35.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36.xml"/><Relationship Id="rId1" Type="http://schemas.microsoft.com/office/2011/relationships/chartStyle" Target="style36.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37.xml"/><Relationship Id="rId1" Type="http://schemas.microsoft.com/office/2011/relationships/chartStyle" Target="style37.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38.xml"/><Relationship Id="rId1" Type="http://schemas.microsoft.com/office/2011/relationships/chartStyle" Target="style38.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39.xml"/><Relationship Id="rId1" Type="http://schemas.microsoft.com/office/2011/relationships/chartStyle" Target="style39.xml"/></Relationships>
</file>

<file path=ppt/charts/_rels/chart6.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4.xml"/><Relationship Id="rId1" Type="http://schemas.microsoft.com/office/2011/relationships/chartStyle" Target="style4.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0.xml"/><Relationship Id="rId1" Type="http://schemas.microsoft.com/office/2011/relationships/chartStyle" Target="style40.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1.xml"/><Relationship Id="rId1" Type="http://schemas.microsoft.com/office/2011/relationships/chartStyle" Target="style41.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2.xml"/><Relationship Id="rId1" Type="http://schemas.microsoft.com/office/2011/relationships/chartStyle" Target="style42.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3.xml"/><Relationship Id="rId1" Type="http://schemas.microsoft.com/office/2011/relationships/chartStyle" Target="style43.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4.xml"/><Relationship Id="rId1" Type="http://schemas.microsoft.com/office/2011/relationships/chartStyle" Target="style44.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45.xml"/><Relationship Id="rId1" Type="http://schemas.microsoft.com/office/2011/relationships/chartStyle" Target="style45.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46.xml"/><Relationship Id="rId1" Type="http://schemas.microsoft.com/office/2011/relationships/chartStyle" Target="style46.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47.xml"/><Relationship Id="rId1" Type="http://schemas.microsoft.com/office/2011/relationships/chartStyle" Target="style47.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48.xml"/><Relationship Id="rId1" Type="http://schemas.microsoft.com/office/2011/relationships/chartStyle" Target="style48.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49.xml"/><Relationship Id="rId1" Type="http://schemas.microsoft.com/office/2011/relationships/chartStyle" Target="style49.xml"/></Relationships>
</file>

<file path=ppt/charts/_rels/chart7.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4.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0.xml"/><Relationship Id="rId1" Type="http://schemas.microsoft.com/office/2011/relationships/chartStyle" Target="style50.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1.xml"/><Relationship Id="rId1" Type="http://schemas.microsoft.com/office/2011/relationships/chartStyle" Target="style51.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2.xml"/><Relationship Id="rId1" Type="http://schemas.microsoft.com/office/2011/relationships/chartStyle" Target="style52.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53.xml"/><Relationship Id="rId1" Type="http://schemas.microsoft.com/office/2011/relationships/chartStyle" Target="style53.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4.xml"/><Relationship Id="rId1" Type="http://schemas.microsoft.com/office/2011/relationships/chartStyle" Target="style54.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55.xml"/><Relationship Id="rId1" Type="http://schemas.microsoft.com/office/2011/relationships/chartStyle" Target="style55.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56.xml"/><Relationship Id="rId1" Type="http://schemas.microsoft.com/office/2011/relationships/chartStyle" Target="style56.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57.xml"/><Relationship Id="rId1" Type="http://schemas.microsoft.com/office/2011/relationships/chartStyle" Target="style57.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58.xml"/><Relationship Id="rId1" Type="http://schemas.microsoft.com/office/2011/relationships/chartStyle" Target="style58.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59.xml"/><Relationship Id="rId1" Type="http://schemas.microsoft.com/office/2011/relationships/chartStyle" Target="style59.xml"/></Relationships>
</file>

<file path=ppt/charts/_rels/chart8.xml.rels><?xml version="1.0" encoding="UTF-8" standalone="yes"?>
<Relationships xmlns="http://schemas.openxmlformats.org/package/2006/relationships"><Relationship Id="rId3" Type="http://schemas.openxmlformats.org/officeDocument/2006/relationships/oleObject" Target="file:///C:\ATXT\MON\M19\Krisekonskvenser\Tidssier.xlsx" TargetMode="External"/><Relationship Id="rId2" Type="http://schemas.microsoft.com/office/2011/relationships/chartColorStyle" Target="colors6.xml"/><Relationship Id="rId1" Type="http://schemas.microsoft.com/office/2011/relationships/chartStyle" Target="style6.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0.xml"/><Relationship Id="rId1" Type="http://schemas.microsoft.com/office/2011/relationships/chartStyle" Target="style60.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1.xml"/><Relationship Id="rId1" Type="http://schemas.microsoft.com/office/2011/relationships/chartStyle" Target="style61.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2.xml"/><Relationship Id="rId1" Type="http://schemas.microsoft.com/office/2011/relationships/chartStyle" Target="style62.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63.xml"/><Relationship Id="rId1" Type="http://schemas.microsoft.com/office/2011/relationships/chartStyle" Target="style63.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4.xml"/><Relationship Id="rId1" Type="http://schemas.microsoft.com/office/2011/relationships/chartStyle" Target="style64.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65.xml"/><Relationship Id="rId1" Type="http://schemas.microsoft.com/office/2011/relationships/chartStyle" Target="style65.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66.xml"/><Relationship Id="rId1" Type="http://schemas.microsoft.com/office/2011/relationships/chartStyle" Target="style66.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67.xml"/><Relationship Id="rId1" Type="http://schemas.microsoft.com/office/2011/relationships/chartStyle" Target="style67.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68.xml"/><Relationship Id="rId1" Type="http://schemas.microsoft.com/office/2011/relationships/chartStyle" Target="style68.xml"/></Relationships>
</file>

<file path=ppt/charts/_rels/chart89.xml.rels><?xml version="1.0" encoding="UTF-8" standalone="yes"?>
<Relationships xmlns="http://schemas.openxmlformats.org/package/2006/relationships"><Relationship Id="rId3" Type="http://schemas.openxmlformats.org/officeDocument/2006/relationships/chartUserShapes" Target="../drawings/drawing12.xml"/><Relationship Id="rId2" Type="http://schemas.openxmlformats.org/officeDocument/2006/relationships/package" Target="../embeddings/Microsoft_Excel_Worksheet80.xlsx"/><Relationship Id="rId1" Type="http://schemas.openxmlformats.org/officeDocument/2006/relationships/themeOverride" Target="../theme/themeOverride12.xm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C:\ATXT\MON\M19\Krisekonskvenser\Tidssier.xlsx" TargetMode="External"/></Relationships>
</file>

<file path=ppt/charts/_rels/chart90.xml.rels><?xml version="1.0" encoding="UTF-8" standalone="yes"?>
<Relationships xmlns="http://schemas.openxmlformats.org/package/2006/relationships"><Relationship Id="rId2" Type="http://schemas.openxmlformats.org/officeDocument/2006/relationships/package" Target="../embeddings/Microsoft_Excel_Worksheet81.xlsx"/><Relationship Id="rId1" Type="http://schemas.openxmlformats.org/officeDocument/2006/relationships/themeOverride" Target="../theme/themeOverride13.xml"/></Relationships>
</file>

<file path=ppt/charts/_rels/chart91.xml.rels><?xml version="1.0" encoding="UTF-8" standalone="yes"?>
<Relationships xmlns="http://schemas.openxmlformats.org/package/2006/relationships"><Relationship Id="rId2" Type="http://schemas.openxmlformats.org/officeDocument/2006/relationships/package" Target="../embeddings/Microsoft_Excel_Worksheet82.xlsx"/><Relationship Id="rId1" Type="http://schemas.openxmlformats.org/officeDocument/2006/relationships/themeOverride" Target="../theme/themeOverride14.xml"/></Relationships>
</file>

<file path=ppt/charts/_rels/chart92.xml.rels><?xml version="1.0" encoding="UTF-8" standalone="yes"?>
<Relationships xmlns="http://schemas.openxmlformats.org/package/2006/relationships"><Relationship Id="rId3" Type="http://schemas.openxmlformats.org/officeDocument/2006/relationships/chartUserShapes" Target="../drawings/drawing13.xml"/><Relationship Id="rId2" Type="http://schemas.openxmlformats.org/officeDocument/2006/relationships/package" Target="../embeddings/Microsoft_Excel_Worksheet83.xlsx"/><Relationship Id="rId1" Type="http://schemas.openxmlformats.org/officeDocument/2006/relationships/themeOverride" Target="../theme/themeOverride15.xml"/></Relationships>
</file>

<file path=ppt/charts/_rels/chart93.xml.rels><?xml version="1.0" encoding="UTF-8" standalone="yes"?>
<Relationships xmlns="http://schemas.openxmlformats.org/package/2006/relationships"><Relationship Id="rId3" Type="http://schemas.openxmlformats.org/officeDocument/2006/relationships/chartUserShapes" Target="../drawings/drawing14.xml"/><Relationship Id="rId2" Type="http://schemas.openxmlformats.org/officeDocument/2006/relationships/package" Target="../embeddings/Microsoft_Excel_Worksheet84.xlsx"/><Relationship Id="rId1" Type="http://schemas.openxmlformats.org/officeDocument/2006/relationships/themeOverride" Target="../theme/themeOverride16.xml"/></Relationships>
</file>

<file path=ppt/charts/_rels/chart94.xml.rels><?xml version="1.0" encoding="UTF-8" standalone="yes"?>
<Relationships xmlns="http://schemas.openxmlformats.org/package/2006/relationships"><Relationship Id="rId3" Type="http://schemas.openxmlformats.org/officeDocument/2006/relationships/chartUserShapes" Target="../drawings/drawing15.xml"/><Relationship Id="rId2" Type="http://schemas.openxmlformats.org/officeDocument/2006/relationships/package" Target="../embeddings/Microsoft_Excel_Worksheet85.xlsx"/><Relationship Id="rId1" Type="http://schemas.openxmlformats.org/officeDocument/2006/relationships/themeOverride" Target="../theme/themeOverride17.xml"/></Relationships>
</file>

<file path=ppt/charts/_rels/chart95.xml.rels><?xml version="1.0" encoding="UTF-8" standalone="yes"?>
<Relationships xmlns="http://schemas.openxmlformats.org/package/2006/relationships"><Relationship Id="rId2" Type="http://schemas.openxmlformats.org/officeDocument/2006/relationships/package" Target="../embeddings/Microsoft_Excel_Worksheet86.xlsx"/><Relationship Id="rId1" Type="http://schemas.openxmlformats.org/officeDocument/2006/relationships/themeOverride" Target="../theme/themeOverride18.xml"/></Relationships>
</file>

<file path=ppt/charts/_rels/chart96.xml.rels><?xml version="1.0" encoding="UTF-8" standalone="yes"?>
<Relationships xmlns="http://schemas.openxmlformats.org/package/2006/relationships"><Relationship Id="rId3" Type="http://schemas.openxmlformats.org/officeDocument/2006/relationships/chartUserShapes" Target="../drawings/drawing16.xml"/><Relationship Id="rId2" Type="http://schemas.openxmlformats.org/officeDocument/2006/relationships/package" Target="../embeddings/Microsoft_Excel_Worksheet87.xlsx"/><Relationship Id="rId1" Type="http://schemas.openxmlformats.org/officeDocument/2006/relationships/themeOverride" Target="../theme/themeOverride19.xml"/></Relationships>
</file>

<file path=ppt/charts/_rels/chart97.xml.rels><?xml version="1.0" encoding="UTF-8" standalone="yes"?>
<Relationships xmlns="http://schemas.openxmlformats.org/package/2006/relationships"><Relationship Id="rId3" Type="http://schemas.openxmlformats.org/officeDocument/2006/relationships/chartUserShapes" Target="../drawings/drawing17.xml"/><Relationship Id="rId2" Type="http://schemas.openxmlformats.org/officeDocument/2006/relationships/package" Target="../embeddings/Microsoft_Excel_Worksheet88.xlsx"/><Relationship Id="rId1" Type="http://schemas.openxmlformats.org/officeDocument/2006/relationships/themeOverride" Target="../theme/themeOverride20.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69.xml"/><Relationship Id="rId1" Type="http://schemas.microsoft.com/office/2011/relationships/chartStyle" Target="style69.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70.xml"/><Relationship Id="rId1" Type="http://schemas.microsoft.com/office/2011/relationships/chartStyle" Target="style70.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142857142857144E-2"/>
          <c:y val="3.0762055609957394E-2"/>
          <c:w val="0.69409529808773907"/>
          <c:h val="0.86174779122054901"/>
        </c:manualLayout>
      </c:layout>
      <c:barChart>
        <c:barDir val="col"/>
        <c:grouping val="percentStacked"/>
        <c:varyColors val="0"/>
        <c:ser>
          <c:idx val="0"/>
          <c:order val="0"/>
          <c:tx>
            <c:strRef>
              <c:f>Sheet1!$B$40</c:f>
              <c:strCache>
                <c:ptCount val="1"/>
                <c:pt idx="0">
                  <c:v>Det hele har gått for langt. Det er for sent å gjøre noe. Vi går mot en katastrofe</c:v>
                </c:pt>
              </c:strCache>
            </c:strRef>
          </c:tx>
          <c:spPr>
            <a:solidFill>
              <a:srgbClr val="CB281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Sheet1!$B$41:$B$56</c:f>
              <c:numCache>
                <c:formatCode>General</c:formatCode>
                <c:ptCount val="16"/>
                <c:pt idx="0">
                  <c:v>3</c:v>
                </c:pt>
                <c:pt idx="1">
                  <c:v>3</c:v>
                </c:pt>
                <c:pt idx="2">
                  <c:v>3</c:v>
                </c:pt>
                <c:pt idx="3">
                  <c:v>2</c:v>
                </c:pt>
                <c:pt idx="4">
                  <c:v>2</c:v>
                </c:pt>
                <c:pt idx="5">
                  <c:v>1</c:v>
                </c:pt>
                <c:pt idx="6">
                  <c:v>1</c:v>
                </c:pt>
                <c:pt idx="7">
                  <c:v>1</c:v>
                </c:pt>
                <c:pt idx="8">
                  <c:v>2</c:v>
                </c:pt>
                <c:pt idx="9">
                  <c:v>2</c:v>
                </c:pt>
                <c:pt idx="10">
                  <c:v>2</c:v>
                </c:pt>
                <c:pt idx="11">
                  <c:v>1</c:v>
                </c:pt>
                <c:pt idx="12">
                  <c:v>2</c:v>
                </c:pt>
                <c:pt idx="13">
                  <c:v>2</c:v>
                </c:pt>
                <c:pt idx="14">
                  <c:v>3</c:v>
                </c:pt>
                <c:pt idx="15">
                  <c:v>4</c:v>
                </c:pt>
              </c:numCache>
            </c:numRef>
          </c:val>
          <c:extLst>
            <c:ext xmlns:c16="http://schemas.microsoft.com/office/drawing/2014/chart" uri="{C3380CC4-5D6E-409C-BE32-E72D297353CC}">
              <c16:uniqueId val="{00000000-C96E-462B-B402-1CA5FDCEAC21}"/>
            </c:ext>
          </c:extLst>
        </c:ser>
        <c:ser>
          <c:idx val="1"/>
          <c:order val="1"/>
          <c:tx>
            <c:strRef>
              <c:f>Sheet1!$C$40</c:f>
              <c:strCache>
                <c:ptCount val="1"/>
                <c:pt idx="0">
                  <c:v>Situasjonen er alvorlig. Det er nødvendig med øyeblikkelige og drastiske tiltak om vi skal løse problemene</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Sheet1!$C$41:$C$56</c:f>
              <c:numCache>
                <c:formatCode>General</c:formatCode>
                <c:ptCount val="16"/>
                <c:pt idx="0">
                  <c:v>61</c:v>
                </c:pt>
                <c:pt idx="1">
                  <c:v>52</c:v>
                </c:pt>
                <c:pt idx="2">
                  <c:v>42</c:v>
                </c:pt>
                <c:pt idx="3">
                  <c:v>42</c:v>
                </c:pt>
                <c:pt idx="4">
                  <c:v>34</c:v>
                </c:pt>
                <c:pt idx="5">
                  <c:v>28</c:v>
                </c:pt>
                <c:pt idx="6">
                  <c:v>26</c:v>
                </c:pt>
                <c:pt idx="7">
                  <c:v>26</c:v>
                </c:pt>
                <c:pt idx="8">
                  <c:v>34</c:v>
                </c:pt>
                <c:pt idx="9">
                  <c:v>47</c:v>
                </c:pt>
                <c:pt idx="10">
                  <c:v>42</c:v>
                </c:pt>
                <c:pt idx="11">
                  <c:v>33</c:v>
                </c:pt>
                <c:pt idx="12">
                  <c:v>41</c:v>
                </c:pt>
                <c:pt idx="13">
                  <c:v>44</c:v>
                </c:pt>
                <c:pt idx="14">
                  <c:v>46</c:v>
                </c:pt>
                <c:pt idx="15">
                  <c:v>55</c:v>
                </c:pt>
              </c:numCache>
            </c:numRef>
          </c:val>
          <c:extLst>
            <c:ext xmlns:c16="http://schemas.microsoft.com/office/drawing/2014/chart" uri="{C3380CC4-5D6E-409C-BE32-E72D297353CC}">
              <c16:uniqueId val="{00000001-C96E-462B-B402-1CA5FDCEAC21}"/>
            </c:ext>
          </c:extLst>
        </c:ser>
        <c:ser>
          <c:idx val="2"/>
          <c:order val="2"/>
          <c:tx>
            <c:strRef>
              <c:f>Sheet1!$D$40</c:f>
              <c:strCache>
                <c:ptCount val="1"/>
                <c:pt idx="0">
                  <c:v>Med tålmodighet og utholdenhet skal vi på sikt klare å snu tendensen til miljøforringelse</c:v>
                </c:pt>
              </c:strCache>
            </c:strRef>
          </c:tx>
          <c:spPr>
            <a:gradFill flip="none" rotWithShape="1">
              <a:gsLst>
                <a:gs pos="0">
                  <a:srgbClr val="98C5FF"/>
                </a:gs>
                <a:gs pos="71000">
                  <a:schemeClr val="accent1">
                    <a:lumMod val="45000"/>
                    <a:lumOff val="55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Sheet1!$D$41:$D$56</c:f>
              <c:numCache>
                <c:formatCode>General</c:formatCode>
                <c:ptCount val="16"/>
                <c:pt idx="0">
                  <c:v>32</c:v>
                </c:pt>
                <c:pt idx="1">
                  <c:v>40</c:v>
                </c:pt>
                <c:pt idx="2">
                  <c:v>47</c:v>
                </c:pt>
                <c:pt idx="3">
                  <c:v>47</c:v>
                </c:pt>
                <c:pt idx="4">
                  <c:v>55</c:v>
                </c:pt>
                <c:pt idx="5">
                  <c:v>58</c:v>
                </c:pt>
                <c:pt idx="6">
                  <c:v>56</c:v>
                </c:pt>
                <c:pt idx="7">
                  <c:v>57</c:v>
                </c:pt>
                <c:pt idx="8">
                  <c:v>51</c:v>
                </c:pt>
                <c:pt idx="9">
                  <c:v>39</c:v>
                </c:pt>
                <c:pt idx="10">
                  <c:v>42</c:v>
                </c:pt>
                <c:pt idx="11">
                  <c:v>48</c:v>
                </c:pt>
                <c:pt idx="12">
                  <c:v>45</c:v>
                </c:pt>
                <c:pt idx="13">
                  <c:v>43</c:v>
                </c:pt>
                <c:pt idx="14">
                  <c:v>40</c:v>
                </c:pt>
                <c:pt idx="15">
                  <c:v>33</c:v>
                </c:pt>
              </c:numCache>
            </c:numRef>
          </c:val>
          <c:extLst>
            <c:ext xmlns:c16="http://schemas.microsoft.com/office/drawing/2014/chart" uri="{C3380CC4-5D6E-409C-BE32-E72D297353CC}">
              <c16:uniqueId val="{00000002-C96E-462B-B402-1CA5FDCEAC21}"/>
            </c:ext>
          </c:extLst>
        </c:ser>
        <c:ser>
          <c:idx val="3"/>
          <c:order val="3"/>
          <c:tx>
            <c:strRef>
              <c:f>Sheet1!$E$40</c:f>
              <c:strCache>
                <c:ptCount val="1"/>
                <c:pt idx="0">
                  <c:v>Det står ikke så dårlig til, vi har lett for å overdrive alvoret i situasjonen</c:v>
                </c:pt>
              </c:strCache>
            </c:strRef>
          </c:tx>
          <c:spPr>
            <a:solidFill>
              <a:schemeClr val="bg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Sheet1!$E$41:$E$56</c:f>
              <c:numCache>
                <c:formatCode>General</c:formatCode>
                <c:ptCount val="16"/>
                <c:pt idx="0">
                  <c:v>4</c:v>
                </c:pt>
                <c:pt idx="1">
                  <c:v>6</c:v>
                </c:pt>
                <c:pt idx="2">
                  <c:v>8</c:v>
                </c:pt>
                <c:pt idx="3">
                  <c:v>9</c:v>
                </c:pt>
                <c:pt idx="4">
                  <c:v>10</c:v>
                </c:pt>
                <c:pt idx="5">
                  <c:v>13</c:v>
                </c:pt>
                <c:pt idx="6">
                  <c:v>17</c:v>
                </c:pt>
                <c:pt idx="7">
                  <c:v>15</c:v>
                </c:pt>
                <c:pt idx="8">
                  <c:v>13</c:v>
                </c:pt>
                <c:pt idx="9">
                  <c:v>12</c:v>
                </c:pt>
                <c:pt idx="10">
                  <c:v>14</c:v>
                </c:pt>
                <c:pt idx="11">
                  <c:v>18</c:v>
                </c:pt>
                <c:pt idx="12">
                  <c:v>12</c:v>
                </c:pt>
                <c:pt idx="13">
                  <c:v>11</c:v>
                </c:pt>
                <c:pt idx="14">
                  <c:v>11</c:v>
                </c:pt>
                <c:pt idx="15">
                  <c:v>8</c:v>
                </c:pt>
              </c:numCache>
            </c:numRef>
          </c:val>
          <c:extLst>
            <c:ext xmlns:c16="http://schemas.microsoft.com/office/drawing/2014/chart" uri="{C3380CC4-5D6E-409C-BE32-E72D297353CC}">
              <c16:uniqueId val="{00000003-C96E-462B-B402-1CA5FDCEAC21}"/>
            </c:ext>
          </c:extLst>
        </c:ser>
        <c:dLbls>
          <c:showLegendKey val="0"/>
          <c:showVal val="0"/>
          <c:showCatName val="0"/>
          <c:showSerName val="0"/>
          <c:showPercent val="0"/>
          <c:showBubbleSize val="0"/>
        </c:dLbls>
        <c:gapWidth val="116"/>
        <c:overlap val="100"/>
        <c:axId val="97721728"/>
        <c:axId val="97735808"/>
      </c:barChart>
      <c:catAx>
        <c:axId val="97721728"/>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nb-NO"/>
          </a:p>
        </c:txPr>
        <c:crossAx val="97735808"/>
        <c:crosses val="autoZero"/>
        <c:auto val="1"/>
        <c:lblAlgn val="ctr"/>
        <c:lblOffset val="100"/>
        <c:noMultiLvlLbl val="0"/>
      </c:catAx>
      <c:valAx>
        <c:axId val="977358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75000"/>
                  </a:schemeClr>
                </a:solidFill>
                <a:latin typeface="+mn-lt"/>
                <a:ea typeface="+mn-ea"/>
                <a:cs typeface="+mn-cs"/>
              </a:defRPr>
            </a:pPr>
            <a:endParaRPr lang="nb-NO"/>
          </a:p>
        </c:txPr>
        <c:crossAx val="97721728"/>
        <c:crosses val="autoZero"/>
        <c:crossBetween val="between"/>
      </c:valAx>
      <c:spPr>
        <a:noFill/>
        <a:ln>
          <a:noFill/>
        </a:ln>
        <a:effectLst/>
      </c:spPr>
    </c:plotArea>
    <c:legend>
      <c:legendPos val="r"/>
      <c:layout>
        <c:manualLayout>
          <c:xMode val="edge"/>
          <c:yMode val="edge"/>
          <c:x val="0.77531930749458988"/>
          <c:y val="0.16278541285201509"/>
          <c:w val="0.21735912051201808"/>
          <c:h val="0.71645872123348986"/>
        </c:manualLayout>
      </c:layout>
      <c:overlay val="0"/>
      <c:spPr>
        <a:noFill/>
        <a:ln>
          <a:noFill/>
        </a:ln>
        <a:effectLst/>
      </c:spPr>
      <c:txPr>
        <a:bodyPr rot="0" spcFirstLastPara="1" vertOverflow="ellipsis" vert="horz" wrap="square" anchor="ctr" anchorCtr="1"/>
        <a:lstStyle/>
        <a:p>
          <a:pPr>
            <a:defRPr sz="1250" b="0" i="0" u="none" strike="noStrike" kern="1200" baseline="0">
              <a:solidFill>
                <a:schemeClr val="tx1"/>
              </a:solidFill>
              <a:latin typeface="+mn-lt"/>
              <a:ea typeface="+mn-ea"/>
              <a:cs typeface="+mn-cs"/>
            </a:defRPr>
          </a:pPr>
          <a:endParaRPr lang="nb-NO"/>
        </a:p>
      </c:txPr>
    </c:legend>
    <c:plotVisOnly val="1"/>
    <c:dispBlanksAs val="gap"/>
    <c:showDLblsOverMax val="0"/>
  </c:chart>
  <c:spPr>
    <a:noFill/>
    <a:ln>
      <a:noFill/>
    </a:ln>
    <a:effectLst/>
  </c:spPr>
  <c:txPr>
    <a:bodyPr/>
    <a:lstStyle/>
    <a:p>
      <a:pPr>
        <a:defRPr/>
      </a:pPr>
      <a:endParaRPr lang="nb-NO"/>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82648609058904E-2"/>
          <c:y val="2.0713139402352395E-3"/>
          <c:w val="0.91563295451511795"/>
          <c:h val="0.85045212002276016"/>
        </c:manualLayout>
      </c:layout>
      <c:barChart>
        <c:barDir val="col"/>
        <c:grouping val="clustered"/>
        <c:varyColors val="0"/>
        <c:ser>
          <c:idx val="0"/>
          <c:order val="0"/>
          <c:tx>
            <c:strRef>
              <c:f>Sheet1!$B$1</c:f>
              <c:strCache>
                <c:ptCount val="1"/>
                <c:pt idx="0">
                  <c:v>Alle</c:v>
                </c:pt>
              </c:strCache>
            </c:strRef>
          </c:tx>
          <c:spPr>
            <a:solidFill>
              <a:srgbClr val="00A5AA"/>
            </a:solidFill>
          </c:spPr>
          <c:invertIfNegative val="0"/>
          <c:dLbls>
            <c:spPr>
              <a:noFill/>
              <a:ln>
                <a:noFill/>
              </a:ln>
              <a:effectLst/>
            </c:spPr>
            <c:txPr>
              <a:bodyPr/>
              <a:lstStyle/>
              <a:p>
                <a:pPr>
                  <a:defRPr sz="1050" b="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Sheet1!$B$2:$B$10</c:f>
              <c:numCache>
                <c:formatCode>0%</c:formatCode>
                <c:ptCount val="9"/>
                <c:pt idx="0">
                  <c:v>0.44</c:v>
                </c:pt>
                <c:pt idx="1">
                  <c:v>0.52</c:v>
                </c:pt>
                <c:pt idx="2">
                  <c:v>0.56000000000000005</c:v>
                </c:pt>
                <c:pt idx="3">
                  <c:v>0.56000000000000005</c:v>
                </c:pt>
                <c:pt idx="4">
                  <c:v>0.57999999999999996</c:v>
                </c:pt>
                <c:pt idx="5">
                  <c:v>0.59</c:v>
                </c:pt>
                <c:pt idx="6">
                  <c:v>0.56999999999999995</c:v>
                </c:pt>
                <c:pt idx="7">
                  <c:v>0.63</c:v>
                </c:pt>
                <c:pt idx="8">
                  <c:v>0.6</c:v>
                </c:pt>
              </c:numCache>
            </c:numRef>
          </c:val>
          <c:extLst>
            <c:ext xmlns:c16="http://schemas.microsoft.com/office/drawing/2014/chart" uri="{C3380CC4-5D6E-409C-BE32-E72D297353CC}">
              <c16:uniqueId val="{00000000-533C-4365-8817-82B5AB502D51}"/>
            </c:ext>
          </c:extLst>
        </c:ser>
        <c:dLbls>
          <c:showLegendKey val="0"/>
          <c:showVal val="1"/>
          <c:showCatName val="0"/>
          <c:showSerName val="0"/>
          <c:showPercent val="0"/>
          <c:showBubbleSize val="0"/>
        </c:dLbls>
        <c:gapWidth val="98"/>
        <c:axId val="249627008"/>
        <c:axId val="249628544"/>
      </c:barChart>
      <c:catAx>
        <c:axId val="249627008"/>
        <c:scaling>
          <c:orientation val="minMax"/>
        </c:scaling>
        <c:delete val="0"/>
        <c:axPos val="b"/>
        <c:numFmt formatCode="General" sourceLinked="1"/>
        <c:majorTickMark val="out"/>
        <c:minorTickMark val="none"/>
        <c:tickLblPos val="nextTo"/>
        <c:txPr>
          <a:bodyPr/>
          <a:lstStyle/>
          <a:p>
            <a:pPr>
              <a:defRPr sz="1100"/>
            </a:pPr>
            <a:endParaRPr lang="nb-NO"/>
          </a:p>
        </c:txPr>
        <c:crossAx val="249628544"/>
        <c:crosses val="autoZero"/>
        <c:auto val="1"/>
        <c:lblAlgn val="ctr"/>
        <c:lblOffset val="100"/>
        <c:noMultiLvlLbl val="0"/>
      </c:catAx>
      <c:valAx>
        <c:axId val="249628544"/>
        <c:scaling>
          <c:orientation val="minMax"/>
          <c:max val="0.7000000000000004"/>
          <c:min val="0"/>
        </c:scaling>
        <c:delete val="1"/>
        <c:axPos val="l"/>
        <c:numFmt formatCode="0%" sourceLinked="1"/>
        <c:majorTickMark val="out"/>
        <c:minorTickMark val="none"/>
        <c:tickLblPos val="nextTo"/>
        <c:crossAx val="249627008"/>
        <c:crosses val="autoZero"/>
        <c:crossBetween val="between"/>
        <c:majorUnit val="0.7000000000000004"/>
      </c:valAx>
      <c:spPr>
        <a:noFill/>
        <a:ln w="25400">
          <a:noFill/>
        </a:ln>
      </c:spPr>
    </c:plotArea>
    <c:plotVisOnly val="1"/>
    <c:dispBlanksAs val="gap"/>
    <c:showDLblsOverMax val="0"/>
  </c:chart>
  <c:spPr>
    <a:noFill/>
  </c:spPr>
  <c:txPr>
    <a:bodyPr/>
    <a:lstStyle/>
    <a:p>
      <a:pPr>
        <a:defRPr sz="1800"/>
      </a:pPr>
      <a:endParaRPr lang="nb-NO"/>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51501298553478192"/>
          <c:y val="6.6398412917694303E-3"/>
          <c:w val="0.46424119215204923"/>
          <c:h val="0.92841802045067312"/>
        </c:manualLayout>
      </c:layout>
      <c:barChart>
        <c:barDir val="bar"/>
        <c:grouping val="clustered"/>
        <c:varyColors val="0"/>
        <c:ser>
          <c:idx val="0"/>
          <c:order val="0"/>
          <c:tx>
            <c:strRef>
              <c:f>'Ark1'!$B$1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'Ark1'!$A$3:$A$23</c:f>
              <c:strCache>
                <c:ptCount val="21"/>
                <c:pt idx="0">
                  <c:v>Kunstløp/ Hurtigløp på skøyter</c:v>
                </c:pt>
                <c:pt idx="1">
                  <c:v>Biljard</c:v>
                </c:pt>
                <c:pt idx="2">
                  <c:v>Frisbee/ frisbeegolf</c:v>
                </c:pt>
                <c:pt idx="3">
                  <c:v>Telemark</c:v>
                </c:pt>
                <c:pt idx="4">
                  <c:v>Bowling</c:v>
                </c:pt>
                <c:pt idx="5">
                  <c:v>Squash</c:v>
                </c:pt>
                <c:pt idx="6">
                  <c:v>Bryting/ Boksing</c:v>
                </c:pt>
                <c:pt idx="7">
                  <c:v>Golf</c:v>
                </c:pt>
                <c:pt idx="8">
                  <c:v>Badminton</c:v>
                </c:pt>
                <c:pt idx="9">
                  <c:v>Motorsport</c:v>
                </c:pt>
                <c:pt idx="10">
                  <c:v>Seiling/ Brettseiling/ Surfing/ SUP</c:v>
                </c:pt>
                <c:pt idx="11">
                  <c:v>Yoga/ Pilates</c:v>
                </c:pt>
                <c:pt idx="12">
                  <c:v>Roing/ Padling/ Kano</c:v>
                </c:pt>
                <c:pt idx="13">
                  <c:v>Snowboard</c:v>
                </c:pt>
                <c:pt idx="14">
                  <c:v>Rulleskøyter/ Inline-skøyter / rullebrett</c:v>
                </c:pt>
                <c:pt idx="15">
                  <c:v>Basketball</c:v>
                </c:pt>
                <c:pt idx="16">
                  <c:v>Volleyball</c:v>
                </c:pt>
                <c:pt idx="17">
                  <c:v>Orientering</c:v>
                </c:pt>
                <c:pt idx="18">
                  <c:v>Bordtennis</c:v>
                </c:pt>
                <c:pt idx="19">
                  <c:v>Tennis</c:v>
                </c:pt>
                <c:pt idx="20">
                  <c:v>Skyting</c:v>
                </c:pt>
              </c:strCache>
            </c:strRef>
          </c:cat>
          <c:val>
            <c:numRef>
              <c:f>'Ark1'!$B$3:$B$23</c:f>
              <c:numCache>
                <c:formatCode>General</c:formatCode>
                <c:ptCount val="21"/>
                <c:pt idx="0">
                  <c:v>0.9</c:v>
                </c:pt>
                <c:pt idx="1">
                  <c:v>0.2</c:v>
                </c:pt>
                <c:pt idx="2">
                  <c:v>0.2</c:v>
                </c:pt>
                <c:pt idx="3">
                  <c:v>0.3</c:v>
                </c:pt>
                <c:pt idx="4">
                  <c:v>0.6</c:v>
                </c:pt>
                <c:pt idx="5">
                  <c:v>0</c:v>
                </c:pt>
                <c:pt idx="6">
                  <c:v>0.5</c:v>
                </c:pt>
                <c:pt idx="7">
                  <c:v>0.6</c:v>
                </c:pt>
                <c:pt idx="8">
                  <c:v>0.8</c:v>
                </c:pt>
                <c:pt idx="9">
                  <c:v>1</c:v>
                </c:pt>
                <c:pt idx="10">
                  <c:v>1</c:v>
                </c:pt>
                <c:pt idx="11">
                  <c:v>0.8</c:v>
                </c:pt>
                <c:pt idx="12">
                  <c:v>0.6</c:v>
                </c:pt>
                <c:pt idx="13">
                  <c:v>1.5</c:v>
                </c:pt>
                <c:pt idx="14">
                  <c:v>1</c:v>
                </c:pt>
                <c:pt idx="15">
                  <c:v>1.6</c:v>
                </c:pt>
                <c:pt idx="16">
                  <c:v>1.1000000000000001</c:v>
                </c:pt>
                <c:pt idx="17">
                  <c:v>1.4</c:v>
                </c:pt>
                <c:pt idx="18">
                  <c:v>1.4</c:v>
                </c:pt>
                <c:pt idx="19">
                  <c:v>1.8</c:v>
                </c:pt>
                <c:pt idx="20">
                  <c:v>1.3</c:v>
                </c:pt>
              </c:numCache>
            </c:numRef>
          </c:val>
          <c:extLst>
            <c:ext xmlns:c16="http://schemas.microsoft.com/office/drawing/2014/chart" uri="{C3380CC4-5D6E-409C-BE32-E72D297353CC}">
              <c16:uniqueId val="{00000000-BF96-4951-AF9E-185ACD63BC57}"/>
            </c:ext>
          </c:extLst>
        </c:ser>
        <c:ser>
          <c:idx val="1"/>
          <c:order val="1"/>
          <c:tx>
            <c:strRef>
              <c:f>'Ark1'!$C$1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'Ark1'!$A$3:$A$23</c:f>
              <c:strCache>
                <c:ptCount val="21"/>
                <c:pt idx="0">
                  <c:v>Kunstløp/ Hurtigløp på skøyter</c:v>
                </c:pt>
                <c:pt idx="1">
                  <c:v>Biljard</c:v>
                </c:pt>
                <c:pt idx="2">
                  <c:v>Frisbee/ frisbeegolf</c:v>
                </c:pt>
                <c:pt idx="3">
                  <c:v>Telemark</c:v>
                </c:pt>
                <c:pt idx="4">
                  <c:v>Bowling</c:v>
                </c:pt>
                <c:pt idx="5">
                  <c:v>Squash</c:v>
                </c:pt>
                <c:pt idx="6">
                  <c:v>Bryting/ Boksing</c:v>
                </c:pt>
                <c:pt idx="7">
                  <c:v>Golf</c:v>
                </c:pt>
                <c:pt idx="8">
                  <c:v>Badminton</c:v>
                </c:pt>
                <c:pt idx="9">
                  <c:v>Motorsport</c:v>
                </c:pt>
                <c:pt idx="10">
                  <c:v>Seiling/ Brettseiling/ Surfing/ SUP</c:v>
                </c:pt>
                <c:pt idx="11">
                  <c:v>Yoga/ Pilates</c:v>
                </c:pt>
                <c:pt idx="12">
                  <c:v>Roing/ Padling/ Kano</c:v>
                </c:pt>
                <c:pt idx="13">
                  <c:v>Snowboard</c:v>
                </c:pt>
                <c:pt idx="14">
                  <c:v>Rulleskøyter/ Inline-skøyter / rullebrett</c:v>
                </c:pt>
                <c:pt idx="15">
                  <c:v>Basketball</c:v>
                </c:pt>
                <c:pt idx="16">
                  <c:v>Volleyball</c:v>
                </c:pt>
                <c:pt idx="17">
                  <c:v>Orientering</c:v>
                </c:pt>
                <c:pt idx="18">
                  <c:v>Bordtennis</c:v>
                </c:pt>
                <c:pt idx="19">
                  <c:v>Tennis</c:v>
                </c:pt>
                <c:pt idx="20">
                  <c:v>Skyting</c:v>
                </c:pt>
              </c:strCache>
            </c:strRef>
          </c:cat>
          <c:val>
            <c:numRef>
              <c:f>'Ark1'!$C$3:$C$23</c:f>
              <c:numCache>
                <c:formatCode>General</c:formatCode>
                <c:ptCount val="21"/>
                <c:pt idx="0">
                  <c:v>0.1</c:v>
                </c:pt>
                <c:pt idx="1">
                  <c:v>0.2</c:v>
                </c:pt>
                <c:pt idx="2">
                  <c:v>0.2</c:v>
                </c:pt>
                <c:pt idx="3">
                  <c:v>0.3</c:v>
                </c:pt>
                <c:pt idx="4">
                  <c:v>0.3</c:v>
                </c:pt>
                <c:pt idx="5">
                  <c:v>0.4</c:v>
                </c:pt>
                <c:pt idx="6">
                  <c:v>0.8</c:v>
                </c:pt>
                <c:pt idx="7">
                  <c:v>0.8</c:v>
                </c:pt>
                <c:pt idx="8">
                  <c:v>0.8</c:v>
                </c:pt>
                <c:pt idx="9">
                  <c:v>0.8</c:v>
                </c:pt>
                <c:pt idx="10">
                  <c:v>0.9</c:v>
                </c:pt>
                <c:pt idx="11">
                  <c:v>0.9</c:v>
                </c:pt>
                <c:pt idx="12">
                  <c:v>1.2</c:v>
                </c:pt>
                <c:pt idx="13">
                  <c:v>1.4</c:v>
                </c:pt>
                <c:pt idx="14">
                  <c:v>1.4</c:v>
                </c:pt>
                <c:pt idx="15">
                  <c:v>1.4</c:v>
                </c:pt>
                <c:pt idx="16">
                  <c:v>1.5</c:v>
                </c:pt>
                <c:pt idx="17">
                  <c:v>1.6</c:v>
                </c:pt>
                <c:pt idx="18">
                  <c:v>1.8</c:v>
                </c:pt>
                <c:pt idx="19">
                  <c:v>1.9</c:v>
                </c:pt>
                <c:pt idx="20">
                  <c:v>1.9</c:v>
                </c:pt>
              </c:numCache>
            </c:numRef>
          </c:val>
          <c:extLst>
            <c:ext xmlns:c16="http://schemas.microsoft.com/office/drawing/2014/chart" uri="{C3380CC4-5D6E-409C-BE32-E72D297353CC}">
              <c16:uniqueId val="{00000001-BF96-4951-AF9E-185ACD63BC57}"/>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max val="35"/>
        </c:scaling>
        <c:delete val="1"/>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crossAx val="662233864"/>
        <c:crosses val="autoZero"/>
        <c:crossBetween val="between"/>
        <c:majorUnit val="35"/>
      </c:valAx>
      <c:spPr>
        <a:noFill/>
        <a:ln w="25400">
          <a:noFill/>
        </a:ln>
        <a:effectLst/>
      </c:spPr>
    </c:plotArea>
    <c:legend>
      <c:legendPos val="r"/>
      <c:layout>
        <c:manualLayout>
          <c:xMode val="edge"/>
          <c:yMode val="edge"/>
          <c:x val="0.78724360975821783"/>
          <c:y val="0.49445429319368056"/>
          <c:w val="9.1633112949527695E-2"/>
          <c:h val="9.69002386373756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51302735803818755"/>
          <c:y val="6.477675869715073E-3"/>
          <c:w val="0.46424119215204923"/>
          <c:h val="0.92841802045067312"/>
        </c:manualLayout>
      </c:layout>
      <c:barChart>
        <c:barDir val="bar"/>
        <c:grouping val="clustered"/>
        <c:varyColors val="0"/>
        <c:ser>
          <c:idx val="0"/>
          <c:order val="0"/>
          <c:tx>
            <c:strRef>
              <c:f>'Ark1'!$B$1</c:f>
              <c:strCache>
                <c:ptCount val="1"/>
                <c:pt idx="0">
                  <c:v>2017</c:v>
                </c:pt>
              </c:strCache>
            </c:strRef>
          </c:tx>
          <c:spPr>
            <a:solidFill>
              <a:schemeClr val="accent1"/>
            </a:solidFill>
            <a:ln>
              <a:noFill/>
            </a:ln>
            <a:effectLst/>
          </c:spPr>
          <c:invertIfNegative val="0"/>
          <c:dLbls>
            <c:dLbl>
              <c:idx val="8"/>
              <c:delete val="1"/>
              <c:extLst>
                <c:ext xmlns:c15="http://schemas.microsoft.com/office/drawing/2012/chart" uri="{CE6537A1-D6FC-4f65-9D91-7224C49458BB}"/>
                <c:ext xmlns:c16="http://schemas.microsoft.com/office/drawing/2014/chart" uri="{C3380CC4-5D6E-409C-BE32-E72D297353CC}">
                  <c16:uniqueId val="{00000001-0DF3-427E-83C7-C2BA661C17D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'Ark1'!$A$24:$A$46</c:f>
              <c:strCache>
                <c:ptCount val="23"/>
                <c:pt idx="0">
                  <c:v>Sykling som trening (på vei/ i terreng/ spinning)</c:v>
                </c:pt>
                <c:pt idx="1">
                  <c:v>Bandy/ Ishockey</c:v>
                </c:pt>
                <c:pt idx="2">
                  <c:v>Innebandy</c:v>
                </c:pt>
                <c:pt idx="3">
                  <c:v>Friidrett</c:v>
                </c:pt>
                <c:pt idx="4">
                  <c:v>Klatring/ Fallskjermhopping/ Paragliding/ Hanggliding/ Kiting / Rafting/ Dykking/ Topptur</c:v>
                </c:pt>
                <c:pt idx="5">
                  <c:v>Vektløfting/ Kroppsbygging</c:v>
                </c:pt>
                <c:pt idx="6">
                  <c:v>Ridning</c:v>
                </c:pt>
                <c:pt idx="7">
                  <c:v>Judo/ Karate/ Tae kwondo o.l.</c:v>
                </c:pt>
                <c:pt idx="8">
                  <c:v>Allidrett</c:v>
                </c:pt>
                <c:pt idx="9">
                  <c:v>Løpstrening</c:v>
                </c:pt>
                <c:pt idx="10">
                  <c:v>Gymnastikk/ Jazzballett/ Aerobics/ Freestyle og andre former for gruppetrening</c:v>
                </c:pt>
                <c:pt idx="11">
                  <c:v>Slalåm/ Alpint/ Randonee</c:v>
                </c:pt>
                <c:pt idx="12">
                  <c:v>Jogging i mosjonshensikt</c:v>
                </c:pt>
                <c:pt idx="13">
                  <c:v>Dans</c:v>
                </c:pt>
                <c:pt idx="14">
                  <c:v>Turn/ Rytmisk gymnastikk</c:v>
                </c:pt>
                <c:pt idx="15">
                  <c:v>Skiturer i skog og fjell</c:v>
                </c:pt>
                <c:pt idx="16">
                  <c:v>Langrenn</c:v>
                </c:pt>
                <c:pt idx="17">
                  <c:v>Håndball</c:v>
                </c:pt>
                <c:pt idx="18">
                  <c:v>Svømming</c:v>
                </c:pt>
                <c:pt idx="19">
                  <c:v>Styrketrening</c:v>
                </c:pt>
                <c:pt idx="20">
                  <c:v>Fotturer i skog og mark, på fjell og vidde</c:v>
                </c:pt>
                <c:pt idx="21">
                  <c:v>Sykling til skole og på tur</c:v>
                </c:pt>
                <c:pt idx="22">
                  <c:v>Fotball</c:v>
                </c:pt>
              </c:strCache>
            </c:strRef>
          </c:cat>
          <c:val>
            <c:numRef>
              <c:f>'Ark1'!$B$24:$B$46</c:f>
              <c:numCache>
                <c:formatCode>General</c:formatCode>
                <c:ptCount val="23"/>
                <c:pt idx="0">
                  <c:v>4.4000000000000004</c:v>
                </c:pt>
                <c:pt idx="1">
                  <c:v>1.8</c:v>
                </c:pt>
                <c:pt idx="2">
                  <c:v>1.9</c:v>
                </c:pt>
                <c:pt idx="3">
                  <c:v>2.9</c:v>
                </c:pt>
                <c:pt idx="4">
                  <c:v>2.5</c:v>
                </c:pt>
                <c:pt idx="5">
                  <c:v>2.2000000000000002</c:v>
                </c:pt>
                <c:pt idx="6">
                  <c:v>4.0999999999999996</c:v>
                </c:pt>
                <c:pt idx="7">
                  <c:v>4.9000000000000004</c:v>
                </c:pt>
                <c:pt idx="8">
                  <c:v>0</c:v>
                </c:pt>
                <c:pt idx="9">
                  <c:v>7.6</c:v>
                </c:pt>
                <c:pt idx="10">
                  <c:v>9</c:v>
                </c:pt>
                <c:pt idx="11">
                  <c:v>9.8000000000000007</c:v>
                </c:pt>
                <c:pt idx="12">
                  <c:v>9.8000000000000007</c:v>
                </c:pt>
                <c:pt idx="13">
                  <c:v>11.1</c:v>
                </c:pt>
                <c:pt idx="14">
                  <c:v>9.6</c:v>
                </c:pt>
                <c:pt idx="15">
                  <c:v>12.4</c:v>
                </c:pt>
                <c:pt idx="16">
                  <c:v>11.7</c:v>
                </c:pt>
                <c:pt idx="17">
                  <c:v>12.6</c:v>
                </c:pt>
                <c:pt idx="18">
                  <c:v>14.6</c:v>
                </c:pt>
                <c:pt idx="19">
                  <c:v>15.3</c:v>
                </c:pt>
                <c:pt idx="21">
                  <c:v>25.4</c:v>
                </c:pt>
                <c:pt idx="22">
                  <c:v>32.4</c:v>
                </c:pt>
              </c:numCache>
            </c:numRef>
          </c:val>
          <c:extLst>
            <c:ext xmlns:c16="http://schemas.microsoft.com/office/drawing/2014/chart" uri="{C3380CC4-5D6E-409C-BE32-E72D297353CC}">
              <c16:uniqueId val="{00000000-0B2D-44FB-A6A5-C5579D5C8D28}"/>
            </c:ext>
          </c:extLst>
        </c:ser>
        <c:ser>
          <c:idx val="1"/>
          <c:order val="1"/>
          <c:tx>
            <c:strRef>
              <c:f>'Ark1'!$C$1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'Ark1'!$A$24:$A$46</c:f>
              <c:strCache>
                <c:ptCount val="23"/>
                <c:pt idx="0">
                  <c:v>Sykling som trening (på vei/ i terreng/ spinning)</c:v>
                </c:pt>
                <c:pt idx="1">
                  <c:v>Bandy/ Ishockey</c:v>
                </c:pt>
                <c:pt idx="2">
                  <c:v>Innebandy</c:v>
                </c:pt>
                <c:pt idx="3">
                  <c:v>Friidrett</c:v>
                </c:pt>
                <c:pt idx="4">
                  <c:v>Klatring/ Fallskjermhopping/ Paragliding/ Hanggliding/ Kiting / Rafting/ Dykking/ Topptur</c:v>
                </c:pt>
                <c:pt idx="5">
                  <c:v>Vektløfting/ Kroppsbygging</c:v>
                </c:pt>
                <c:pt idx="6">
                  <c:v>Ridning</c:v>
                </c:pt>
                <c:pt idx="7">
                  <c:v>Judo/ Karate/ Tae kwondo o.l.</c:v>
                </c:pt>
                <c:pt idx="8">
                  <c:v>Allidrett</c:v>
                </c:pt>
                <c:pt idx="9">
                  <c:v>Løpstrening</c:v>
                </c:pt>
                <c:pt idx="10">
                  <c:v>Gymnastikk/ Jazzballett/ Aerobics/ Freestyle og andre former for gruppetrening</c:v>
                </c:pt>
                <c:pt idx="11">
                  <c:v>Slalåm/ Alpint/ Randonee</c:v>
                </c:pt>
                <c:pt idx="12">
                  <c:v>Jogging i mosjonshensikt</c:v>
                </c:pt>
                <c:pt idx="13">
                  <c:v>Dans</c:v>
                </c:pt>
                <c:pt idx="14">
                  <c:v>Turn/ Rytmisk gymnastikk</c:v>
                </c:pt>
                <c:pt idx="15">
                  <c:v>Skiturer i skog og fjell</c:v>
                </c:pt>
                <c:pt idx="16">
                  <c:v>Langrenn</c:v>
                </c:pt>
                <c:pt idx="17">
                  <c:v>Håndball</c:v>
                </c:pt>
                <c:pt idx="18">
                  <c:v>Svømming</c:v>
                </c:pt>
                <c:pt idx="19">
                  <c:v>Styrketrening</c:v>
                </c:pt>
                <c:pt idx="20">
                  <c:v>Fotturer i skog og mark, på fjell og vidde</c:v>
                </c:pt>
                <c:pt idx="21">
                  <c:v>Sykling til skole og på tur</c:v>
                </c:pt>
                <c:pt idx="22">
                  <c:v>Fotball</c:v>
                </c:pt>
              </c:strCache>
            </c:strRef>
          </c:cat>
          <c:val>
            <c:numRef>
              <c:f>'Ark1'!$C$24:$C$46</c:f>
              <c:numCache>
                <c:formatCode>General</c:formatCode>
                <c:ptCount val="23"/>
                <c:pt idx="0">
                  <c:v>2.2999999999999998</c:v>
                </c:pt>
                <c:pt idx="1">
                  <c:v>2.5</c:v>
                </c:pt>
                <c:pt idx="2">
                  <c:v>2.5</c:v>
                </c:pt>
                <c:pt idx="3">
                  <c:v>2.6</c:v>
                </c:pt>
                <c:pt idx="4">
                  <c:v>2.6</c:v>
                </c:pt>
                <c:pt idx="5">
                  <c:v>3.5</c:v>
                </c:pt>
                <c:pt idx="6">
                  <c:v>4.3</c:v>
                </c:pt>
                <c:pt idx="7">
                  <c:v>4.9000000000000004</c:v>
                </c:pt>
                <c:pt idx="8">
                  <c:v>6.7</c:v>
                </c:pt>
                <c:pt idx="9">
                  <c:v>8.5</c:v>
                </c:pt>
                <c:pt idx="10">
                  <c:v>8.6999999999999993</c:v>
                </c:pt>
                <c:pt idx="11">
                  <c:v>10.1</c:v>
                </c:pt>
                <c:pt idx="12">
                  <c:v>10.6</c:v>
                </c:pt>
                <c:pt idx="13">
                  <c:v>10.6</c:v>
                </c:pt>
                <c:pt idx="14">
                  <c:v>10.6</c:v>
                </c:pt>
                <c:pt idx="15">
                  <c:v>12.2</c:v>
                </c:pt>
                <c:pt idx="16">
                  <c:v>12.3</c:v>
                </c:pt>
                <c:pt idx="17">
                  <c:v>13.9</c:v>
                </c:pt>
                <c:pt idx="18">
                  <c:v>15.9</c:v>
                </c:pt>
                <c:pt idx="19">
                  <c:v>17.7</c:v>
                </c:pt>
                <c:pt idx="20">
                  <c:v>21.3</c:v>
                </c:pt>
                <c:pt idx="21">
                  <c:v>22.6</c:v>
                </c:pt>
                <c:pt idx="22">
                  <c:v>33.700000000000003</c:v>
                </c:pt>
              </c:numCache>
            </c:numRef>
          </c:val>
          <c:extLst>
            <c:ext xmlns:c16="http://schemas.microsoft.com/office/drawing/2014/chart" uri="{C3380CC4-5D6E-409C-BE32-E72D297353CC}">
              <c16:uniqueId val="{00000000-0DF3-427E-83C7-C2BA661C17D3}"/>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max val="35"/>
        </c:scaling>
        <c:delete val="1"/>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crossAx val="662233864"/>
        <c:crosses val="autoZero"/>
        <c:crossBetween val="between"/>
        <c:majorUnit val="3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42773578257619405"/>
          <c:y val="0"/>
          <c:w val="0.37772399438754711"/>
          <c:h val="0.92841802045067312"/>
        </c:manualLayout>
      </c:layout>
      <c:barChart>
        <c:barDir val="bar"/>
        <c:grouping val="clustered"/>
        <c:varyColors val="0"/>
        <c:ser>
          <c:idx val="0"/>
          <c:order val="0"/>
          <c:tx>
            <c:strRef>
              <c:f>'Ark1'!$C$1</c:f>
              <c:strCache>
                <c:ptCount val="1"/>
                <c:pt idx="0">
                  <c:v>0-5 år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'Ark1'!$A$33:$A$46</c:f>
              <c:strCache>
                <c:ptCount val="14"/>
                <c:pt idx="0">
                  <c:v>Slalåm/ Alpint/ Randonee</c:v>
                </c:pt>
                <c:pt idx="1">
                  <c:v>Bandy/ Ishockey</c:v>
                </c:pt>
                <c:pt idx="2">
                  <c:v>Håndball</c:v>
                </c:pt>
                <c:pt idx="3">
                  <c:v>Skiturer i skog og fjell</c:v>
                </c:pt>
                <c:pt idx="4">
                  <c:v>Gymnastikk/ Jazzballett/ Aerobics/ Freestyle og andre former for gruppetrening</c:v>
                </c:pt>
                <c:pt idx="5">
                  <c:v>Langrenn</c:v>
                </c:pt>
                <c:pt idx="6">
                  <c:v>Dans</c:v>
                </c:pt>
                <c:pt idx="7">
                  <c:v>Turn/ Rytmisk gymnastikk</c:v>
                </c:pt>
                <c:pt idx="8">
                  <c:v>Fotball</c:v>
                </c:pt>
                <c:pt idx="9">
                  <c:v>Allidrett</c:v>
                </c:pt>
                <c:pt idx="10">
                  <c:v>Svømming</c:v>
                </c:pt>
                <c:pt idx="11">
                  <c:v>Sykling til skole og på tur</c:v>
                </c:pt>
                <c:pt idx="12">
                  <c:v>Fotturer i skog og mark, på fjell og vidde</c:v>
                </c:pt>
                <c:pt idx="13">
                  <c:v>Ingen/Driver ikke med noe av dette</c:v>
                </c:pt>
              </c:strCache>
            </c:strRef>
          </c:cat>
          <c:val>
            <c:numRef>
              <c:f>'Ark1'!$C$33:$C$46</c:f>
              <c:numCache>
                <c:formatCode>General</c:formatCode>
                <c:ptCount val="14"/>
                <c:pt idx="0">
                  <c:v>2.5</c:v>
                </c:pt>
                <c:pt idx="1">
                  <c:v>3</c:v>
                </c:pt>
                <c:pt idx="2">
                  <c:v>3.5</c:v>
                </c:pt>
                <c:pt idx="3">
                  <c:v>5.9</c:v>
                </c:pt>
                <c:pt idx="4">
                  <c:v>7.9</c:v>
                </c:pt>
                <c:pt idx="5">
                  <c:v>8.4</c:v>
                </c:pt>
                <c:pt idx="6">
                  <c:v>9.9</c:v>
                </c:pt>
                <c:pt idx="7">
                  <c:v>11.3</c:v>
                </c:pt>
                <c:pt idx="8">
                  <c:v>11.8</c:v>
                </c:pt>
                <c:pt idx="9">
                  <c:v>12.3</c:v>
                </c:pt>
                <c:pt idx="10">
                  <c:v>16.3</c:v>
                </c:pt>
                <c:pt idx="11">
                  <c:v>16.8</c:v>
                </c:pt>
                <c:pt idx="12">
                  <c:v>24.7</c:v>
                </c:pt>
                <c:pt idx="13">
                  <c:v>33.5</c:v>
                </c:pt>
              </c:numCache>
            </c:numRef>
          </c:val>
          <c:extLst>
            <c:ext xmlns:c16="http://schemas.microsoft.com/office/drawing/2014/chart" uri="{C3380CC4-5D6E-409C-BE32-E72D297353CC}">
              <c16:uniqueId val="{00000000-0B2D-44FB-A6A5-C5579D5C8D28}"/>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3864"/>
        <c:crosses val="autoZero"/>
        <c:crossBetween val="between"/>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nb-NO"/>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4688494383224166"/>
          <c:y val="0"/>
          <c:w val="0.44834833542219127"/>
          <c:h val="0.92841802045067312"/>
        </c:manualLayout>
      </c:layout>
      <c:barChart>
        <c:barDir val="bar"/>
        <c:grouping val="clustered"/>
        <c:varyColors val="0"/>
        <c:ser>
          <c:idx val="0"/>
          <c:order val="0"/>
          <c:tx>
            <c:strRef>
              <c:f>'Ark1'!$D$1</c:f>
              <c:strCache>
                <c:ptCount val="1"/>
                <c:pt idx="0">
                  <c:v>6-12 år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'Ark1'!$A$33:$A$46</c:f>
              <c:strCache>
                <c:ptCount val="14"/>
                <c:pt idx="0">
                  <c:v>Ridning</c:v>
                </c:pt>
                <c:pt idx="1">
                  <c:v>Jogging i mosjonshensikt</c:v>
                </c:pt>
                <c:pt idx="2">
                  <c:v>Judo/ Karate/ Tae kwondo o.l.</c:v>
                </c:pt>
                <c:pt idx="3">
                  <c:v>Gymnastikk/ Jazzballett/ Aerobics/ Freestyle og andre former for gruppetrening</c:v>
                </c:pt>
                <c:pt idx="4">
                  <c:v>Slalåm/ Alpint/ Randonee</c:v>
                </c:pt>
                <c:pt idx="5">
                  <c:v>Dans</c:v>
                </c:pt>
                <c:pt idx="6">
                  <c:v>Turn/ Rytmisk gymnastikk</c:v>
                </c:pt>
                <c:pt idx="7">
                  <c:v>Langrenn</c:v>
                </c:pt>
                <c:pt idx="8">
                  <c:v>Håndball</c:v>
                </c:pt>
                <c:pt idx="9">
                  <c:v>Skiturer i skog og fjell</c:v>
                </c:pt>
                <c:pt idx="10">
                  <c:v>Svømming</c:v>
                </c:pt>
                <c:pt idx="11">
                  <c:v>Fotturer i skog og mark, på fjell og vidde</c:v>
                </c:pt>
                <c:pt idx="12">
                  <c:v>Sykling til skole og på tur</c:v>
                </c:pt>
                <c:pt idx="13">
                  <c:v>Fotball</c:v>
                </c:pt>
              </c:strCache>
            </c:strRef>
          </c:cat>
          <c:val>
            <c:numRef>
              <c:f>'Ark1'!$D$33:$D$46</c:f>
              <c:numCache>
                <c:formatCode>General</c:formatCode>
                <c:ptCount val="14"/>
                <c:pt idx="0">
                  <c:v>8</c:v>
                </c:pt>
                <c:pt idx="1">
                  <c:v>8.5</c:v>
                </c:pt>
                <c:pt idx="2">
                  <c:v>12.9</c:v>
                </c:pt>
                <c:pt idx="3">
                  <c:v>12.9</c:v>
                </c:pt>
                <c:pt idx="4">
                  <c:v>14.7</c:v>
                </c:pt>
                <c:pt idx="5">
                  <c:v>15.2</c:v>
                </c:pt>
                <c:pt idx="6">
                  <c:v>16</c:v>
                </c:pt>
                <c:pt idx="7">
                  <c:v>19.600000000000001</c:v>
                </c:pt>
                <c:pt idx="8">
                  <c:v>20.9</c:v>
                </c:pt>
                <c:pt idx="9">
                  <c:v>20.9</c:v>
                </c:pt>
                <c:pt idx="10">
                  <c:v>23.2</c:v>
                </c:pt>
                <c:pt idx="11">
                  <c:v>28.5</c:v>
                </c:pt>
                <c:pt idx="12">
                  <c:v>33</c:v>
                </c:pt>
                <c:pt idx="13">
                  <c:v>46.3</c:v>
                </c:pt>
              </c:numCache>
            </c:numRef>
          </c:val>
          <c:extLst>
            <c:ext xmlns:c16="http://schemas.microsoft.com/office/drawing/2014/chart" uri="{C3380CC4-5D6E-409C-BE32-E72D297353CC}">
              <c16:uniqueId val="{00000000-0B2D-44FB-A6A5-C5579D5C8D28}"/>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3864"/>
        <c:crosses val="autoZero"/>
        <c:crossBetween val="between"/>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nb-NO"/>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42773578257619405"/>
          <c:y val="0"/>
          <c:w val="0.37772399438754711"/>
          <c:h val="0.92841802045067312"/>
        </c:manualLayout>
      </c:layout>
      <c:barChart>
        <c:barDir val="bar"/>
        <c:grouping val="clustered"/>
        <c:varyColors val="0"/>
        <c:ser>
          <c:idx val="0"/>
          <c:order val="0"/>
          <c:tx>
            <c:strRef>
              <c:f>'Ark1'!$E$1</c:f>
              <c:strCache>
                <c:ptCount val="1"/>
                <c:pt idx="0">
                  <c:v>13-17 år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'Ark1'!$A$33:$A$46</c:f>
              <c:strCache>
                <c:ptCount val="14"/>
                <c:pt idx="0">
                  <c:v>Gymnastikk/ Jazzballett/ Aerobics/ Freestyle og andre former for gruppetrening</c:v>
                </c:pt>
                <c:pt idx="1">
                  <c:v>Langrenn</c:v>
                </c:pt>
                <c:pt idx="2">
                  <c:v>Svømming</c:v>
                </c:pt>
                <c:pt idx="3">
                  <c:v>Vektløfting/ Kroppsbygging</c:v>
                </c:pt>
                <c:pt idx="4">
                  <c:v>Håndball</c:v>
                </c:pt>
                <c:pt idx="5">
                  <c:v>Skiturer i skog og fjell</c:v>
                </c:pt>
                <c:pt idx="6">
                  <c:v>Ingen/Driver ikke med noe av dette</c:v>
                </c:pt>
                <c:pt idx="7">
                  <c:v>Slalåm/ Alpint/ Randonee</c:v>
                </c:pt>
                <c:pt idx="8">
                  <c:v>Fotturer i skog og mark, på fjell og vidde</c:v>
                </c:pt>
                <c:pt idx="9">
                  <c:v>Sykling til skole og på tur</c:v>
                </c:pt>
                <c:pt idx="10">
                  <c:v>Løpstrening</c:v>
                </c:pt>
                <c:pt idx="11">
                  <c:v>Jogging i mosjonshensikt</c:v>
                </c:pt>
                <c:pt idx="12">
                  <c:v>Fotball</c:v>
                </c:pt>
                <c:pt idx="13">
                  <c:v>Styrketrening</c:v>
                </c:pt>
              </c:strCache>
            </c:strRef>
          </c:cat>
          <c:val>
            <c:numRef>
              <c:f>'Ark1'!$E$33:$E$46</c:f>
              <c:numCache>
                <c:formatCode>General</c:formatCode>
                <c:ptCount val="14"/>
                <c:pt idx="0">
                  <c:v>4.8</c:v>
                </c:pt>
                <c:pt idx="1">
                  <c:v>6</c:v>
                </c:pt>
                <c:pt idx="2">
                  <c:v>6.3</c:v>
                </c:pt>
                <c:pt idx="3">
                  <c:v>7.9</c:v>
                </c:pt>
                <c:pt idx="4">
                  <c:v>7.9</c:v>
                </c:pt>
                <c:pt idx="5">
                  <c:v>8.1999999999999993</c:v>
                </c:pt>
                <c:pt idx="6">
                  <c:v>10</c:v>
                </c:pt>
                <c:pt idx="7">
                  <c:v>10.3</c:v>
                </c:pt>
                <c:pt idx="8">
                  <c:v>13.6</c:v>
                </c:pt>
                <c:pt idx="9">
                  <c:v>14.5</c:v>
                </c:pt>
                <c:pt idx="10">
                  <c:v>14.8</c:v>
                </c:pt>
                <c:pt idx="11">
                  <c:v>18.399999999999999</c:v>
                </c:pt>
                <c:pt idx="12">
                  <c:v>21.8</c:v>
                </c:pt>
                <c:pt idx="13">
                  <c:v>32.6</c:v>
                </c:pt>
              </c:numCache>
            </c:numRef>
          </c:val>
          <c:extLst>
            <c:ext xmlns:c16="http://schemas.microsoft.com/office/drawing/2014/chart" uri="{C3380CC4-5D6E-409C-BE32-E72D297353CC}">
              <c16:uniqueId val="{00000000-0B2D-44FB-A6A5-C5579D5C8D28}"/>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2233864"/>
        <c:crosses val="autoZero"/>
        <c:crossBetween val="between"/>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nb-NO"/>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39119029638084712"/>
          <c:y val="1.4980915378995308E-2"/>
          <c:w val="0.37772399438754711"/>
          <c:h val="0.92841802045067312"/>
        </c:manualLayout>
      </c:layout>
      <c:barChart>
        <c:barDir val="bar"/>
        <c:grouping val="clustered"/>
        <c:varyColors val="0"/>
        <c:ser>
          <c:idx val="0"/>
          <c:order val="0"/>
          <c:tx>
            <c:strRef>
              <c:f>'Ark1'!$E$1</c:f>
              <c:strCache>
                <c:ptCount val="1"/>
                <c:pt idx="0">
                  <c:v>Kun barn 13-17 år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'Ark1'!$A$30:$A$46</c:f>
              <c:strCache>
                <c:ptCount val="17"/>
                <c:pt idx="0">
                  <c:v>Vektløfting/ Kroppsbygging</c:v>
                </c:pt>
                <c:pt idx="1">
                  <c:v>Sykling som trening (på vei/ i terreng/ spinning)</c:v>
                </c:pt>
                <c:pt idx="2">
                  <c:v>Langrenn</c:v>
                </c:pt>
                <c:pt idx="3">
                  <c:v>Håndball</c:v>
                </c:pt>
                <c:pt idx="4">
                  <c:v>Gymnastikk/ Jazzballett/ Aerobics/ Freestyle og andre former for gruppetrening</c:v>
                </c:pt>
                <c:pt idx="5">
                  <c:v>Svømming</c:v>
                </c:pt>
                <c:pt idx="6">
                  <c:v>Dans</c:v>
                </c:pt>
                <c:pt idx="7">
                  <c:v>Fotturer på fjell og vidde</c:v>
                </c:pt>
                <c:pt idx="8">
                  <c:v>Løpstrening</c:v>
                </c:pt>
                <c:pt idx="9">
                  <c:v>Slalåm/ Alpint/ Randonee</c:v>
                </c:pt>
                <c:pt idx="10">
                  <c:v>Ingen/Driver ikke med noe av dette</c:v>
                </c:pt>
                <c:pt idx="11">
                  <c:v>Skiturer i skog og fjell</c:v>
                </c:pt>
                <c:pt idx="12">
                  <c:v>Sykling til skole og på tur</c:v>
                </c:pt>
                <c:pt idx="13">
                  <c:v>Fotturer i skog og mark</c:v>
                </c:pt>
                <c:pt idx="14">
                  <c:v>Jogging i mosjonshensikt</c:v>
                </c:pt>
                <c:pt idx="15">
                  <c:v>Fotball</c:v>
                </c:pt>
                <c:pt idx="16">
                  <c:v>Styrketrening</c:v>
                </c:pt>
              </c:strCache>
            </c:strRef>
          </c:cat>
          <c:val>
            <c:numRef>
              <c:f>'Ark1'!$E$30:$E$46</c:f>
              <c:numCache>
                <c:formatCode>General</c:formatCode>
                <c:ptCount val="17"/>
                <c:pt idx="0">
                  <c:v>4.3</c:v>
                </c:pt>
                <c:pt idx="1">
                  <c:v>4.3</c:v>
                </c:pt>
                <c:pt idx="2">
                  <c:v>6.2</c:v>
                </c:pt>
                <c:pt idx="3">
                  <c:v>6.5</c:v>
                </c:pt>
                <c:pt idx="4">
                  <c:v>6.5</c:v>
                </c:pt>
                <c:pt idx="5">
                  <c:v>6.5</c:v>
                </c:pt>
                <c:pt idx="6">
                  <c:v>6.7</c:v>
                </c:pt>
                <c:pt idx="7">
                  <c:v>8.9</c:v>
                </c:pt>
                <c:pt idx="8">
                  <c:v>9.1</c:v>
                </c:pt>
                <c:pt idx="9">
                  <c:v>9.6</c:v>
                </c:pt>
                <c:pt idx="10">
                  <c:v>10.1</c:v>
                </c:pt>
                <c:pt idx="11">
                  <c:v>10.3</c:v>
                </c:pt>
                <c:pt idx="12">
                  <c:v>14.4</c:v>
                </c:pt>
                <c:pt idx="13">
                  <c:v>14.9</c:v>
                </c:pt>
                <c:pt idx="14">
                  <c:v>16.8</c:v>
                </c:pt>
                <c:pt idx="15">
                  <c:v>24</c:v>
                </c:pt>
                <c:pt idx="16">
                  <c:v>28</c:v>
                </c:pt>
              </c:numCache>
            </c:numRef>
          </c:val>
          <c:extLst>
            <c:ext xmlns:c16="http://schemas.microsoft.com/office/drawing/2014/chart" uri="{C3380CC4-5D6E-409C-BE32-E72D297353CC}">
              <c16:uniqueId val="{00000000-0B2D-44FB-A6A5-C5579D5C8D28}"/>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662233864"/>
        <c:crosses val="autoZero"/>
        <c:crossBetween val="between"/>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'Ark1'!$B$1</c:f>
              <c:strCache>
                <c:ptCount val="1"/>
                <c:pt idx="0">
                  <c:v>Store</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'Ark1'!$A$2:$A$5</c:f>
              <c:strCache>
                <c:ptCount val="4"/>
                <c:pt idx="0">
                  <c:v>Medlemskontingenter /treningsavgifter /årskort o.l.</c:v>
                </c:pt>
                <c:pt idx="1">
                  <c:v>Kostnader til utstyr og bekledning</c:v>
                </c:pt>
                <c:pt idx="2">
                  <c:v>Tillegsutgifter for treningsleire og turneringer o.l.</c:v>
                </c:pt>
                <c:pt idx="3">
                  <c:v>Nedlagt dugnadsarbeid i barnas iddretslag</c:v>
                </c:pt>
              </c:strCache>
            </c:strRef>
          </c:cat>
          <c:val>
            <c:numRef>
              <c:f>'Ark1'!$B$2:$B$5</c:f>
              <c:numCache>
                <c:formatCode>General</c:formatCode>
                <c:ptCount val="4"/>
                <c:pt idx="0">
                  <c:v>16</c:v>
                </c:pt>
                <c:pt idx="1">
                  <c:v>10</c:v>
                </c:pt>
                <c:pt idx="2">
                  <c:v>11</c:v>
                </c:pt>
                <c:pt idx="3">
                  <c:v>12</c:v>
                </c:pt>
              </c:numCache>
            </c:numRef>
          </c:val>
          <c:extLst>
            <c:ext xmlns:c16="http://schemas.microsoft.com/office/drawing/2014/chart" uri="{C3380CC4-5D6E-409C-BE32-E72D297353CC}">
              <c16:uniqueId val="{00000000-ABFB-4049-A161-42833C00A92B}"/>
            </c:ext>
          </c:extLst>
        </c:ser>
        <c:ser>
          <c:idx val="1"/>
          <c:order val="1"/>
          <c:tx>
            <c:strRef>
              <c:f>'Ark1'!$C$1</c:f>
              <c:strCache>
                <c:ptCount val="1"/>
                <c:pt idx="0">
                  <c:v>Moderate</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'Ark1'!$A$2:$A$5</c:f>
              <c:strCache>
                <c:ptCount val="4"/>
                <c:pt idx="0">
                  <c:v>Medlemskontingenter /treningsavgifter /årskort o.l.</c:v>
                </c:pt>
                <c:pt idx="1">
                  <c:v>Kostnader til utstyr og bekledning</c:v>
                </c:pt>
                <c:pt idx="2">
                  <c:v>Tillegsutgifter for treningsleire og turneringer o.l.</c:v>
                </c:pt>
                <c:pt idx="3">
                  <c:v>Nedlagt dugnadsarbeid i barnas iddretslag</c:v>
                </c:pt>
              </c:strCache>
            </c:strRef>
          </c:cat>
          <c:val>
            <c:numRef>
              <c:f>'Ark1'!$C$2:$C$5</c:f>
              <c:numCache>
                <c:formatCode>General</c:formatCode>
                <c:ptCount val="4"/>
                <c:pt idx="0">
                  <c:v>42</c:v>
                </c:pt>
                <c:pt idx="1">
                  <c:v>39</c:v>
                </c:pt>
                <c:pt idx="2">
                  <c:v>22</c:v>
                </c:pt>
                <c:pt idx="3">
                  <c:v>26</c:v>
                </c:pt>
              </c:numCache>
            </c:numRef>
          </c:val>
          <c:extLst>
            <c:ext xmlns:c16="http://schemas.microsoft.com/office/drawing/2014/chart" uri="{C3380CC4-5D6E-409C-BE32-E72D297353CC}">
              <c16:uniqueId val="{00000001-ABFB-4049-A161-42833C00A92B}"/>
            </c:ext>
          </c:extLst>
        </c:ser>
        <c:ser>
          <c:idx val="2"/>
          <c:order val="2"/>
          <c:tx>
            <c:strRef>
              <c:f>'Ark1'!$D$1</c:f>
              <c:strCache>
                <c:ptCount val="1"/>
                <c:pt idx="0">
                  <c:v>Små</c:v>
                </c:pt>
              </c:strCache>
            </c:strRef>
          </c:tx>
          <c:spPr>
            <a:solidFill>
              <a:srgbClr val="00B05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'Ark1'!$A$2:$A$5</c:f>
              <c:strCache>
                <c:ptCount val="4"/>
                <c:pt idx="0">
                  <c:v>Medlemskontingenter /treningsavgifter /årskort o.l.</c:v>
                </c:pt>
                <c:pt idx="1">
                  <c:v>Kostnader til utstyr og bekledning</c:v>
                </c:pt>
                <c:pt idx="2">
                  <c:v>Tillegsutgifter for treningsleire og turneringer o.l.</c:v>
                </c:pt>
                <c:pt idx="3">
                  <c:v>Nedlagt dugnadsarbeid i barnas iddretslag</c:v>
                </c:pt>
              </c:strCache>
            </c:strRef>
          </c:cat>
          <c:val>
            <c:numRef>
              <c:f>'Ark1'!$D$2:$D$5</c:f>
              <c:numCache>
                <c:formatCode>General</c:formatCode>
                <c:ptCount val="4"/>
                <c:pt idx="0">
                  <c:v>18</c:v>
                </c:pt>
                <c:pt idx="1">
                  <c:v>29</c:v>
                </c:pt>
                <c:pt idx="2">
                  <c:v>24</c:v>
                </c:pt>
                <c:pt idx="3">
                  <c:v>23</c:v>
                </c:pt>
              </c:numCache>
            </c:numRef>
          </c:val>
          <c:extLst>
            <c:ext xmlns:c16="http://schemas.microsoft.com/office/drawing/2014/chart" uri="{C3380CC4-5D6E-409C-BE32-E72D297353CC}">
              <c16:uniqueId val="{00000002-ABFB-4049-A161-42833C00A92B}"/>
            </c:ext>
          </c:extLst>
        </c:ser>
        <c:ser>
          <c:idx val="3"/>
          <c:order val="3"/>
          <c:tx>
            <c:strRef>
              <c:f>'Ark1'!$E$1</c:f>
              <c:strCache>
                <c:ptCount val="1"/>
                <c:pt idx="0">
                  <c:v>Ingen</c:v>
                </c:pt>
              </c:strCache>
            </c:strRef>
          </c:tx>
          <c:spPr>
            <a:solidFill>
              <a:schemeClr val="tx1">
                <a:lumMod val="10000"/>
                <a:lumOff val="90000"/>
              </a:schemeClr>
            </a:solidFill>
            <a:ln>
              <a:noFill/>
            </a:ln>
            <a:effectLst/>
          </c:spPr>
          <c:invertIfNegative val="0"/>
          <c:dLbls>
            <c:dLbl>
              <c:idx val="2"/>
              <c:layout>
                <c:manualLayout>
                  <c:x val="7.5593955697775368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4F5-4D67-9D26-A65373091397}"/>
                </c:ext>
              </c:extLst>
            </c:dLbl>
            <c:dLbl>
              <c:idx val="3"/>
              <c:layout>
                <c:manualLayout>
                  <c:x val="1.1339093354666374E-2"/>
                  <c:y val="7.962439854582023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4F5-4D67-9D26-A65373091397}"/>
                </c:ext>
              </c:extLst>
            </c:dLbl>
            <c:dLbl>
              <c:idx val="4"/>
              <c:layout>
                <c:manualLayout>
                  <c:x val="7.5593955697775368E-3"/>
                  <c:y val="-1.82470472086373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4F5-4D67-9D26-A65373091397}"/>
                </c:ext>
              </c:extLst>
            </c:dLbl>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'Ark1'!$A$2:$A$5</c:f>
              <c:strCache>
                <c:ptCount val="4"/>
                <c:pt idx="0">
                  <c:v>Medlemskontingenter /treningsavgifter /årskort o.l.</c:v>
                </c:pt>
                <c:pt idx="1">
                  <c:v>Kostnader til utstyr og bekledning</c:v>
                </c:pt>
                <c:pt idx="2">
                  <c:v>Tillegsutgifter for treningsleire og turneringer o.l.</c:v>
                </c:pt>
                <c:pt idx="3">
                  <c:v>Nedlagt dugnadsarbeid i barnas iddretslag</c:v>
                </c:pt>
              </c:strCache>
            </c:strRef>
          </c:cat>
          <c:val>
            <c:numRef>
              <c:f>'Ark1'!$E$2:$E$5</c:f>
              <c:numCache>
                <c:formatCode>General</c:formatCode>
                <c:ptCount val="4"/>
                <c:pt idx="0">
                  <c:v>19</c:v>
                </c:pt>
                <c:pt idx="1">
                  <c:v>16</c:v>
                </c:pt>
                <c:pt idx="2">
                  <c:v>34</c:v>
                </c:pt>
                <c:pt idx="3">
                  <c:v>33</c:v>
                </c:pt>
              </c:numCache>
            </c:numRef>
          </c:val>
          <c:extLst>
            <c:ext xmlns:c16="http://schemas.microsoft.com/office/drawing/2014/chart" uri="{C3380CC4-5D6E-409C-BE32-E72D297353CC}">
              <c16:uniqueId val="{00000003-ABFB-4049-A161-42833C00A92B}"/>
            </c:ext>
          </c:extLst>
        </c:ser>
        <c:dLbls>
          <c:dLblPos val="ctr"/>
          <c:showLegendKey val="0"/>
          <c:showVal val="1"/>
          <c:showCatName val="0"/>
          <c:showSerName val="0"/>
          <c:showPercent val="0"/>
          <c:showBubbleSize val="0"/>
        </c:dLbls>
        <c:gapWidth val="150"/>
        <c:overlap val="100"/>
        <c:axId val="812578640"/>
        <c:axId val="812562896"/>
      </c:barChart>
      <c:catAx>
        <c:axId val="812578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812562896"/>
        <c:crosses val="autoZero"/>
        <c:auto val="1"/>
        <c:lblAlgn val="ctr"/>
        <c:lblOffset val="100"/>
        <c:noMultiLvlLbl val="0"/>
      </c:catAx>
      <c:valAx>
        <c:axId val="812562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812578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Serie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'Ark1'!$B$2:$B$7</c:f>
              <c:numCache>
                <c:formatCode>General</c:formatCode>
                <c:ptCount val="6"/>
                <c:pt idx="0">
                  <c:v>4.8</c:v>
                </c:pt>
                <c:pt idx="1">
                  <c:v>41.8</c:v>
                </c:pt>
                <c:pt idx="2">
                  <c:v>26.3</c:v>
                </c:pt>
                <c:pt idx="3">
                  <c:v>9.5</c:v>
                </c:pt>
                <c:pt idx="4">
                  <c:v>1.7</c:v>
                </c:pt>
                <c:pt idx="5">
                  <c:v>0.8</c:v>
                </c:pt>
              </c:numCache>
            </c:numRef>
          </c:val>
          <c:extLst>
            <c:ext xmlns:c16="http://schemas.microsoft.com/office/drawing/2014/chart" uri="{C3380CC4-5D6E-409C-BE32-E72D297353CC}">
              <c16:uniqueId val="{00000000-7D93-4A08-9F2B-DDCE2256AFFA}"/>
            </c:ext>
          </c:extLst>
        </c:ser>
        <c:dLbls>
          <c:dLblPos val="outEnd"/>
          <c:showLegendKey val="0"/>
          <c:showVal val="1"/>
          <c:showCatName val="0"/>
          <c:showSerName val="0"/>
          <c:showPercent val="0"/>
          <c:showBubbleSize val="0"/>
        </c:dLbls>
        <c:gapWidth val="100"/>
        <c:axId val="663759568"/>
        <c:axId val="663763832"/>
      </c:barChart>
      <c:catAx>
        <c:axId val="6637595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663763832"/>
        <c:crosses val="autoZero"/>
        <c:auto val="1"/>
        <c:lblAlgn val="ctr"/>
        <c:lblOffset val="100"/>
        <c:noMultiLvlLbl val="0"/>
      </c:catAx>
      <c:valAx>
        <c:axId val="66376383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6637595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'Ark1'!$B$1</c:f>
              <c:strCache>
                <c:ptCount val="1"/>
                <c:pt idx="0">
                  <c:v>Under 5000 kroner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'Ark1'!$A$2:$A$3</c:f>
              <c:numCache>
                <c:formatCode>General</c:formatCode>
                <c:ptCount val="2"/>
                <c:pt idx="0">
                  <c:v>2017</c:v>
                </c:pt>
                <c:pt idx="1">
                  <c:v>2019</c:v>
                </c:pt>
              </c:numCache>
            </c:numRef>
          </c:cat>
          <c:val>
            <c:numRef>
              <c:f>'Ark1'!$B$2:$B$3</c:f>
              <c:numCache>
                <c:formatCode>General</c:formatCode>
                <c:ptCount val="2"/>
                <c:pt idx="0">
                  <c:v>41</c:v>
                </c:pt>
                <c:pt idx="1">
                  <c:v>31</c:v>
                </c:pt>
              </c:numCache>
            </c:numRef>
          </c:val>
          <c:extLst>
            <c:ext xmlns:c16="http://schemas.microsoft.com/office/drawing/2014/chart" uri="{C3380CC4-5D6E-409C-BE32-E72D297353CC}">
              <c16:uniqueId val="{00000000-ABFB-4049-A161-42833C00A92B}"/>
            </c:ext>
          </c:extLst>
        </c:ser>
        <c:ser>
          <c:idx val="1"/>
          <c:order val="1"/>
          <c:tx>
            <c:strRef>
              <c:f>'Ark1'!$C$1</c:f>
              <c:strCache>
                <c:ptCount val="1"/>
                <c:pt idx="0">
                  <c:v>Kr 5000 - 14 999</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'Ark1'!$A$2:$A$3</c:f>
              <c:numCache>
                <c:formatCode>General</c:formatCode>
                <c:ptCount val="2"/>
                <c:pt idx="0">
                  <c:v>2017</c:v>
                </c:pt>
                <c:pt idx="1">
                  <c:v>2019</c:v>
                </c:pt>
              </c:numCache>
            </c:numRef>
          </c:cat>
          <c:val>
            <c:numRef>
              <c:f>'Ark1'!$C$2:$C$3</c:f>
              <c:numCache>
                <c:formatCode>General</c:formatCode>
                <c:ptCount val="2"/>
                <c:pt idx="0">
                  <c:v>28</c:v>
                </c:pt>
                <c:pt idx="1">
                  <c:v>34</c:v>
                </c:pt>
              </c:numCache>
            </c:numRef>
          </c:val>
          <c:extLst>
            <c:ext xmlns:c16="http://schemas.microsoft.com/office/drawing/2014/chart" uri="{C3380CC4-5D6E-409C-BE32-E72D297353CC}">
              <c16:uniqueId val="{00000001-ABFB-4049-A161-42833C00A92B}"/>
            </c:ext>
          </c:extLst>
        </c:ser>
        <c:ser>
          <c:idx val="2"/>
          <c:order val="2"/>
          <c:tx>
            <c:strRef>
              <c:f>'Ark1'!$D$1</c:f>
              <c:strCache>
                <c:ptCount val="1"/>
                <c:pt idx="0">
                  <c:v>Kr 15 000 - 49 999</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'Ark1'!$A$2:$A$3</c:f>
              <c:numCache>
                <c:formatCode>General</c:formatCode>
                <c:ptCount val="2"/>
                <c:pt idx="0">
                  <c:v>2017</c:v>
                </c:pt>
                <c:pt idx="1">
                  <c:v>2019</c:v>
                </c:pt>
              </c:numCache>
            </c:numRef>
          </c:cat>
          <c:val>
            <c:numRef>
              <c:f>'Ark1'!$D$2:$D$3</c:f>
              <c:numCache>
                <c:formatCode>General</c:formatCode>
                <c:ptCount val="2"/>
                <c:pt idx="0">
                  <c:v>10</c:v>
                </c:pt>
                <c:pt idx="1">
                  <c:v>13</c:v>
                </c:pt>
              </c:numCache>
            </c:numRef>
          </c:val>
          <c:extLst>
            <c:ext xmlns:c16="http://schemas.microsoft.com/office/drawing/2014/chart" uri="{C3380CC4-5D6E-409C-BE32-E72D297353CC}">
              <c16:uniqueId val="{00000002-ABFB-4049-A161-42833C00A92B}"/>
            </c:ext>
          </c:extLst>
        </c:ser>
        <c:ser>
          <c:idx val="3"/>
          <c:order val="3"/>
          <c:tx>
            <c:strRef>
              <c:f>'Ark1'!$E$1</c:f>
              <c:strCache>
                <c:ptCount val="1"/>
                <c:pt idx="0">
                  <c:v>Kr 50 000 - 99 999</c:v>
                </c:pt>
              </c:strCache>
            </c:strRef>
          </c:tx>
          <c:spPr>
            <a:solidFill>
              <a:srgbClr val="00B050"/>
            </a:solidFill>
            <a:ln>
              <a:noFill/>
            </a:ln>
            <a:effectLst/>
          </c:spPr>
          <c:invertIfNegative val="0"/>
          <c:dLbls>
            <c:dLbl>
              <c:idx val="2"/>
              <c:layout>
                <c:manualLayout>
                  <c:x val="7.5593955697775368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4F5-4D67-9D26-A65373091397}"/>
                </c:ext>
              </c:extLst>
            </c:dLbl>
            <c:dLbl>
              <c:idx val="3"/>
              <c:layout>
                <c:manualLayout>
                  <c:x val="1.1339093354666374E-2"/>
                  <c:y val="7.962439854582023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4F5-4D67-9D26-A65373091397}"/>
                </c:ext>
              </c:extLst>
            </c:dLbl>
            <c:dLbl>
              <c:idx val="4"/>
              <c:layout>
                <c:manualLayout>
                  <c:x val="7.5593955697775368E-3"/>
                  <c:y val="-1.82470472086373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4F5-4D67-9D26-A65373091397}"/>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'Ark1'!$A$2:$A$3</c:f>
              <c:numCache>
                <c:formatCode>General</c:formatCode>
                <c:ptCount val="2"/>
                <c:pt idx="0">
                  <c:v>2017</c:v>
                </c:pt>
                <c:pt idx="1">
                  <c:v>2019</c:v>
                </c:pt>
              </c:numCache>
            </c:numRef>
          </c:cat>
          <c:val>
            <c:numRef>
              <c:f>'Ark1'!$E$2:$E$3</c:f>
              <c:numCache>
                <c:formatCode>General</c:formatCode>
                <c:ptCount val="2"/>
                <c:pt idx="0">
                  <c:v>2</c:v>
                </c:pt>
                <c:pt idx="1">
                  <c:v>2</c:v>
                </c:pt>
              </c:numCache>
            </c:numRef>
          </c:val>
          <c:extLst>
            <c:ext xmlns:c16="http://schemas.microsoft.com/office/drawing/2014/chart" uri="{C3380CC4-5D6E-409C-BE32-E72D297353CC}">
              <c16:uniqueId val="{00000003-ABFB-4049-A161-42833C00A92B}"/>
            </c:ext>
          </c:extLst>
        </c:ser>
        <c:ser>
          <c:idx val="4"/>
          <c:order val="4"/>
          <c:tx>
            <c:strRef>
              <c:f>'Ark1'!$F$1</c:f>
              <c:strCache>
                <c:ptCount val="1"/>
                <c:pt idx="0">
                  <c:v>Kr 100 000 eller mer</c:v>
                </c:pt>
              </c:strCache>
            </c:strRef>
          </c:tx>
          <c:spPr>
            <a:solidFill>
              <a:schemeClr val="accent5"/>
            </a:solidFill>
            <a:ln>
              <a:noFill/>
            </a:ln>
            <a:effectLst/>
          </c:spPr>
          <c:invertIfNegative val="0"/>
          <c:dLbls>
            <c:dLbl>
              <c:idx val="0"/>
              <c:layout>
                <c:manualLayout>
                  <c:x val="0"/>
                  <c:y val="-7.962439854582023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4F5-4D67-9D26-A65373091397}"/>
                </c:ext>
              </c:extLst>
            </c:dLbl>
            <c:dLbl>
              <c:idx val="1"/>
              <c:layout>
                <c:manualLayout>
                  <c:x val="-1.0394168908444112E-2"/>
                  <c:y val="-5.9718298909365178E-3"/>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4.5261880974042996E-2"/>
                      <c:h val="6.0912664887552488E-2"/>
                    </c:manualLayout>
                  </c15:layout>
                </c:ext>
                <c:ext xmlns:c16="http://schemas.microsoft.com/office/drawing/2014/chart" uri="{C3380CC4-5D6E-409C-BE32-E72D297353CC}">
                  <c16:uniqueId val="{00000002-44F5-4D67-9D26-A65373091397}"/>
                </c:ext>
              </c:extLst>
            </c:dLbl>
            <c:dLbl>
              <c:idx val="2"/>
              <c:delete val="1"/>
              <c:extLst>
                <c:ext xmlns:c15="http://schemas.microsoft.com/office/drawing/2012/chart" uri="{CE6537A1-D6FC-4f65-9D91-7224C49458BB}"/>
                <c:ext xmlns:c16="http://schemas.microsoft.com/office/drawing/2014/chart" uri="{C3380CC4-5D6E-409C-BE32-E72D297353CC}">
                  <c16:uniqueId val="{00000003-44F5-4D67-9D26-A65373091397}"/>
                </c:ext>
              </c:extLst>
            </c:dLbl>
            <c:dLbl>
              <c:idx val="3"/>
              <c:layout>
                <c:manualLayout>
                  <c:x val="-1.0394168908444112E-2"/>
                  <c:y val="0"/>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4.5261880974042996E-2"/>
                      <c:h val="6.4893884814843497E-2"/>
                    </c:manualLayout>
                  </c15:layout>
                </c:ext>
                <c:ext xmlns:c16="http://schemas.microsoft.com/office/drawing/2014/chart" uri="{C3380CC4-5D6E-409C-BE32-E72D297353CC}">
                  <c16:uniqueId val="{00000005-44F5-4D67-9D26-A65373091397}"/>
                </c:ext>
              </c:extLst>
            </c:dLbl>
            <c:dLbl>
              <c:idx val="4"/>
              <c:layout>
                <c:manualLayout>
                  <c:x val="-1.8898488924443842E-2"/>
                  <c:y val="-1.82470472086373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4F5-4D67-9D26-A65373091397}"/>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'Ark1'!$A$2:$A$3</c:f>
              <c:numCache>
                <c:formatCode>General</c:formatCode>
                <c:ptCount val="2"/>
                <c:pt idx="0">
                  <c:v>2017</c:v>
                </c:pt>
                <c:pt idx="1">
                  <c:v>2019</c:v>
                </c:pt>
              </c:numCache>
            </c:numRef>
          </c:cat>
          <c:val>
            <c:numRef>
              <c:f>'Ark1'!$F$2:$F$3</c:f>
              <c:numCache>
                <c:formatCode>General</c:formatCode>
                <c:ptCount val="2"/>
                <c:pt idx="0">
                  <c:v>1</c:v>
                </c:pt>
                <c:pt idx="1">
                  <c:v>1</c:v>
                </c:pt>
              </c:numCache>
            </c:numRef>
          </c:val>
          <c:extLst>
            <c:ext xmlns:c16="http://schemas.microsoft.com/office/drawing/2014/chart" uri="{C3380CC4-5D6E-409C-BE32-E72D297353CC}">
              <c16:uniqueId val="{00000004-ABFB-4049-A161-42833C00A92B}"/>
            </c:ext>
          </c:extLst>
        </c:ser>
        <c:ser>
          <c:idx val="5"/>
          <c:order val="5"/>
          <c:tx>
            <c:strRef>
              <c:f>'Ark1'!$G$1</c:f>
              <c:strCache>
                <c:ptCount val="1"/>
                <c:pt idx="0">
                  <c:v>Vet ikke</c:v>
                </c:pt>
              </c:strCache>
            </c:strRef>
          </c:tx>
          <c:spPr>
            <a:solidFill>
              <a:schemeClr val="bg1">
                <a:lumMod val="95000"/>
              </a:schemeClr>
            </a:solidFill>
            <a:ln>
              <a:noFill/>
            </a:ln>
            <a:effectLst/>
          </c:spPr>
          <c:invertIfNegative val="0"/>
          <c:dLbls>
            <c:delete val="1"/>
          </c:dLbls>
          <c:cat>
            <c:numRef>
              <c:f>'Ark1'!$A$2:$A$3</c:f>
              <c:numCache>
                <c:formatCode>General</c:formatCode>
                <c:ptCount val="2"/>
                <c:pt idx="0">
                  <c:v>2017</c:v>
                </c:pt>
                <c:pt idx="1">
                  <c:v>2019</c:v>
                </c:pt>
              </c:numCache>
            </c:numRef>
          </c:cat>
          <c:val>
            <c:numRef>
              <c:f>'Ark1'!$G$2:$G$3</c:f>
              <c:numCache>
                <c:formatCode>General</c:formatCode>
                <c:ptCount val="2"/>
                <c:pt idx="0">
                  <c:v>5</c:v>
                </c:pt>
                <c:pt idx="1">
                  <c:v>5</c:v>
                </c:pt>
              </c:numCache>
            </c:numRef>
          </c:val>
          <c:extLst>
            <c:ext xmlns:c16="http://schemas.microsoft.com/office/drawing/2014/chart" uri="{C3380CC4-5D6E-409C-BE32-E72D297353CC}">
              <c16:uniqueId val="{00000000-2206-41C1-9723-2B6CBC6B826B}"/>
            </c:ext>
          </c:extLst>
        </c:ser>
        <c:dLbls>
          <c:dLblPos val="ctr"/>
          <c:showLegendKey val="0"/>
          <c:showVal val="1"/>
          <c:showCatName val="0"/>
          <c:showSerName val="0"/>
          <c:showPercent val="0"/>
          <c:showBubbleSize val="0"/>
        </c:dLbls>
        <c:gapWidth val="150"/>
        <c:overlap val="100"/>
        <c:axId val="812578640"/>
        <c:axId val="812562896"/>
      </c:barChart>
      <c:catAx>
        <c:axId val="812578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812562896"/>
        <c:crosses val="autoZero"/>
        <c:auto val="1"/>
        <c:lblAlgn val="ctr"/>
        <c:lblOffset val="100"/>
        <c:noMultiLvlLbl val="0"/>
      </c:catAx>
      <c:valAx>
        <c:axId val="812562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crossAx val="812578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nb-NO"/>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'Ark1'!$B$1</c:f>
              <c:strCache>
                <c:ptCount val="1"/>
                <c:pt idx="0">
                  <c:v>Under 5000 kroner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Oslo</c:v>
                </c:pt>
                <c:pt idx="1">
                  <c:v>Østlandet uten Oslo</c:v>
                </c:pt>
                <c:pt idx="2">
                  <c:v>Vestlandet</c:v>
                </c:pt>
                <c:pt idx="3">
                  <c:v>Midt-Norge</c:v>
                </c:pt>
                <c:pt idx="4">
                  <c:v>Nord-Norge</c:v>
                </c:pt>
              </c:strCache>
            </c:strRef>
          </c:cat>
          <c:val>
            <c:numRef>
              <c:f>'Ark1'!$B$2:$B$6</c:f>
              <c:numCache>
                <c:formatCode>0</c:formatCode>
                <c:ptCount val="5"/>
                <c:pt idx="0">
                  <c:v>22.5</c:v>
                </c:pt>
                <c:pt idx="1">
                  <c:v>27.6</c:v>
                </c:pt>
                <c:pt idx="2">
                  <c:v>34.1</c:v>
                </c:pt>
                <c:pt idx="3">
                  <c:v>39.299999999999997</c:v>
                </c:pt>
                <c:pt idx="4">
                  <c:v>37</c:v>
                </c:pt>
              </c:numCache>
            </c:numRef>
          </c:val>
          <c:extLst>
            <c:ext xmlns:c16="http://schemas.microsoft.com/office/drawing/2014/chart" uri="{C3380CC4-5D6E-409C-BE32-E72D297353CC}">
              <c16:uniqueId val="{00000000-ABFB-4049-A161-42833C00A92B}"/>
            </c:ext>
          </c:extLst>
        </c:ser>
        <c:ser>
          <c:idx val="1"/>
          <c:order val="1"/>
          <c:tx>
            <c:strRef>
              <c:f>'Ark1'!$C$1</c:f>
              <c:strCache>
                <c:ptCount val="1"/>
                <c:pt idx="0">
                  <c:v>Kr 5000 - 14 999</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Oslo</c:v>
                </c:pt>
                <c:pt idx="1">
                  <c:v>Østlandet uten Oslo</c:v>
                </c:pt>
                <c:pt idx="2">
                  <c:v>Vestlandet</c:v>
                </c:pt>
                <c:pt idx="3">
                  <c:v>Midt-Norge</c:v>
                </c:pt>
                <c:pt idx="4">
                  <c:v>Nord-Norge</c:v>
                </c:pt>
              </c:strCache>
            </c:strRef>
          </c:cat>
          <c:val>
            <c:numRef>
              <c:f>'Ark1'!$C$2:$C$6</c:f>
              <c:numCache>
                <c:formatCode>0</c:formatCode>
                <c:ptCount val="5"/>
                <c:pt idx="0">
                  <c:v>41</c:v>
                </c:pt>
                <c:pt idx="1">
                  <c:v>36.799999999999997</c:v>
                </c:pt>
                <c:pt idx="2">
                  <c:v>27.6</c:v>
                </c:pt>
                <c:pt idx="3">
                  <c:v>30.4</c:v>
                </c:pt>
                <c:pt idx="4">
                  <c:v>31.7</c:v>
                </c:pt>
              </c:numCache>
            </c:numRef>
          </c:val>
          <c:extLst>
            <c:ext xmlns:c16="http://schemas.microsoft.com/office/drawing/2014/chart" uri="{C3380CC4-5D6E-409C-BE32-E72D297353CC}">
              <c16:uniqueId val="{00000001-ABFB-4049-A161-42833C00A92B}"/>
            </c:ext>
          </c:extLst>
        </c:ser>
        <c:ser>
          <c:idx val="2"/>
          <c:order val="2"/>
          <c:tx>
            <c:strRef>
              <c:f>'Ark1'!$D$1</c:f>
              <c:strCache>
                <c:ptCount val="1"/>
                <c:pt idx="0">
                  <c:v>Kr 15 000 - 49 999</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Oslo</c:v>
                </c:pt>
                <c:pt idx="1">
                  <c:v>Østlandet uten Oslo</c:v>
                </c:pt>
                <c:pt idx="2">
                  <c:v>Vestlandet</c:v>
                </c:pt>
                <c:pt idx="3">
                  <c:v>Midt-Norge</c:v>
                </c:pt>
                <c:pt idx="4">
                  <c:v>Nord-Norge</c:v>
                </c:pt>
              </c:strCache>
            </c:strRef>
          </c:cat>
          <c:val>
            <c:numRef>
              <c:f>'Ark1'!$D$2:$D$6</c:f>
              <c:numCache>
                <c:formatCode>0</c:formatCode>
                <c:ptCount val="5"/>
                <c:pt idx="0">
                  <c:v>13.7</c:v>
                </c:pt>
                <c:pt idx="1">
                  <c:v>12.9</c:v>
                </c:pt>
                <c:pt idx="2">
                  <c:v>14</c:v>
                </c:pt>
                <c:pt idx="3">
                  <c:v>11.9</c:v>
                </c:pt>
                <c:pt idx="4">
                  <c:v>13.2</c:v>
                </c:pt>
              </c:numCache>
            </c:numRef>
          </c:val>
          <c:extLst>
            <c:ext xmlns:c16="http://schemas.microsoft.com/office/drawing/2014/chart" uri="{C3380CC4-5D6E-409C-BE32-E72D297353CC}">
              <c16:uniqueId val="{00000002-ABFB-4049-A161-42833C00A92B}"/>
            </c:ext>
          </c:extLst>
        </c:ser>
        <c:ser>
          <c:idx val="3"/>
          <c:order val="3"/>
          <c:tx>
            <c:strRef>
              <c:f>'Ark1'!$E$1</c:f>
              <c:strCache>
                <c:ptCount val="1"/>
                <c:pt idx="0">
                  <c:v>Kr 50 000 - 99 999</c:v>
                </c:pt>
              </c:strCache>
            </c:strRef>
          </c:tx>
          <c:spPr>
            <a:solidFill>
              <a:srgbClr val="00B050"/>
            </a:solidFill>
            <a:ln>
              <a:noFill/>
            </a:ln>
            <a:effectLst/>
          </c:spPr>
          <c:invertIfNegative val="0"/>
          <c:dLbls>
            <c:dLbl>
              <c:idx val="2"/>
              <c:layout>
                <c:manualLayout>
                  <c:x val="7.5593955697775368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4F5-4D67-9D26-A65373091397}"/>
                </c:ext>
              </c:extLst>
            </c:dLbl>
            <c:dLbl>
              <c:idx val="3"/>
              <c:layout>
                <c:manualLayout>
                  <c:x val="1.1339093354666374E-2"/>
                  <c:y val="7.962439854582023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4F5-4D67-9D26-A65373091397}"/>
                </c:ext>
              </c:extLst>
            </c:dLbl>
            <c:dLbl>
              <c:idx val="4"/>
              <c:layout>
                <c:manualLayout>
                  <c:x val="7.5593955697775368E-3"/>
                  <c:y val="-1.82470472086373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4F5-4D67-9D26-A65373091397}"/>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Oslo</c:v>
                </c:pt>
                <c:pt idx="1">
                  <c:v>Østlandet uten Oslo</c:v>
                </c:pt>
                <c:pt idx="2">
                  <c:v>Vestlandet</c:v>
                </c:pt>
                <c:pt idx="3">
                  <c:v>Midt-Norge</c:v>
                </c:pt>
                <c:pt idx="4">
                  <c:v>Nord-Norge</c:v>
                </c:pt>
              </c:strCache>
            </c:strRef>
          </c:cat>
          <c:val>
            <c:numRef>
              <c:f>'Ark1'!$E$2:$E$6</c:f>
              <c:numCache>
                <c:formatCode>0</c:formatCode>
                <c:ptCount val="5"/>
                <c:pt idx="0">
                  <c:v>4.8</c:v>
                </c:pt>
                <c:pt idx="1">
                  <c:v>3</c:v>
                </c:pt>
                <c:pt idx="2">
                  <c:v>0.3</c:v>
                </c:pt>
                <c:pt idx="3">
                  <c:v>2.2000000000000002</c:v>
                </c:pt>
                <c:pt idx="4">
                  <c:v>0</c:v>
                </c:pt>
              </c:numCache>
            </c:numRef>
          </c:val>
          <c:extLst>
            <c:ext xmlns:c16="http://schemas.microsoft.com/office/drawing/2014/chart" uri="{C3380CC4-5D6E-409C-BE32-E72D297353CC}">
              <c16:uniqueId val="{00000003-ABFB-4049-A161-42833C00A92B}"/>
            </c:ext>
          </c:extLst>
        </c:ser>
        <c:ser>
          <c:idx val="4"/>
          <c:order val="4"/>
          <c:tx>
            <c:strRef>
              <c:f>'Ark1'!$F$1</c:f>
              <c:strCache>
                <c:ptCount val="1"/>
                <c:pt idx="0">
                  <c:v>Kr 100 000 eller mer</c:v>
                </c:pt>
              </c:strCache>
            </c:strRef>
          </c:tx>
          <c:spPr>
            <a:solidFill>
              <a:schemeClr val="accent5"/>
            </a:solidFill>
            <a:ln>
              <a:noFill/>
            </a:ln>
            <a:effectLst/>
          </c:spPr>
          <c:invertIfNegative val="0"/>
          <c:dLbls>
            <c:dLbl>
              <c:idx val="0"/>
              <c:layout>
                <c:manualLayout>
                  <c:x val="0"/>
                  <c:y val="-7.962439854582023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4F5-4D67-9D26-A65373091397}"/>
                </c:ext>
              </c:extLst>
            </c:dLbl>
            <c:dLbl>
              <c:idx val="1"/>
              <c:layout>
                <c:manualLayout>
                  <c:x val="-1.0394168908444112E-2"/>
                  <c:y val="-5.9718298909365178E-3"/>
                </c:manualLayout>
              </c:layout>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nb-NO"/>
                </a:p>
              </c:txPr>
              <c:dLblPos val="ctr"/>
              <c:showLegendKey val="0"/>
              <c:showVal val="1"/>
              <c:showCatName val="0"/>
              <c:showSerName val="0"/>
              <c:showPercent val="0"/>
              <c:showBubbleSize val="0"/>
              <c:extLst>
                <c:ext xmlns:c15="http://schemas.microsoft.com/office/drawing/2012/chart" uri="{CE6537A1-D6FC-4f65-9D91-7224C49458BB}">
                  <c15:layout>
                    <c:manualLayout>
                      <c:w val="4.5261880974042996E-2"/>
                      <c:h val="6.0912664887552488E-2"/>
                    </c:manualLayout>
                  </c15:layout>
                </c:ext>
                <c:ext xmlns:c16="http://schemas.microsoft.com/office/drawing/2014/chart" uri="{C3380CC4-5D6E-409C-BE32-E72D297353CC}">
                  <c16:uniqueId val="{00000002-44F5-4D67-9D26-A65373091397}"/>
                </c:ext>
              </c:extLst>
            </c:dLbl>
            <c:dLbl>
              <c:idx val="2"/>
              <c:delete val="1"/>
              <c:extLst>
                <c:ext xmlns:c15="http://schemas.microsoft.com/office/drawing/2012/chart" uri="{CE6537A1-D6FC-4f65-9D91-7224C49458BB}"/>
                <c:ext xmlns:c16="http://schemas.microsoft.com/office/drawing/2014/chart" uri="{C3380CC4-5D6E-409C-BE32-E72D297353CC}">
                  <c16:uniqueId val="{00000003-44F5-4D67-9D26-A65373091397}"/>
                </c:ext>
              </c:extLst>
            </c:dLbl>
            <c:dLbl>
              <c:idx val="3"/>
              <c:layout>
                <c:manualLayout>
                  <c:x val="-1.0394168908444112E-2"/>
                  <c:y val="0"/>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4.5261880974042996E-2"/>
                      <c:h val="6.4893884814843497E-2"/>
                    </c:manualLayout>
                  </c15:layout>
                </c:ext>
                <c:ext xmlns:c16="http://schemas.microsoft.com/office/drawing/2014/chart" uri="{C3380CC4-5D6E-409C-BE32-E72D297353CC}">
                  <c16:uniqueId val="{00000005-44F5-4D67-9D26-A65373091397}"/>
                </c:ext>
              </c:extLst>
            </c:dLbl>
            <c:dLbl>
              <c:idx val="4"/>
              <c:layout>
                <c:manualLayout>
                  <c:x val="-1.8898488924443842E-2"/>
                  <c:y val="-1.82470472086373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4F5-4D67-9D26-A65373091397}"/>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Oslo</c:v>
                </c:pt>
                <c:pt idx="1">
                  <c:v>Østlandet uten Oslo</c:v>
                </c:pt>
                <c:pt idx="2">
                  <c:v>Vestlandet</c:v>
                </c:pt>
                <c:pt idx="3">
                  <c:v>Midt-Norge</c:v>
                </c:pt>
                <c:pt idx="4">
                  <c:v>Nord-Norge</c:v>
                </c:pt>
              </c:strCache>
            </c:strRef>
          </c:cat>
          <c:val>
            <c:numRef>
              <c:f>'Ark1'!$F$2:$F$6</c:f>
              <c:numCache>
                <c:formatCode>0</c:formatCode>
                <c:ptCount val="5"/>
                <c:pt idx="0">
                  <c:v>0.8</c:v>
                </c:pt>
                <c:pt idx="1">
                  <c:v>1</c:v>
                </c:pt>
                <c:pt idx="2">
                  <c:v>0.6</c:v>
                </c:pt>
                <c:pt idx="3">
                  <c:v>0</c:v>
                </c:pt>
                <c:pt idx="4">
                  <c:v>0.9</c:v>
                </c:pt>
              </c:numCache>
            </c:numRef>
          </c:val>
          <c:extLst>
            <c:ext xmlns:c16="http://schemas.microsoft.com/office/drawing/2014/chart" uri="{C3380CC4-5D6E-409C-BE32-E72D297353CC}">
              <c16:uniqueId val="{00000004-ABFB-4049-A161-42833C00A92B}"/>
            </c:ext>
          </c:extLst>
        </c:ser>
        <c:ser>
          <c:idx val="5"/>
          <c:order val="5"/>
          <c:tx>
            <c:strRef>
              <c:f>'Ark1'!$G$1</c:f>
              <c:strCache>
                <c:ptCount val="1"/>
                <c:pt idx="0">
                  <c:v>Vet ikke</c:v>
                </c:pt>
              </c:strCache>
            </c:strRef>
          </c:tx>
          <c:spPr>
            <a:solidFill>
              <a:schemeClr val="bg1">
                <a:lumMod val="95000"/>
              </a:schemeClr>
            </a:solidFill>
            <a:ln>
              <a:noFill/>
            </a:ln>
            <a:effectLst/>
          </c:spPr>
          <c:invertIfNegative val="0"/>
          <c:dLbls>
            <c:delete val="1"/>
          </c:dLbls>
          <c:cat>
            <c:strRef>
              <c:f>'Ark1'!$A$2:$A$6</c:f>
              <c:strCache>
                <c:ptCount val="5"/>
                <c:pt idx="0">
                  <c:v>Oslo</c:v>
                </c:pt>
                <c:pt idx="1">
                  <c:v>Østlandet uten Oslo</c:v>
                </c:pt>
                <c:pt idx="2">
                  <c:v>Vestlandet</c:v>
                </c:pt>
                <c:pt idx="3">
                  <c:v>Midt-Norge</c:v>
                </c:pt>
                <c:pt idx="4">
                  <c:v>Nord-Norge</c:v>
                </c:pt>
              </c:strCache>
            </c:strRef>
          </c:cat>
          <c:val>
            <c:numRef>
              <c:f>'Ark1'!$G$2:$G$6</c:f>
              <c:numCache>
                <c:formatCode>0</c:formatCode>
                <c:ptCount val="5"/>
                <c:pt idx="0">
                  <c:v>2.4</c:v>
                </c:pt>
                <c:pt idx="1">
                  <c:v>6</c:v>
                </c:pt>
                <c:pt idx="2">
                  <c:v>7.1</c:v>
                </c:pt>
                <c:pt idx="3">
                  <c:v>2.2000000000000002</c:v>
                </c:pt>
                <c:pt idx="4">
                  <c:v>4.4000000000000004</c:v>
                </c:pt>
              </c:numCache>
            </c:numRef>
          </c:val>
          <c:extLst>
            <c:ext xmlns:c16="http://schemas.microsoft.com/office/drawing/2014/chart" uri="{C3380CC4-5D6E-409C-BE32-E72D297353CC}">
              <c16:uniqueId val="{00000000-2206-41C1-9723-2B6CBC6B826B}"/>
            </c:ext>
          </c:extLst>
        </c:ser>
        <c:dLbls>
          <c:dLblPos val="ctr"/>
          <c:showLegendKey val="0"/>
          <c:showVal val="1"/>
          <c:showCatName val="0"/>
          <c:showSerName val="0"/>
          <c:showPercent val="0"/>
          <c:showBubbleSize val="0"/>
        </c:dLbls>
        <c:gapWidth val="150"/>
        <c:overlap val="100"/>
        <c:axId val="812578640"/>
        <c:axId val="812562896"/>
      </c:barChart>
      <c:catAx>
        <c:axId val="812578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812562896"/>
        <c:crosses val="autoZero"/>
        <c:auto val="1"/>
        <c:lblAlgn val="ctr"/>
        <c:lblOffset val="100"/>
        <c:noMultiLvlLbl val="0"/>
      </c:catAx>
      <c:valAx>
        <c:axId val="8125628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812578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5965591423849791E-2"/>
          <c:y val="0.1028512590313008"/>
          <c:w val="0.82130451242301028"/>
          <c:h val="0.64252072354530254"/>
        </c:manualLayout>
      </c:layout>
      <c:barChart>
        <c:barDir val="col"/>
        <c:grouping val="clustered"/>
        <c:varyColors val="0"/>
        <c:ser>
          <c:idx val="0"/>
          <c:order val="0"/>
          <c:tx>
            <c:strRef>
              <c:f>Sheet1!$B$1</c:f>
              <c:strCache>
                <c:ptCount val="1"/>
                <c:pt idx="0">
                  <c:v>Alle</c:v>
                </c:pt>
              </c:strCache>
            </c:strRef>
          </c:tx>
          <c:spPr>
            <a:solidFill>
              <a:srgbClr val="00A5AA"/>
            </a:solidFill>
          </c:spPr>
          <c:invertIfNegative val="0"/>
          <c:dLbls>
            <c:spPr>
              <a:noFill/>
              <a:ln>
                <a:noFill/>
              </a:ln>
              <a:effectLst/>
            </c:spPr>
            <c:txPr>
              <a:bodyPr/>
              <a:lstStyle/>
              <a:p>
                <a:pPr>
                  <a:defRPr sz="1050" b="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Trener eller mosjonerer 3-4 ganger per uke eller mer</c:v>
                </c:pt>
                <c:pt idx="1">
                  <c:v>Blir anpusten , svett og sliten, eller svært sliten</c:v>
                </c:pt>
              </c:strCache>
            </c:strRef>
          </c:cat>
          <c:val>
            <c:numRef>
              <c:f>Sheet1!$B$2:$B$3</c:f>
              <c:numCache>
                <c:formatCode>0%</c:formatCode>
                <c:ptCount val="2"/>
                <c:pt idx="0">
                  <c:v>0.67800000000000005</c:v>
                </c:pt>
                <c:pt idx="1">
                  <c:v>0.67600000000000005</c:v>
                </c:pt>
              </c:numCache>
            </c:numRef>
          </c:val>
          <c:extLst>
            <c:ext xmlns:c16="http://schemas.microsoft.com/office/drawing/2014/chart" uri="{C3380CC4-5D6E-409C-BE32-E72D297353CC}">
              <c16:uniqueId val="{00000000-423C-4392-90FC-33F4DB4106AE}"/>
            </c:ext>
          </c:extLst>
        </c:ser>
        <c:dLbls>
          <c:showLegendKey val="0"/>
          <c:showVal val="1"/>
          <c:showCatName val="0"/>
          <c:showSerName val="0"/>
          <c:showPercent val="0"/>
          <c:showBubbleSize val="0"/>
        </c:dLbls>
        <c:gapWidth val="98"/>
        <c:axId val="249627008"/>
        <c:axId val="249628544"/>
      </c:barChart>
      <c:catAx>
        <c:axId val="249627008"/>
        <c:scaling>
          <c:orientation val="minMax"/>
        </c:scaling>
        <c:delete val="0"/>
        <c:axPos val="b"/>
        <c:numFmt formatCode="General" sourceLinked="1"/>
        <c:majorTickMark val="out"/>
        <c:minorTickMark val="none"/>
        <c:tickLblPos val="nextTo"/>
        <c:txPr>
          <a:bodyPr/>
          <a:lstStyle/>
          <a:p>
            <a:pPr>
              <a:defRPr sz="1100"/>
            </a:pPr>
            <a:endParaRPr lang="nb-NO"/>
          </a:p>
        </c:txPr>
        <c:crossAx val="249628544"/>
        <c:crosses val="autoZero"/>
        <c:auto val="1"/>
        <c:lblAlgn val="ctr"/>
        <c:lblOffset val="100"/>
        <c:noMultiLvlLbl val="0"/>
      </c:catAx>
      <c:valAx>
        <c:axId val="249628544"/>
        <c:scaling>
          <c:orientation val="minMax"/>
          <c:max val="0.7000000000000004"/>
          <c:min val="0"/>
        </c:scaling>
        <c:delete val="1"/>
        <c:axPos val="l"/>
        <c:numFmt formatCode="0%" sourceLinked="1"/>
        <c:majorTickMark val="out"/>
        <c:minorTickMark val="none"/>
        <c:tickLblPos val="nextTo"/>
        <c:crossAx val="249627008"/>
        <c:crosses val="autoZero"/>
        <c:crossBetween val="between"/>
        <c:majorUnit val="0.7000000000000004"/>
      </c:valAx>
      <c:spPr>
        <a:noFill/>
        <a:ln w="25400">
          <a:noFill/>
        </a:ln>
      </c:spPr>
    </c:plotArea>
    <c:plotVisOnly val="1"/>
    <c:dispBlanksAs val="gap"/>
    <c:showDLblsOverMax val="0"/>
  </c:chart>
  <c:spPr>
    <a:noFill/>
  </c:spPr>
  <c:txPr>
    <a:bodyPr/>
    <a:lstStyle/>
    <a:p>
      <a:pPr>
        <a:defRPr sz="1800"/>
      </a:pPr>
      <a:endParaRPr lang="nb-NO"/>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771321561561745"/>
          <c:y val="0.10832188145072873"/>
          <c:w val="0.34962131282014713"/>
          <c:h val="0.76238655689839407"/>
        </c:manualLayout>
      </c:layout>
      <c:barChart>
        <c:barDir val="bar"/>
        <c:grouping val="clustered"/>
        <c:varyColors val="0"/>
        <c:ser>
          <c:idx val="0"/>
          <c:order val="0"/>
          <c:tx>
            <c:strRef>
              <c:f>'Ark1'!$C$1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'Ark1'!$C$2:$C$7</c:f>
              <c:numCache>
                <c:formatCode>0</c:formatCode>
                <c:ptCount val="6"/>
                <c:pt idx="0">
                  <c:v>7.7</c:v>
                </c:pt>
                <c:pt idx="1">
                  <c:v>71.900000000000006</c:v>
                </c:pt>
                <c:pt idx="2">
                  <c:v>5.4</c:v>
                </c:pt>
                <c:pt idx="3">
                  <c:v>0</c:v>
                </c:pt>
                <c:pt idx="4">
                  <c:v>0</c:v>
                </c:pt>
                <c:pt idx="5">
                  <c:v>0</c:v>
                </c:pt>
              </c:numCache>
            </c:numRef>
          </c:val>
          <c:extLst>
            <c:ext xmlns:c16="http://schemas.microsoft.com/office/drawing/2014/chart" uri="{C3380CC4-5D6E-409C-BE32-E72D297353CC}">
              <c16:uniqueId val="{00000000-7D93-4A08-9F2B-DDCE2256AFFA}"/>
            </c:ext>
          </c:extLst>
        </c:ser>
        <c:ser>
          <c:idx val="1"/>
          <c:order val="1"/>
          <c:tx>
            <c:strRef>
              <c:f>'Ark1'!$D$1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'Ark1'!$D$2:$D$7</c:f>
              <c:numCache>
                <c:formatCode>0</c:formatCode>
                <c:ptCount val="6"/>
                <c:pt idx="0">
                  <c:v>9.9</c:v>
                </c:pt>
                <c:pt idx="1">
                  <c:v>60.2</c:v>
                </c:pt>
                <c:pt idx="2">
                  <c:v>19.7</c:v>
                </c:pt>
                <c:pt idx="3">
                  <c:v>3.9</c:v>
                </c:pt>
                <c:pt idx="4">
                  <c:v>0</c:v>
                </c:pt>
                <c:pt idx="5">
                  <c:v>0</c:v>
                </c:pt>
              </c:numCache>
            </c:numRef>
          </c:val>
          <c:extLst>
            <c:ext xmlns:c16="http://schemas.microsoft.com/office/drawing/2014/chart" uri="{C3380CC4-5D6E-409C-BE32-E72D297353CC}">
              <c16:uniqueId val="{00000000-695A-4A1D-9284-356BBFC48B72}"/>
            </c:ext>
          </c:extLst>
        </c:ser>
        <c:dLbls>
          <c:dLblPos val="outEnd"/>
          <c:showLegendKey val="0"/>
          <c:showVal val="1"/>
          <c:showCatName val="0"/>
          <c:showSerName val="0"/>
          <c:showPercent val="0"/>
          <c:showBubbleSize val="0"/>
        </c:dLbls>
        <c:gapWidth val="100"/>
        <c:axId val="663759568"/>
        <c:axId val="663763832"/>
      </c:barChart>
      <c:catAx>
        <c:axId val="6637595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663763832"/>
        <c:crosses val="autoZero"/>
        <c:auto val="1"/>
        <c:lblAlgn val="ctr"/>
        <c:lblOffset val="100"/>
        <c:noMultiLvlLbl val="0"/>
      </c:catAx>
      <c:valAx>
        <c:axId val="66376383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663759568"/>
        <c:crosses val="autoZero"/>
        <c:crossBetween val="between"/>
      </c:valAx>
      <c:spPr>
        <a:solidFill>
          <a:schemeClr val="bg1"/>
        </a:solidFill>
        <a:ln>
          <a:noFill/>
        </a:ln>
        <a:effectLst/>
      </c:spPr>
    </c:plotArea>
    <c:legend>
      <c:legendPos val="t"/>
      <c:layout>
        <c:manualLayout>
          <c:xMode val="edge"/>
          <c:yMode val="edge"/>
          <c:x val="0.2206492311157951"/>
          <c:y val="2.5000000000000001E-2"/>
          <c:w val="0.34805882307767355"/>
          <c:h val="5.9991121656104186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095894960672618"/>
          <c:y val="0.12647391416533466"/>
          <c:w val="0.39851833518061586"/>
          <c:h val="0.74423436699979273"/>
        </c:manualLayout>
      </c:layout>
      <c:barChart>
        <c:barDir val="bar"/>
        <c:grouping val="clustered"/>
        <c:varyColors val="0"/>
        <c:ser>
          <c:idx val="0"/>
          <c:order val="0"/>
          <c:tx>
            <c:strRef>
              <c:f>'Ark1'!$E$1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'Ark1'!$E$2:$E$7</c:f>
              <c:numCache>
                <c:formatCode>General</c:formatCode>
                <c:ptCount val="6"/>
                <c:pt idx="0">
                  <c:v>7.7</c:v>
                </c:pt>
                <c:pt idx="1">
                  <c:v>28.8</c:v>
                </c:pt>
                <c:pt idx="2">
                  <c:v>23.2</c:v>
                </c:pt>
                <c:pt idx="3">
                  <c:v>11</c:v>
                </c:pt>
                <c:pt idx="4">
                  <c:v>2.2000000000000002</c:v>
                </c:pt>
                <c:pt idx="5">
                  <c:v>1.2</c:v>
                </c:pt>
              </c:numCache>
            </c:numRef>
          </c:val>
          <c:extLst>
            <c:ext xmlns:c16="http://schemas.microsoft.com/office/drawing/2014/chart" uri="{C3380CC4-5D6E-409C-BE32-E72D297353CC}">
              <c16:uniqueId val="{00000000-9161-4AA1-ADAC-96F48043A882}"/>
            </c:ext>
          </c:extLst>
        </c:ser>
        <c:ser>
          <c:idx val="1"/>
          <c:order val="1"/>
          <c:tx>
            <c:strRef>
              <c:f>'Ark1'!$F$1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'Ark1'!$F$2:$F$7</c:f>
              <c:numCache>
                <c:formatCode>General</c:formatCode>
                <c:ptCount val="6"/>
                <c:pt idx="0">
                  <c:v>6.6</c:v>
                </c:pt>
                <c:pt idx="1">
                  <c:v>22.9</c:v>
                </c:pt>
                <c:pt idx="2">
                  <c:v>27.4</c:v>
                </c:pt>
                <c:pt idx="3">
                  <c:v>10.8</c:v>
                </c:pt>
                <c:pt idx="4">
                  <c:v>3.6</c:v>
                </c:pt>
                <c:pt idx="5">
                  <c:v>1.5</c:v>
                </c:pt>
              </c:numCache>
            </c:numRef>
          </c:val>
          <c:extLst>
            <c:ext xmlns:c16="http://schemas.microsoft.com/office/drawing/2014/chart" uri="{C3380CC4-5D6E-409C-BE32-E72D297353CC}">
              <c16:uniqueId val="{00000000-4ED2-490A-AA18-CF4F7890355D}"/>
            </c:ext>
          </c:extLst>
        </c:ser>
        <c:dLbls>
          <c:dLblPos val="outEnd"/>
          <c:showLegendKey val="0"/>
          <c:showVal val="1"/>
          <c:showCatName val="0"/>
          <c:showSerName val="0"/>
          <c:showPercent val="0"/>
          <c:showBubbleSize val="0"/>
        </c:dLbls>
        <c:gapWidth val="100"/>
        <c:axId val="663759568"/>
        <c:axId val="663763832"/>
      </c:barChart>
      <c:catAx>
        <c:axId val="6637595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663763832"/>
        <c:crosses val="autoZero"/>
        <c:auto val="1"/>
        <c:lblAlgn val="ctr"/>
        <c:lblOffset val="100"/>
        <c:noMultiLvlLbl val="0"/>
      </c:catAx>
      <c:valAx>
        <c:axId val="663763832"/>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663759568"/>
        <c:crosses val="autoZero"/>
        <c:crossBetween val="between"/>
      </c:valAx>
      <c:spPr>
        <a:solidFill>
          <a:schemeClr val="bg1"/>
        </a:solidFill>
        <a:ln>
          <a:noFill/>
        </a:ln>
        <a:effectLst/>
      </c:spPr>
    </c:plotArea>
    <c:legend>
      <c:legendPos val="t"/>
      <c:layout>
        <c:manualLayout>
          <c:xMode val="edge"/>
          <c:yMode val="edge"/>
          <c:x val="0.23436416365184218"/>
          <c:y val="2.5000000000000001E-2"/>
          <c:w val="0.29197681490553529"/>
          <c:h val="5.98228618828349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095894960672618"/>
          <c:y val="0.12647391416533466"/>
          <c:w val="0.39851833518061586"/>
          <c:h val="0.74423436699979273"/>
        </c:manualLayout>
      </c:layout>
      <c:barChart>
        <c:barDir val="bar"/>
        <c:grouping val="clustered"/>
        <c:varyColors val="0"/>
        <c:ser>
          <c:idx val="0"/>
          <c:order val="0"/>
          <c:tx>
            <c:strRef>
              <c:f>'Ark1'!$D$1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'Ark1'!$D$2:$D$7</c:f>
              <c:numCache>
                <c:formatCode>General</c:formatCode>
                <c:ptCount val="6"/>
                <c:pt idx="0">
                  <c:v>0</c:v>
                </c:pt>
                <c:pt idx="1">
                  <c:v>39.200000000000003</c:v>
                </c:pt>
                <c:pt idx="2">
                  <c:v>41.4</c:v>
                </c:pt>
                <c:pt idx="3">
                  <c:v>14</c:v>
                </c:pt>
                <c:pt idx="4">
                  <c:v>1.8</c:v>
                </c:pt>
                <c:pt idx="5">
                  <c:v>0.9</c:v>
                </c:pt>
              </c:numCache>
            </c:numRef>
          </c:val>
          <c:extLst>
            <c:ext xmlns:c16="http://schemas.microsoft.com/office/drawing/2014/chart" uri="{C3380CC4-5D6E-409C-BE32-E72D297353CC}">
              <c16:uniqueId val="{00000000-519F-4D4D-BA58-AD781B51EA16}"/>
            </c:ext>
          </c:extLst>
        </c:ser>
        <c:ser>
          <c:idx val="1"/>
          <c:order val="1"/>
          <c:tx>
            <c:strRef>
              <c:f>'Ark1'!$E$1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Vet ikke</c:v>
                </c:pt>
                <c:pt idx="1">
                  <c:v>Under 5000 kroner</c:v>
                </c:pt>
                <c:pt idx="2">
                  <c:v>Kr 5000 - 14 999</c:v>
                </c:pt>
                <c:pt idx="3">
                  <c:v>Kr 15 000 - 49 999</c:v>
                </c:pt>
                <c:pt idx="4">
                  <c:v>Kr 50 000 - 99 999</c:v>
                </c:pt>
                <c:pt idx="5">
                  <c:v>Kr 100 000 eller mer</c:v>
                </c:pt>
              </c:strCache>
            </c:strRef>
          </c:cat>
          <c:val>
            <c:numRef>
              <c:f>'Ark1'!$E$2:$E$7</c:f>
              <c:numCache>
                <c:formatCode>General</c:formatCode>
                <c:ptCount val="6"/>
                <c:pt idx="0">
                  <c:v>1.3</c:v>
                </c:pt>
                <c:pt idx="1">
                  <c:v>30.3</c:v>
                </c:pt>
                <c:pt idx="2">
                  <c:v>47.2</c:v>
                </c:pt>
                <c:pt idx="3">
                  <c:v>14.3</c:v>
                </c:pt>
                <c:pt idx="4">
                  <c:v>1.3</c:v>
                </c:pt>
                <c:pt idx="5">
                  <c:v>0</c:v>
                </c:pt>
              </c:numCache>
            </c:numRef>
          </c:val>
          <c:extLst>
            <c:ext xmlns:c16="http://schemas.microsoft.com/office/drawing/2014/chart" uri="{C3380CC4-5D6E-409C-BE32-E72D297353CC}">
              <c16:uniqueId val="{00000002-519F-4D4D-BA58-AD781B51EA16}"/>
            </c:ext>
          </c:extLst>
        </c:ser>
        <c:dLbls>
          <c:dLblPos val="outEnd"/>
          <c:showLegendKey val="0"/>
          <c:showVal val="1"/>
          <c:showCatName val="0"/>
          <c:showSerName val="0"/>
          <c:showPercent val="0"/>
          <c:showBubbleSize val="0"/>
        </c:dLbls>
        <c:gapWidth val="100"/>
        <c:axId val="663759568"/>
        <c:axId val="663763832"/>
      </c:barChart>
      <c:catAx>
        <c:axId val="6637595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663763832"/>
        <c:crosses val="autoZero"/>
        <c:auto val="1"/>
        <c:lblAlgn val="ctr"/>
        <c:lblOffset val="100"/>
        <c:noMultiLvlLbl val="0"/>
      </c:catAx>
      <c:valAx>
        <c:axId val="663763832"/>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663759568"/>
        <c:crosses val="autoZero"/>
        <c:crossBetween val="between"/>
      </c:valAx>
      <c:spPr>
        <a:solidFill>
          <a:schemeClr val="bg1"/>
        </a:solidFill>
        <a:ln>
          <a:noFill/>
        </a:ln>
        <a:effectLst/>
      </c:spPr>
    </c:plotArea>
    <c:legend>
      <c:legendPos val="t"/>
      <c:layout>
        <c:manualLayout>
          <c:xMode val="edge"/>
          <c:yMode val="edge"/>
          <c:x val="0.23436416365184218"/>
          <c:y val="2.5000000000000001E-2"/>
          <c:w val="0.29197681490553529"/>
          <c:h val="5.98228618828349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507957462023401E-2"/>
          <c:y val="0.14603125"/>
          <c:w val="0.56151451876980563"/>
          <c:h val="0.75700000000000001"/>
        </c:manualLayout>
      </c:layout>
      <c:barChart>
        <c:barDir val="col"/>
        <c:grouping val="stacked"/>
        <c:varyColors val="0"/>
        <c:ser>
          <c:idx val="0"/>
          <c:order val="0"/>
          <c:tx>
            <c:strRef>
              <c:f>'Ark1'!$B$1</c:f>
              <c:strCache>
                <c:ptCount val="1"/>
                <c:pt idx="0">
                  <c:v>Ja, mer enn 15 timer pr. måned</c:v>
                </c:pt>
              </c:strCache>
            </c:strRef>
          </c:tx>
          <c:spPr>
            <a:solidFill>
              <a:srgbClr val="33660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'Ark1'!$A$2:$A$9</c:f>
              <c:numCache>
                <c:formatCode>General</c:formatCode>
                <c:ptCount val="8"/>
                <c:pt idx="0">
                  <c:v>2005</c:v>
                </c:pt>
                <c:pt idx="1">
                  <c:v>2007</c:v>
                </c:pt>
                <c:pt idx="2">
                  <c:v>2009</c:v>
                </c:pt>
                <c:pt idx="3">
                  <c:v>2011</c:v>
                </c:pt>
                <c:pt idx="4">
                  <c:v>2013</c:v>
                </c:pt>
                <c:pt idx="5">
                  <c:v>2015</c:v>
                </c:pt>
                <c:pt idx="6">
                  <c:v>2017</c:v>
                </c:pt>
                <c:pt idx="7">
                  <c:v>2019</c:v>
                </c:pt>
              </c:numCache>
            </c:numRef>
          </c:cat>
          <c:val>
            <c:numRef>
              <c:f>'Ark1'!$B$2:$B$9</c:f>
              <c:numCache>
                <c:formatCode>General</c:formatCode>
                <c:ptCount val="8"/>
                <c:pt idx="0">
                  <c:v>1.4</c:v>
                </c:pt>
                <c:pt idx="1">
                  <c:v>1.9</c:v>
                </c:pt>
                <c:pt idx="2">
                  <c:v>1.7</c:v>
                </c:pt>
                <c:pt idx="3">
                  <c:v>2</c:v>
                </c:pt>
                <c:pt idx="4">
                  <c:v>2.4</c:v>
                </c:pt>
                <c:pt idx="5">
                  <c:v>2.2000000000000002</c:v>
                </c:pt>
                <c:pt idx="6">
                  <c:v>1.7</c:v>
                </c:pt>
                <c:pt idx="7">
                  <c:v>2.4</c:v>
                </c:pt>
              </c:numCache>
            </c:numRef>
          </c:val>
          <c:extLst>
            <c:ext xmlns:c16="http://schemas.microsoft.com/office/drawing/2014/chart" uri="{C3380CC4-5D6E-409C-BE32-E72D297353CC}">
              <c16:uniqueId val="{00000000-D823-4D20-A3F7-171E5C0E7CA6}"/>
            </c:ext>
          </c:extLst>
        </c:ser>
        <c:ser>
          <c:idx val="1"/>
          <c:order val="1"/>
          <c:tx>
            <c:strRef>
              <c:f>'Ark1'!$C$1</c:f>
              <c:strCache>
                <c:ptCount val="1"/>
                <c:pt idx="0">
                  <c:v>Ja, 6-15 timer pr. måned</c:v>
                </c:pt>
              </c:strCache>
            </c:strRef>
          </c:tx>
          <c:spPr>
            <a:solidFill>
              <a:srgbClr val="00990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'Ark1'!$A$2:$A$9</c:f>
              <c:numCache>
                <c:formatCode>General</c:formatCode>
                <c:ptCount val="8"/>
                <c:pt idx="0">
                  <c:v>2005</c:v>
                </c:pt>
                <c:pt idx="1">
                  <c:v>2007</c:v>
                </c:pt>
                <c:pt idx="2">
                  <c:v>2009</c:v>
                </c:pt>
                <c:pt idx="3">
                  <c:v>2011</c:v>
                </c:pt>
                <c:pt idx="4">
                  <c:v>2013</c:v>
                </c:pt>
                <c:pt idx="5">
                  <c:v>2015</c:v>
                </c:pt>
                <c:pt idx="6">
                  <c:v>2017</c:v>
                </c:pt>
                <c:pt idx="7">
                  <c:v>2019</c:v>
                </c:pt>
              </c:numCache>
            </c:numRef>
          </c:cat>
          <c:val>
            <c:numRef>
              <c:f>'Ark1'!$C$2:$C$9</c:f>
              <c:numCache>
                <c:formatCode>General</c:formatCode>
                <c:ptCount val="8"/>
                <c:pt idx="0">
                  <c:v>2.6</c:v>
                </c:pt>
                <c:pt idx="1">
                  <c:v>3.3</c:v>
                </c:pt>
                <c:pt idx="2">
                  <c:v>3.4</c:v>
                </c:pt>
                <c:pt idx="3">
                  <c:v>3.3</c:v>
                </c:pt>
                <c:pt idx="4">
                  <c:v>4</c:v>
                </c:pt>
                <c:pt idx="5">
                  <c:v>4.9000000000000004</c:v>
                </c:pt>
                <c:pt idx="6">
                  <c:v>4.3</c:v>
                </c:pt>
                <c:pt idx="7">
                  <c:v>3.8</c:v>
                </c:pt>
              </c:numCache>
            </c:numRef>
          </c:val>
          <c:extLst>
            <c:ext xmlns:c16="http://schemas.microsoft.com/office/drawing/2014/chart" uri="{C3380CC4-5D6E-409C-BE32-E72D297353CC}">
              <c16:uniqueId val="{00000001-D823-4D20-A3F7-171E5C0E7CA6}"/>
            </c:ext>
          </c:extLst>
        </c:ser>
        <c:ser>
          <c:idx val="2"/>
          <c:order val="2"/>
          <c:tx>
            <c:strRef>
              <c:f>'Ark1'!$D$1</c:f>
              <c:strCache>
                <c:ptCount val="1"/>
                <c:pt idx="0">
                  <c:v>Ja, 1-5 timer pr. måned</c:v>
                </c:pt>
              </c:strCache>
            </c:strRef>
          </c:tx>
          <c:spPr>
            <a:solidFill>
              <a:srgbClr val="99FF66"/>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'Ark1'!$A$2:$A$9</c:f>
              <c:numCache>
                <c:formatCode>General</c:formatCode>
                <c:ptCount val="8"/>
                <c:pt idx="0">
                  <c:v>2005</c:v>
                </c:pt>
                <c:pt idx="1">
                  <c:v>2007</c:v>
                </c:pt>
                <c:pt idx="2">
                  <c:v>2009</c:v>
                </c:pt>
                <c:pt idx="3">
                  <c:v>2011</c:v>
                </c:pt>
                <c:pt idx="4">
                  <c:v>2013</c:v>
                </c:pt>
                <c:pt idx="5">
                  <c:v>2015</c:v>
                </c:pt>
                <c:pt idx="6">
                  <c:v>2017</c:v>
                </c:pt>
                <c:pt idx="7">
                  <c:v>2019</c:v>
                </c:pt>
              </c:numCache>
            </c:numRef>
          </c:cat>
          <c:val>
            <c:numRef>
              <c:f>'Ark1'!$D$2:$D$9</c:f>
              <c:numCache>
                <c:formatCode>General</c:formatCode>
                <c:ptCount val="8"/>
                <c:pt idx="0">
                  <c:v>4.9000000000000004</c:v>
                </c:pt>
                <c:pt idx="1">
                  <c:v>5</c:v>
                </c:pt>
                <c:pt idx="2">
                  <c:v>5.5</c:v>
                </c:pt>
                <c:pt idx="3">
                  <c:v>5.8</c:v>
                </c:pt>
                <c:pt idx="4">
                  <c:v>7.5</c:v>
                </c:pt>
                <c:pt idx="5">
                  <c:v>9</c:v>
                </c:pt>
                <c:pt idx="6">
                  <c:v>8.1</c:v>
                </c:pt>
                <c:pt idx="7">
                  <c:v>7.8</c:v>
                </c:pt>
              </c:numCache>
            </c:numRef>
          </c:val>
          <c:extLst>
            <c:ext xmlns:c16="http://schemas.microsoft.com/office/drawing/2014/chart" uri="{C3380CC4-5D6E-409C-BE32-E72D297353CC}">
              <c16:uniqueId val="{00000003-D823-4D20-A3F7-171E5C0E7CA6}"/>
            </c:ext>
          </c:extLst>
        </c:ser>
        <c:ser>
          <c:idx val="3"/>
          <c:order val="3"/>
          <c:tx>
            <c:strRef>
              <c:f>'Ark1'!$E$1</c:f>
              <c:strCache>
                <c:ptCount val="1"/>
                <c:pt idx="0">
                  <c:v>Ja, mindre enn 1 time pr. måned</c:v>
                </c:pt>
              </c:strCache>
            </c:strRef>
          </c:tx>
          <c:spPr>
            <a:solidFill>
              <a:srgbClr val="CCFFCC"/>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'Ark1'!$A$2:$A$9</c:f>
              <c:numCache>
                <c:formatCode>General</c:formatCode>
                <c:ptCount val="8"/>
                <c:pt idx="0">
                  <c:v>2005</c:v>
                </c:pt>
                <c:pt idx="1">
                  <c:v>2007</c:v>
                </c:pt>
                <c:pt idx="2">
                  <c:v>2009</c:v>
                </c:pt>
                <c:pt idx="3">
                  <c:v>2011</c:v>
                </c:pt>
                <c:pt idx="4">
                  <c:v>2013</c:v>
                </c:pt>
                <c:pt idx="5">
                  <c:v>2015</c:v>
                </c:pt>
                <c:pt idx="6">
                  <c:v>2017</c:v>
                </c:pt>
                <c:pt idx="7">
                  <c:v>2019</c:v>
                </c:pt>
              </c:numCache>
            </c:numRef>
          </c:cat>
          <c:val>
            <c:numRef>
              <c:f>'Ark1'!$E$2:$E$9</c:f>
              <c:numCache>
                <c:formatCode>General</c:formatCode>
                <c:ptCount val="8"/>
                <c:pt idx="0">
                  <c:v>16.600000000000001</c:v>
                </c:pt>
                <c:pt idx="1">
                  <c:v>15.4</c:v>
                </c:pt>
                <c:pt idx="2">
                  <c:v>14.4</c:v>
                </c:pt>
                <c:pt idx="3">
                  <c:v>13.9</c:v>
                </c:pt>
                <c:pt idx="4">
                  <c:v>12.3</c:v>
                </c:pt>
                <c:pt idx="5">
                  <c:v>12.3</c:v>
                </c:pt>
                <c:pt idx="6">
                  <c:v>11.2</c:v>
                </c:pt>
                <c:pt idx="7">
                  <c:v>11.7</c:v>
                </c:pt>
              </c:numCache>
            </c:numRef>
          </c:val>
          <c:extLst>
            <c:ext xmlns:c16="http://schemas.microsoft.com/office/drawing/2014/chart" uri="{C3380CC4-5D6E-409C-BE32-E72D297353CC}">
              <c16:uniqueId val="{00000004-D823-4D20-A3F7-171E5C0E7CA6}"/>
            </c:ext>
          </c:extLst>
        </c:ser>
        <c:ser>
          <c:idx val="4"/>
          <c:order val="4"/>
          <c:tx>
            <c:strRef>
              <c:f>'Ark1'!$F$1</c:f>
              <c:strCache>
                <c:ptCount val="1"/>
                <c:pt idx="0">
                  <c:v>Nei</c:v>
                </c:pt>
              </c:strCache>
            </c:strRef>
          </c:tx>
          <c:spPr>
            <a:solidFill>
              <a:schemeClr val="bg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'Ark1'!$A$2:$A$9</c:f>
              <c:numCache>
                <c:formatCode>General</c:formatCode>
                <c:ptCount val="8"/>
                <c:pt idx="0">
                  <c:v>2005</c:v>
                </c:pt>
                <c:pt idx="1">
                  <c:v>2007</c:v>
                </c:pt>
                <c:pt idx="2">
                  <c:v>2009</c:v>
                </c:pt>
                <c:pt idx="3">
                  <c:v>2011</c:v>
                </c:pt>
                <c:pt idx="4">
                  <c:v>2013</c:v>
                </c:pt>
                <c:pt idx="5">
                  <c:v>2015</c:v>
                </c:pt>
                <c:pt idx="6">
                  <c:v>2017</c:v>
                </c:pt>
                <c:pt idx="7">
                  <c:v>2019</c:v>
                </c:pt>
              </c:numCache>
            </c:numRef>
          </c:cat>
          <c:val>
            <c:numRef>
              <c:f>'Ark1'!$F$2:$F$9</c:f>
              <c:numCache>
                <c:formatCode>General</c:formatCode>
                <c:ptCount val="8"/>
                <c:pt idx="0">
                  <c:v>71.400000000000006</c:v>
                </c:pt>
                <c:pt idx="1">
                  <c:v>72.8</c:v>
                </c:pt>
                <c:pt idx="2">
                  <c:v>73.3</c:v>
                </c:pt>
                <c:pt idx="3">
                  <c:v>73.5</c:v>
                </c:pt>
                <c:pt idx="4">
                  <c:v>71.7</c:v>
                </c:pt>
                <c:pt idx="5">
                  <c:v>69.900000000000006</c:v>
                </c:pt>
                <c:pt idx="6">
                  <c:v>72.599999999999994</c:v>
                </c:pt>
                <c:pt idx="7">
                  <c:v>72.2</c:v>
                </c:pt>
              </c:numCache>
            </c:numRef>
          </c:val>
          <c:extLst>
            <c:ext xmlns:c16="http://schemas.microsoft.com/office/drawing/2014/chart" uri="{C3380CC4-5D6E-409C-BE32-E72D297353CC}">
              <c16:uniqueId val="{00000005-D823-4D20-A3F7-171E5C0E7CA6}"/>
            </c:ext>
          </c:extLst>
        </c:ser>
        <c:dLbls>
          <c:dLblPos val="ctr"/>
          <c:showLegendKey val="0"/>
          <c:showVal val="1"/>
          <c:showCatName val="0"/>
          <c:showSerName val="0"/>
          <c:showPercent val="0"/>
          <c:showBubbleSize val="0"/>
        </c:dLbls>
        <c:gapWidth val="100"/>
        <c:overlap val="100"/>
        <c:axId val="750975672"/>
        <c:axId val="750985840"/>
      </c:barChart>
      <c:catAx>
        <c:axId val="750975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0985840"/>
        <c:crosses val="autoZero"/>
        <c:auto val="1"/>
        <c:lblAlgn val="ctr"/>
        <c:lblOffset val="100"/>
        <c:noMultiLvlLbl val="0"/>
      </c:catAx>
      <c:valAx>
        <c:axId val="75098584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0975672"/>
        <c:crosses val="autoZero"/>
        <c:crossBetween val="between"/>
      </c:valAx>
      <c:spPr>
        <a:noFill/>
        <a:ln>
          <a:noFill/>
        </a:ln>
        <a:effectLst/>
      </c:spPr>
    </c:plotArea>
    <c:legend>
      <c:legendPos val="r"/>
      <c:layout>
        <c:manualLayout>
          <c:xMode val="edge"/>
          <c:yMode val="edge"/>
          <c:x val="0.69864298800967384"/>
          <c:y val="0.29322193078113123"/>
          <c:w val="0.29041955571479494"/>
          <c:h val="0.3589308957350581"/>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0492248580682841E-2"/>
          <c:y val="4.9716876187546666E-2"/>
          <c:w val="0.82935130955610248"/>
          <c:h val="0.82232120220260463"/>
        </c:manualLayout>
      </c:layout>
      <c:barChart>
        <c:barDir val="col"/>
        <c:grouping val="stacked"/>
        <c:varyColors val="0"/>
        <c:ser>
          <c:idx val="0"/>
          <c:order val="0"/>
          <c:tx>
            <c:strRef>
              <c:f>Sheet1!$A$2</c:f>
              <c:strCache>
                <c:ptCount val="1"/>
                <c:pt idx="0">
                  <c:v>Ja</c:v>
                </c:pt>
              </c:strCache>
            </c:strRef>
          </c:tx>
          <c:spPr>
            <a:solidFill>
              <a:srgbClr val="99FF66"/>
            </a:solidFill>
            <a:ln w="28575">
              <a:noFill/>
            </a:ln>
          </c:spPr>
          <c:invertIfNegative val="0"/>
          <c:dLbls>
            <c:dLbl>
              <c:idx val="0"/>
              <c:layout>
                <c:manualLayout>
                  <c:x val="2.053107170445395E-3"/>
                  <c:y val="-2.40178622371982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FF7-4CB6-99E0-C2BBAF7E7CE4}"/>
                </c:ext>
              </c:extLst>
            </c:dLbl>
            <c:dLbl>
              <c:idx val="1"/>
              <c:layout>
                <c:manualLayout>
                  <c:x val="-3.3204851352473946E-3"/>
                  <c:y val="-1.886654186319877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F7-4CB6-99E0-C2BBAF7E7CE4}"/>
                </c:ext>
              </c:extLst>
            </c:dLbl>
            <c:dLbl>
              <c:idx val="2"/>
              <c:layout>
                <c:manualLayout>
                  <c:x val="2.6190973521444331E-4"/>
                  <c:y val="-2.91691826111975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BFF7-4CB6-99E0-C2BBAF7E7CE4}"/>
                </c:ext>
              </c:extLst>
            </c:dLbl>
            <c:dLbl>
              <c:idx val="3"/>
              <c:layout>
                <c:manualLayout>
                  <c:x val="3.9023029004915896E-3"/>
                  <c:y val="-1.629088167619921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FF7-4CB6-99E0-C2BBAF7E7CE4}"/>
                </c:ext>
              </c:extLst>
            </c:dLbl>
            <c:dLbl>
              <c:idx val="4"/>
              <c:layout>
                <c:manualLayout>
                  <c:x val="4.1315081520008085E-3"/>
                  <c:y val="-2.91691826111975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FF7-4CB6-99E0-C2BBAF7E7CE4}"/>
                </c:ext>
              </c:extLst>
            </c:dLbl>
            <c:dLbl>
              <c:idx val="5"/>
              <c:layout>
                <c:manualLayout>
                  <c:x val="-2.3813596881026807E-3"/>
                  <c:y val="-2.40178622371982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FF7-4CB6-99E0-C2BBAF7E7CE4}"/>
                </c:ext>
              </c:extLst>
            </c:dLbl>
            <c:dLbl>
              <c:idx val="6"/>
              <c:layout>
                <c:manualLayout>
                  <c:x val="-3.1668175116770364E-3"/>
                  <c:y val="-2.1442202050198467E-2"/>
                </c:manualLayout>
              </c:layout>
              <c:showLegendKey val="0"/>
              <c:showVal val="1"/>
              <c:showCatName val="0"/>
              <c:showSerName val="0"/>
              <c:showPercent val="0"/>
              <c:showBubbleSize val="0"/>
              <c:extLst>
                <c:ext xmlns:c15="http://schemas.microsoft.com/office/drawing/2012/chart" uri="{CE6537A1-D6FC-4f65-9D91-7224C49458BB}">
                  <c15:layout>
                    <c:manualLayout>
                      <c:w val="4.4174147997818533E-2"/>
                      <c:h val="5.6664524113993177E-2"/>
                    </c:manualLayout>
                  </c15:layout>
                </c:ext>
                <c:ext xmlns:c16="http://schemas.microsoft.com/office/drawing/2014/chart" uri="{C3380CC4-5D6E-409C-BE32-E72D297353CC}">
                  <c16:uniqueId val="{00000012-BFF7-4CB6-99E0-C2BBAF7E7CE4}"/>
                </c:ext>
              </c:extLst>
            </c:dLbl>
            <c:dLbl>
              <c:idx val="7"/>
              <c:layout>
                <c:manualLayout>
                  <c:x val="5.4732185476402432E-3"/>
                  <c:y val="-2.659352242419797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BFF7-4CB6-99E0-C2BBAF7E7CE4}"/>
                </c:ext>
              </c:extLst>
            </c:dLbl>
            <c:dLbl>
              <c:idx val="8"/>
              <c:layout>
                <c:manualLayout>
                  <c:x val="-3.7571728392387237E-3"/>
                  <c:y val="-2.91692482419092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8B-4B89-995E-ECCE14987B7E}"/>
                </c:ext>
              </c:extLst>
            </c:dLbl>
            <c:numFmt formatCode="0" sourceLinked="0"/>
            <c:spPr>
              <a:noFill/>
              <a:ln>
                <a:noFill/>
              </a:ln>
              <a:effectLst/>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Sheet1!$D$1:$L$1</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Sheet1!$D$2:$L$2</c:f>
              <c:numCache>
                <c:formatCode>General</c:formatCode>
                <c:ptCount val="9"/>
                <c:pt idx="0">
                  <c:v>35.700000000000003</c:v>
                </c:pt>
                <c:pt idx="1">
                  <c:v>37.9</c:v>
                </c:pt>
                <c:pt idx="2">
                  <c:v>38.6</c:v>
                </c:pt>
                <c:pt idx="3">
                  <c:v>37.6</c:v>
                </c:pt>
                <c:pt idx="4">
                  <c:v>38.1</c:v>
                </c:pt>
                <c:pt idx="5">
                  <c:v>38.9</c:v>
                </c:pt>
                <c:pt idx="6">
                  <c:v>42.4</c:v>
                </c:pt>
                <c:pt idx="7">
                  <c:v>39.1</c:v>
                </c:pt>
                <c:pt idx="8">
                  <c:v>40.1</c:v>
                </c:pt>
              </c:numCache>
            </c:numRef>
          </c:val>
          <c:extLst>
            <c:ext xmlns:c16="http://schemas.microsoft.com/office/drawing/2014/chart" uri="{C3380CC4-5D6E-409C-BE32-E72D297353CC}">
              <c16:uniqueId val="{00000000-0DEC-42CE-8C9C-B9974F45766F}"/>
            </c:ext>
          </c:extLst>
        </c:ser>
        <c:ser>
          <c:idx val="1"/>
          <c:order val="1"/>
          <c:tx>
            <c:strRef>
              <c:f>Sheet1!$A$3</c:f>
              <c:strCache>
                <c:ptCount val="1"/>
                <c:pt idx="0">
                  <c:v>Nei</c:v>
                </c:pt>
              </c:strCache>
            </c:strRef>
          </c:tx>
          <c:spPr>
            <a:solidFill>
              <a:sysClr val="window" lastClr="FFFFFF">
                <a:lumMod val="95000"/>
              </a:sysClr>
            </a:solidFill>
            <a:ln w="28575">
              <a:noFill/>
            </a:ln>
          </c:spPr>
          <c:invertIfNegative val="0"/>
          <c:dLbls>
            <c:dLbl>
              <c:idx val="8"/>
              <c:layout>
                <c:manualLayout>
                  <c:x val="-1.0281255908924385E-2"/>
                  <c:y val="-3.28396651641983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E8B-4B89-995E-ECCE14987B7E}"/>
                </c:ext>
              </c:extLst>
            </c:dLbl>
            <c:dLbl>
              <c:idx val="9"/>
              <c:layout>
                <c:manualLayout>
                  <c:x val="8.1840798089878337E-3"/>
                  <c:y val="-2.76884146128762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4E5-4277-ADB1-E16AFE70E7C1}"/>
                </c:ext>
              </c:extLst>
            </c:dLbl>
            <c:numFmt formatCode="#,##0" sourceLinked="0"/>
            <c:spPr>
              <a:noFill/>
              <a:ln>
                <a:noFill/>
              </a:ln>
              <a:effectLst/>
            </c:spPr>
            <c:txPr>
              <a:bodyPr wrap="square" lIns="38100" tIns="19050" rIns="38100" bIns="19050" anchor="ctr">
                <a:spAutoFit/>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Sheet1!$D$1:$L$1</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Sheet1!$D$3:$L$3</c:f>
              <c:numCache>
                <c:formatCode>General</c:formatCode>
                <c:ptCount val="9"/>
                <c:pt idx="0">
                  <c:v>63.2</c:v>
                </c:pt>
                <c:pt idx="1">
                  <c:v>59.8</c:v>
                </c:pt>
                <c:pt idx="2">
                  <c:v>60.3</c:v>
                </c:pt>
                <c:pt idx="3">
                  <c:v>61.4</c:v>
                </c:pt>
                <c:pt idx="4">
                  <c:v>61</c:v>
                </c:pt>
                <c:pt idx="5">
                  <c:v>59.5</c:v>
                </c:pt>
                <c:pt idx="6">
                  <c:v>56.5</c:v>
                </c:pt>
                <c:pt idx="7">
                  <c:v>59.1</c:v>
                </c:pt>
                <c:pt idx="8">
                  <c:v>58.2</c:v>
                </c:pt>
              </c:numCache>
            </c:numRef>
          </c:val>
          <c:extLst>
            <c:ext xmlns:c16="http://schemas.microsoft.com/office/drawing/2014/chart" uri="{C3380CC4-5D6E-409C-BE32-E72D297353CC}">
              <c16:uniqueId val="{00000001-0DEC-42CE-8C9C-B9974F45766F}"/>
            </c:ext>
          </c:extLst>
        </c:ser>
        <c:dLbls>
          <c:showLegendKey val="0"/>
          <c:showVal val="0"/>
          <c:showCatName val="0"/>
          <c:showSerName val="0"/>
          <c:showPercent val="0"/>
          <c:showBubbleSize val="0"/>
        </c:dLbls>
        <c:gapWidth val="100"/>
        <c:overlap val="100"/>
        <c:axId val="106861312"/>
        <c:axId val="106862848"/>
      </c:bar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10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93079213607048683"/>
          <c:y val="0.36488519315828938"/>
          <c:w val="6.5908322599773861E-2"/>
          <c:h val="0.2487657787917571"/>
        </c:manualLayout>
      </c:layout>
      <c:overlay val="1"/>
      <c:spPr>
        <a:ln>
          <a:solidFill>
            <a:schemeClr val="bg1"/>
          </a:solidFill>
        </a:ln>
      </c:spPr>
      <c:txPr>
        <a:bodyPr/>
        <a:lstStyle/>
        <a:p>
          <a:pPr>
            <a:defRPr sz="14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446666622517439"/>
          <c:y val="5.1141632009091303E-2"/>
          <c:w val="0.65448487778388509"/>
          <c:h val="0.87734137828059322"/>
        </c:manualLayout>
      </c:layout>
      <c:barChart>
        <c:barDir val="bar"/>
        <c:grouping val="clustered"/>
        <c:varyColors val="0"/>
        <c:ser>
          <c:idx val="0"/>
          <c:order val="0"/>
          <c:spPr>
            <a:solidFill>
              <a:srgbClr val="007681"/>
            </a:solidFill>
            <a:ln w="12700">
              <a:noFill/>
              <a:prstDash val="solid"/>
            </a:ln>
          </c:spPr>
          <c:invertIfNegative val="0"/>
          <c:dPt>
            <c:idx val="23"/>
            <c:invertIfNegative val="0"/>
            <c:bubble3D val="0"/>
            <c:spPr>
              <a:solidFill>
                <a:srgbClr val="FF0000"/>
              </a:solidFill>
              <a:ln w="12700">
                <a:noFill/>
                <a:prstDash val="solid"/>
              </a:ln>
            </c:spPr>
            <c:extLst>
              <c:ext xmlns:c16="http://schemas.microsoft.com/office/drawing/2014/chart" uri="{C3380CC4-5D6E-409C-BE32-E72D297353CC}">
                <c16:uniqueId val="{00000000-5BA6-4799-B378-D7C68BD3EFEE}"/>
              </c:ext>
            </c:extLst>
          </c:dPt>
          <c:dPt>
            <c:idx val="25"/>
            <c:invertIfNegative val="0"/>
            <c:bubble3D val="0"/>
            <c:spPr>
              <a:solidFill>
                <a:srgbClr val="E87722"/>
              </a:solidFill>
              <a:ln w="12700">
                <a:noFill/>
                <a:prstDash val="solid"/>
              </a:ln>
            </c:spPr>
            <c:extLst>
              <c:ext xmlns:c16="http://schemas.microsoft.com/office/drawing/2014/chart" uri="{C3380CC4-5D6E-409C-BE32-E72D297353CC}">
                <c16:uniqueId val="{00000000-B009-4A2F-8C15-C2338DF0E64F}"/>
              </c:ext>
            </c:extLst>
          </c:dPt>
          <c:dPt>
            <c:idx val="26"/>
            <c:invertIfNegative val="0"/>
            <c:bubble3D val="0"/>
            <c:spPr>
              <a:solidFill>
                <a:srgbClr val="E87722"/>
              </a:solidFill>
              <a:ln w="12700">
                <a:noFill/>
                <a:prstDash val="solid"/>
              </a:ln>
            </c:spPr>
            <c:extLst>
              <c:ext xmlns:c16="http://schemas.microsoft.com/office/drawing/2014/chart" uri="{C3380CC4-5D6E-409C-BE32-E72D297353CC}">
                <c16:uniqueId val="{00000001-B009-4A2F-8C15-C2338DF0E64F}"/>
              </c:ext>
            </c:extLst>
          </c:dPt>
          <c:dLbls>
            <c:numFmt formatCode="#,##0" sourceLinked="0"/>
            <c:spPr>
              <a:noFill/>
              <a:ln w="25399">
                <a:noFill/>
              </a:ln>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Sheet1!$A$2:$A$25</c:f>
              <c:strCache>
                <c:ptCount val="24"/>
                <c:pt idx="0">
                  <c:v>Har ikke innvandrerbakgrunn</c:v>
                </c:pt>
                <c:pt idx="1">
                  <c:v>Har innvandrerbakgrunn</c:v>
                </c:pt>
                <c:pt idx="3">
                  <c:v>Bor i Nord-Norge</c:v>
                </c:pt>
                <c:pt idx="4">
                  <c:v>Bor i Midt-Norge</c:v>
                </c:pt>
                <c:pt idx="5">
                  <c:v>Bor på Vestlandet</c:v>
                </c:pt>
                <c:pt idx="6">
                  <c:v>Bor på Østlandet utenom Oslo</c:v>
                </c:pt>
                <c:pt idx="7">
                  <c:v>Bor i Oslo</c:v>
                </c:pt>
                <c:pt idx="9">
                  <c:v>Høyest  inntekt</c:v>
                </c:pt>
                <c:pt idx="10">
                  <c:v>Middels inntekt</c:v>
                </c:pt>
                <c:pt idx="11">
                  <c:v>Lavest  inntekt</c:v>
                </c:pt>
                <c:pt idx="13">
                  <c:v>Alder 60 år og eldre</c:v>
                </c:pt>
                <c:pt idx="14">
                  <c:v>Alder 40-59 år</c:v>
                </c:pt>
                <c:pt idx="15">
                  <c:v>Alder 25-39 år</c:v>
                </c:pt>
                <c:pt idx="16">
                  <c:v>Alder 15-24 år</c:v>
                </c:pt>
                <c:pt idx="18">
                  <c:v>Kvinner</c:v>
                </c:pt>
                <c:pt idx="19">
                  <c:v>Menn</c:v>
                </c:pt>
                <c:pt idx="21">
                  <c:v>TOTAL HELE BEFOLKNINGEN</c:v>
                </c:pt>
                <c:pt idx="23">
                  <c:v>Har hjemmeboende barn under 18 år</c:v>
                </c:pt>
              </c:strCache>
            </c:strRef>
          </c:cat>
          <c:val>
            <c:numRef>
              <c:f>Sheet1!$B$2:$B$25</c:f>
              <c:numCache>
                <c:formatCode>General</c:formatCode>
                <c:ptCount val="24"/>
                <c:pt idx="0">
                  <c:v>26.3</c:v>
                </c:pt>
                <c:pt idx="1">
                  <c:v>20.2</c:v>
                </c:pt>
                <c:pt idx="3">
                  <c:v>28.5</c:v>
                </c:pt>
                <c:pt idx="4">
                  <c:v>28.4</c:v>
                </c:pt>
                <c:pt idx="5">
                  <c:v>25.4</c:v>
                </c:pt>
                <c:pt idx="6">
                  <c:v>26.5</c:v>
                </c:pt>
                <c:pt idx="7">
                  <c:v>19.399999999999999</c:v>
                </c:pt>
                <c:pt idx="9">
                  <c:v>33.799999999999997</c:v>
                </c:pt>
                <c:pt idx="10">
                  <c:v>21.8</c:v>
                </c:pt>
                <c:pt idx="11">
                  <c:v>14.9</c:v>
                </c:pt>
                <c:pt idx="13">
                  <c:v>17.100000000000001</c:v>
                </c:pt>
                <c:pt idx="14">
                  <c:v>32.200000000000003</c:v>
                </c:pt>
                <c:pt idx="15">
                  <c:v>27.9</c:v>
                </c:pt>
                <c:pt idx="16">
                  <c:v>24.6</c:v>
                </c:pt>
                <c:pt idx="18">
                  <c:v>22.9</c:v>
                </c:pt>
                <c:pt idx="19">
                  <c:v>28.6</c:v>
                </c:pt>
                <c:pt idx="21">
                  <c:v>25.8</c:v>
                </c:pt>
                <c:pt idx="23">
                  <c:v>40.1</c:v>
                </c:pt>
              </c:numCache>
            </c:numRef>
          </c:val>
          <c:extLst>
            <c:ext xmlns:c16="http://schemas.microsoft.com/office/drawing/2014/chart" uri="{C3380CC4-5D6E-409C-BE32-E72D297353CC}">
              <c16:uniqueId val="{00000000-FAA1-4946-995E-8C236AE46DEB}"/>
            </c:ext>
          </c:extLst>
        </c:ser>
        <c:dLbls>
          <c:showLegendKey val="0"/>
          <c:showVal val="0"/>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50"/>
          <c:min val="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10"/>
      </c:valAx>
      <c:spPr>
        <a:noFill/>
        <a:ln w="25400">
          <a:noFill/>
        </a:ln>
      </c:spPr>
    </c:plotArea>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048044778898287"/>
          <c:y val="4.4642072517004409E-2"/>
          <c:w val="0.64610508479757234"/>
          <c:h val="0.8556687455469465"/>
        </c:manualLayout>
      </c:layout>
      <c:barChart>
        <c:barDir val="bar"/>
        <c:grouping val="clustered"/>
        <c:varyColors val="0"/>
        <c:ser>
          <c:idx val="0"/>
          <c:order val="0"/>
          <c:tx>
            <c:strRef>
              <c:f>'Ark1'!$B$1</c:f>
              <c:strCache>
                <c:ptCount val="1"/>
                <c:pt idx="0">
                  <c:v>100</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Helt umulig å svare</c:v>
                </c:pt>
                <c:pt idx="1">
                  <c:v>Helt uenig</c:v>
                </c:pt>
                <c:pt idx="2">
                  <c:v>Delvis uenig</c:v>
                </c:pt>
                <c:pt idx="3">
                  <c:v>Delvis enig</c:v>
                </c:pt>
                <c:pt idx="4">
                  <c:v>Helt enig</c:v>
                </c:pt>
              </c:strCache>
            </c:strRef>
          </c:cat>
          <c:val>
            <c:numRef>
              <c:f>'Ark1'!$B$2:$B$6</c:f>
              <c:numCache>
                <c:formatCode>0</c:formatCode>
                <c:ptCount val="5"/>
                <c:pt idx="0">
                  <c:v>2.5</c:v>
                </c:pt>
                <c:pt idx="1">
                  <c:v>3.4</c:v>
                </c:pt>
                <c:pt idx="2">
                  <c:v>7.2</c:v>
                </c:pt>
                <c:pt idx="3">
                  <c:v>23.3</c:v>
                </c:pt>
                <c:pt idx="4">
                  <c:v>62.1</c:v>
                </c:pt>
              </c:numCache>
            </c:numRef>
          </c:val>
          <c:extLst>
            <c:ext xmlns:c16="http://schemas.microsoft.com/office/drawing/2014/chart" uri="{C3380CC4-5D6E-409C-BE32-E72D297353CC}">
              <c16:uniqueId val="{00000000-96FE-483C-81B5-3D97FB9114AE}"/>
            </c:ext>
          </c:extLst>
        </c:ser>
        <c:dLbls>
          <c:dLblPos val="out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sz="1400"/>
      </a:pPr>
      <a:endParaRPr lang="nb-NO"/>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048044778898287"/>
          <c:y val="4.4642072517004409E-2"/>
          <c:w val="0.64610508479757234"/>
          <c:h val="0.8556687455469465"/>
        </c:manualLayout>
      </c:layout>
      <c:barChart>
        <c:barDir val="bar"/>
        <c:grouping val="clustered"/>
        <c:varyColors val="0"/>
        <c:ser>
          <c:idx val="0"/>
          <c:order val="0"/>
          <c:tx>
            <c:strRef>
              <c:f>'Ark1'!$B$1</c:f>
              <c:strCache>
                <c:ptCount val="1"/>
                <c:pt idx="0">
                  <c:v>100</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Helt umulig å svare</c:v>
                </c:pt>
                <c:pt idx="1">
                  <c:v>Helt uenig</c:v>
                </c:pt>
                <c:pt idx="2">
                  <c:v>Delvis uenig</c:v>
                </c:pt>
                <c:pt idx="3">
                  <c:v>Delvis enig</c:v>
                </c:pt>
                <c:pt idx="4">
                  <c:v>Helt enig</c:v>
                </c:pt>
              </c:strCache>
            </c:strRef>
          </c:cat>
          <c:val>
            <c:numRef>
              <c:f>'Ark1'!$B$2:$B$6</c:f>
              <c:numCache>
                <c:formatCode>0</c:formatCode>
                <c:ptCount val="5"/>
                <c:pt idx="0">
                  <c:v>2.5</c:v>
                </c:pt>
                <c:pt idx="1">
                  <c:v>13.2</c:v>
                </c:pt>
                <c:pt idx="2">
                  <c:v>24.2</c:v>
                </c:pt>
                <c:pt idx="3">
                  <c:v>34.700000000000003</c:v>
                </c:pt>
                <c:pt idx="4">
                  <c:v>23.8</c:v>
                </c:pt>
              </c:numCache>
            </c:numRef>
          </c:val>
          <c:extLst>
            <c:ext xmlns:c16="http://schemas.microsoft.com/office/drawing/2014/chart" uri="{C3380CC4-5D6E-409C-BE32-E72D297353CC}">
              <c16:uniqueId val="{00000000-96FE-483C-81B5-3D97FB9114AE}"/>
            </c:ext>
          </c:extLst>
        </c:ser>
        <c:dLbls>
          <c:dLblPos val="out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sz="1400"/>
      </a:pPr>
      <a:endParaRPr lang="nb-NO"/>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048044778898287"/>
          <c:y val="4.4642072517004409E-2"/>
          <c:w val="0.64610508479757234"/>
          <c:h val="0.8556687455469465"/>
        </c:manualLayout>
      </c:layout>
      <c:barChart>
        <c:barDir val="bar"/>
        <c:grouping val="clustered"/>
        <c:varyColors val="0"/>
        <c:ser>
          <c:idx val="0"/>
          <c:order val="0"/>
          <c:tx>
            <c:strRef>
              <c:f>'Ark1'!$B$1</c:f>
              <c:strCache>
                <c:ptCount val="1"/>
                <c:pt idx="0">
                  <c:v>100</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Helt umulig å svare</c:v>
                </c:pt>
                <c:pt idx="1">
                  <c:v>Helt uenig</c:v>
                </c:pt>
                <c:pt idx="2">
                  <c:v>Delvis uenig</c:v>
                </c:pt>
                <c:pt idx="3">
                  <c:v>Delvis enig</c:v>
                </c:pt>
                <c:pt idx="4">
                  <c:v>Helt enig</c:v>
                </c:pt>
              </c:strCache>
            </c:strRef>
          </c:cat>
          <c:val>
            <c:numRef>
              <c:f>'Ark1'!$B$2:$B$6</c:f>
              <c:numCache>
                <c:formatCode>0</c:formatCode>
                <c:ptCount val="5"/>
                <c:pt idx="0">
                  <c:v>5.2</c:v>
                </c:pt>
                <c:pt idx="1">
                  <c:v>4.5999999999999996</c:v>
                </c:pt>
                <c:pt idx="2">
                  <c:v>12</c:v>
                </c:pt>
                <c:pt idx="3">
                  <c:v>35.1</c:v>
                </c:pt>
                <c:pt idx="4">
                  <c:v>41.4</c:v>
                </c:pt>
              </c:numCache>
            </c:numRef>
          </c:val>
          <c:extLst>
            <c:ext xmlns:c16="http://schemas.microsoft.com/office/drawing/2014/chart" uri="{C3380CC4-5D6E-409C-BE32-E72D297353CC}">
              <c16:uniqueId val="{00000000-96FE-483C-81B5-3D97FB9114AE}"/>
            </c:ext>
          </c:extLst>
        </c:ser>
        <c:dLbls>
          <c:dLblPos val="out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sz="1400"/>
      </a:pPr>
      <a:endParaRPr lang="nb-NO"/>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048044778898287"/>
          <c:y val="4.4642072517004409E-2"/>
          <c:w val="0.64610508479757234"/>
          <c:h val="0.8556687455469465"/>
        </c:manualLayout>
      </c:layout>
      <c:barChart>
        <c:barDir val="bar"/>
        <c:grouping val="clustered"/>
        <c:varyColors val="0"/>
        <c:ser>
          <c:idx val="0"/>
          <c:order val="0"/>
          <c:tx>
            <c:strRef>
              <c:f>'Ark1'!$B$1</c:f>
              <c:strCache>
                <c:ptCount val="1"/>
                <c:pt idx="0">
                  <c:v>100</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Helt umulig å svare</c:v>
                </c:pt>
                <c:pt idx="1">
                  <c:v>Helt uenig</c:v>
                </c:pt>
                <c:pt idx="2">
                  <c:v>Delvis uenig</c:v>
                </c:pt>
                <c:pt idx="3">
                  <c:v>Delvis enig</c:v>
                </c:pt>
                <c:pt idx="4">
                  <c:v>Helt enig</c:v>
                </c:pt>
              </c:strCache>
            </c:strRef>
          </c:cat>
          <c:val>
            <c:numRef>
              <c:f>'Ark1'!$B$2:$B$6</c:f>
              <c:numCache>
                <c:formatCode>0</c:formatCode>
                <c:ptCount val="5"/>
                <c:pt idx="0">
                  <c:v>5.3</c:v>
                </c:pt>
                <c:pt idx="1">
                  <c:v>13.7</c:v>
                </c:pt>
                <c:pt idx="2">
                  <c:v>23.8</c:v>
                </c:pt>
                <c:pt idx="3">
                  <c:v>38.6</c:v>
                </c:pt>
                <c:pt idx="4">
                  <c:v>17.8</c:v>
                </c:pt>
              </c:numCache>
            </c:numRef>
          </c:val>
          <c:extLst>
            <c:ext xmlns:c16="http://schemas.microsoft.com/office/drawing/2014/chart" uri="{C3380CC4-5D6E-409C-BE32-E72D297353CC}">
              <c16:uniqueId val="{00000000-96FE-483C-81B5-3D97FB9114AE}"/>
            </c:ext>
          </c:extLst>
        </c:ser>
        <c:dLbls>
          <c:dLblPos val="out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sz="1400"/>
      </a:pPr>
      <a:endParaRPr lang="nb-NO"/>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
          <c:y val="3.7540382111107731E-2"/>
          <c:w val="0.74531868405497514"/>
          <c:h val="0.82476904945506524"/>
        </c:manualLayout>
      </c:layout>
      <c:barChart>
        <c:barDir val="col"/>
        <c:grouping val="clustered"/>
        <c:varyColors val="0"/>
        <c:ser>
          <c:idx val="0"/>
          <c:order val="0"/>
          <c:tx>
            <c:strRef>
              <c:f>Sheet1!$B$1</c:f>
              <c:strCache>
                <c:ptCount val="1"/>
                <c:pt idx="0">
                  <c:v>Alle</c:v>
                </c:pt>
              </c:strCache>
            </c:strRef>
          </c:tx>
          <c:invertIfNegative val="0"/>
          <c:dLbls>
            <c:spPr>
              <a:noFill/>
              <a:ln>
                <a:noFill/>
              </a:ln>
              <a:effectLst/>
            </c:spPr>
            <c:txPr>
              <a:bodyPr/>
              <a:lstStyle/>
              <a:p>
                <a:pPr>
                  <a:defRPr sz="100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Sheet1!$B$2:$B$10</c:f>
              <c:numCache>
                <c:formatCode>0%</c:formatCode>
                <c:ptCount val="9"/>
                <c:pt idx="0">
                  <c:v>0.67</c:v>
                </c:pt>
                <c:pt idx="1">
                  <c:v>0.69</c:v>
                </c:pt>
                <c:pt idx="2">
                  <c:v>0.71</c:v>
                </c:pt>
                <c:pt idx="3">
                  <c:v>0.71</c:v>
                </c:pt>
                <c:pt idx="4">
                  <c:v>0.73</c:v>
                </c:pt>
                <c:pt idx="5">
                  <c:v>0.72</c:v>
                </c:pt>
                <c:pt idx="6">
                  <c:v>0.73</c:v>
                </c:pt>
                <c:pt idx="7">
                  <c:v>0.71</c:v>
                </c:pt>
                <c:pt idx="8">
                  <c:v>0.71</c:v>
                </c:pt>
              </c:numCache>
            </c:numRef>
          </c:val>
          <c:extLst>
            <c:ext xmlns:c16="http://schemas.microsoft.com/office/drawing/2014/chart" uri="{C3380CC4-5D6E-409C-BE32-E72D297353CC}">
              <c16:uniqueId val="{00000000-409C-4A9D-B8E2-23FA571792E9}"/>
            </c:ext>
          </c:extLst>
        </c:ser>
        <c:ser>
          <c:idx val="1"/>
          <c:order val="1"/>
          <c:tx>
            <c:strRef>
              <c:f>Sheet1!$C$1</c:f>
              <c:strCache>
                <c:ptCount val="1"/>
                <c:pt idx="0">
                  <c:v>60 år +</c:v>
                </c:pt>
              </c:strCache>
            </c:strRef>
          </c:tx>
          <c:invertIfNegative val="0"/>
          <c:dLbls>
            <c:dLbl>
              <c:idx val="0"/>
              <c:layout>
                <c:manualLayout>
                  <c:x val="1.2751349685182212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9CC-41C6-B719-471DE1B8B86C}"/>
                </c:ext>
              </c:extLst>
            </c:dLbl>
            <c:dLbl>
              <c:idx val="1"/>
              <c:layout>
                <c:manualLayout>
                  <c:x val="1.4572971068779691E-2"/>
                  <c:y val="-4.1028799845963062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9CC-41C6-B719-471DE1B8B86C}"/>
                </c:ext>
              </c:extLst>
            </c:dLbl>
            <c:dLbl>
              <c:idx val="2"/>
              <c:layout>
                <c:manualLayout>
                  <c:x val="9.1081069179873055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9CC-41C6-B719-471DE1B8B86C}"/>
                </c:ext>
              </c:extLst>
            </c:dLbl>
            <c:dLbl>
              <c:idx val="3"/>
              <c:layout>
                <c:manualLayout>
                  <c:x val="1.0929728301584767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9CC-41C6-B719-471DE1B8B86C}"/>
                </c:ext>
              </c:extLst>
            </c:dLbl>
            <c:dLbl>
              <c:idx val="4"/>
              <c:layout>
                <c:manualLayout>
                  <c:x val="3.6432427671949227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9CC-41C6-B719-471DE1B8B86C}"/>
                </c:ext>
              </c:extLst>
            </c:dLbl>
            <c:dLbl>
              <c:idx val="5"/>
              <c:layout>
                <c:manualLayout>
                  <c:x val="5.4648641507923836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9CC-41C6-B719-471DE1B8B86C}"/>
                </c:ext>
              </c:extLst>
            </c:dLbl>
            <c:dLbl>
              <c:idx val="6"/>
              <c:layout>
                <c:manualLayout>
                  <c:x val="7.2864855343898454E-3"/>
                  <c:y val="8.951841559453091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9CC-41C6-B719-471DE1B8B86C}"/>
                </c:ext>
              </c:extLst>
            </c:dLbl>
            <c:dLbl>
              <c:idx val="7"/>
              <c:layout>
                <c:manualLayout>
                  <c:x val="7.2864855343898454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9CC-41C6-B719-471DE1B8B86C}"/>
                </c:ext>
              </c:extLst>
            </c:dLbl>
            <c:spPr>
              <a:noFill/>
              <a:ln>
                <a:noFill/>
              </a:ln>
              <a:effectLst/>
            </c:spPr>
            <c:txPr>
              <a:bodyPr/>
              <a:lstStyle/>
              <a:p>
                <a:pPr>
                  <a:defRPr sz="100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Sheet1!$C$2:$C$10</c:f>
              <c:numCache>
                <c:formatCode>0%</c:formatCode>
                <c:ptCount val="9"/>
                <c:pt idx="0">
                  <c:v>0.48</c:v>
                </c:pt>
                <c:pt idx="1">
                  <c:v>0.56000000000000005</c:v>
                </c:pt>
                <c:pt idx="2">
                  <c:v>0.57999999999999996</c:v>
                </c:pt>
                <c:pt idx="3">
                  <c:v>0.59</c:v>
                </c:pt>
                <c:pt idx="4">
                  <c:v>0.62</c:v>
                </c:pt>
                <c:pt idx="5">
                  <c:v>0.62</c:v>
                </c:pt>
                <c:pt idx="6">
                  <c:v>0.63</c:v>
                </c:pt>
                <c:pt idx="7">
                  <c:v>0.63</c:v>
                </c:pt>
                <c:pt idx="8">
                  <c:v>0.62</c:v>
                </c:pt>
              </c:numCache>
            </c:numRef>
          </c:val>
          <c:extLst>
            <c:ext xmlns:c16="http://schemas.microsoft.com/office/drawing/2014/chart" uri="{C3380CC4-5D6E-409C-BE32-E72D297353CC}">
              <c16:uniqueId val="{00000001-409C-4A9D-B8E2-23FA571792E9}"/>
            </c:ext>
          </c:extLst>
        </c:ser>
        <c:dLbls>
          <c:showLegendKey val="0"/>
          <c:showVal val="1"/>
          <c:showCatName val="0"/>
          <c:showSerName val="0"/>
          <c:showPercent val="0"/>
          <c:showBubbleSize val="0"/>
        </c:dLbls>
        <c:gapWidth val="150"/>
        <c:axId val="234171776"/>
        <c:axId val="234198144"/>
      </c:barChart>
      <c:catAx>
        <c:axId val="234171776"/>
        <c:scaling>
          <c:orientation val="minMax"/>
        </c:scaling>
        <c:delete val="0"/>
        <c:axPos val="b"/>
        <c:numFmt formatCode="General" sourceLinked="1"/>
        <c:majorTickMark val="out"/>
        <c:minorTickMark val="none"/>
        <c:tickLblPos val="nextTo"/>
        <c:txPr>
          <a:bodyPr/>
          <a:lstStyle/>
          <a:p>
            <a:pPr>
              <a:defRPr sz="1200"/>
            </a:pPr>
            <a:endParaRPr lang="nb-NO"/>
          </a:p>
        </c:txPr>
        <c:crossAx val="234198144"/>
        <c:crosses val="autoZero"/>
        <c:auto val="1"/>
        <c:lblAlgn val="ctr"/>
        <c:lblOffset val="100"/>
        <c:noMultiLvlLbl val="0"/>
      </c:catAx>
      <c:valAx>
        <c:axId val="234198144"/>
        <c:scaling>
          <c:orientation val="minMax"/>
          <c:max val="1"/>
        </c:scaling>
        <c:delete val="1"/>
        <c:axPos val="l"/>
        <c:numFmt formatCode="0%" sourceLinked="1"/>
        <c:majorTickMark val="out"/>
        <c:minorTickMark val="none"/>
        <c:tickLblPos val="nextTo"/>
        <c:crossAx val="234171776"/>
        <c:crosses val="autoZero"/>
        <c:crossBetween val="between"/>
        <c:majorUnit val="1"/>
      </c:valAx>
    </c:plotArea>
    <c:legend>
      <c:legendPos val="r"/>
      <c:layout>
        <c:manualLayout>
          <c:xMode val="edge"/>
          <c:yMode val="edge"/>
          <c:x val="0.79859920308386412"/>
          <c:y val="0.45126764211825687"/>
          <c:w val="0.12016116700657958"/>
          <c:h val="0.29350907497743317"/>
        </c:manualLayout>
      </c:layout>
      <c:overlay val="1"/>
      <c:txPr>
        <a:bodyPr/>
        <a:lstStyle/>
        <a:p>
          <a:pPr>
            <a:defRPr sz="1400"/>
          </a:pPr>
          <a:endParaRPr lang="nb-NO"/>
        </a:p>
      </c:txPr>
    </c:legend>
    <c:plotVisOnly val="1"/>
    <c:dispBlanksAs val="gap"/>
    <c:showDLblsOverMax val="0"/>
  </c:chart>
  <c:txPr>
    <a:bodyPr/>
    <a:lstStyle/>
    <a:p>
      <a:pPr>
        <a:defRPr sz="1800"/>
      </a:pPr>
      <a:endParaRPr lang="nb-NO"/>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7540382111107731E-2"/>
          <c:w val="0.74531868405497514"/>
          <c:h val="0.82476904945506524"/>
        </c:manualLayout>
      </c:layout>
      <c:barChart>
        <c:barDir val="col"/>
        <c:grouping val="clustered"/>
        <c:varyColors val="0"/>
        <c:ser>
          <c:idx val="0"/>
          <c:order val="0"/>
          <c:tx>
            <c:strRef>
              <c:f>Sheet1!$B$1</c:f>
              <c:strCache>
                <c:ptCount val="1"/>
                <c:pt idx="0">
                  <c:v>Alle</c:v>
                </c:pt>
              </c:strCache>
            </c:strRef>
          </c:tx>
          <c:invertIfNegative val="0"/>
          <c:dLbls>
            <c:spPr>
              <a:noFill/>
              <a:ln>
                <a:noFill/>
              </a:ln>
              <a:effectLst/>
            </c:spPr>
            <c:txPr>
              <a:bodyPr/>
              <a:lstStyle/>
              <a:p>
                <a:pPr>
                  <a:defRPr sz="100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Sheet1!$A$2:$A$10</c:f>
              <c:numCache>
                <c:formatCode>General</c:formatCode>
                <c:ptCount val="9"/>
                <c:pt idx="1">
                  <c:v>2005</c:v>
                </c:pt>
                <c:pt idx="2">
                  <c:v>2007</c:v>
                </c:pt>
                <c:pt idx="3">
                  <c:v>2009</c:v>
                </c:pt>
                <c:pt idx="4">
                  <c:v>2011</c:v>
                </c:pt>
                <c:pt idx="5">
                  <c:v>2013</c:v>
                </c:pt>
                <c:pt idx="6">
                  <c:v>2015</c:v>
                </c:pt>
                <c:pt idx="7">
                  <c:v>2017</c:v>
                </c:pt>
                <c:pt idx="8">
                  <c:v>2019</c:v>
                </c:pt>
              </c:numCache>
            </c:numRef>
          </c:cat>
          <c:val>
            <c:numRef>
              <c:f>Sheet1!$B$2:$B$10</c:f>
              <c:numCache>
                <c:formatCode>0%</c:formatCode>
                <c:ptCount val="9"/>
                <c:pt idx="1">
                  <c:v>0.625</c:v>
                </c:pt>
                <c:pt idx="2">
                  <c:v>0.63100000000000001</c:v>
                </c:pt>
                <c:pt idx="3">
                  <c:v>0.625</c:v>
                </c:pt>
                <c:pt idx="4">
                  <c:v>0.65800000000000003</c:v>
                </c:pt>
                <c:pt idx="5">
                  <c:v>0.63100000000000001</c:v>
                </c:pt>
                <c:pt idx="6">
                  <c:v>0.64200000000000002</c:v>
                </c:pt>
                <c:pt idx="7">
                  <c:v>0.63</c:v>
                </c:pt>
                <c:pt idx="8">
                  <c:v>0.61</c:v>
                </c:pt>
              </c:numCache>
            </c:numRef>
          </c:val>
          <c:extLst>
            <c:ext xmlns:c16="http://schemas.microsoft.com/office/drawing/2014/chart" uri="{C3380CC4-5D6E-409C-BE32-E72D297353CC}">
              <c16:uniqueId val="{00000000-409C-4A9D-B8E2-23FA571792E9}"/>
            </c:ext>
          </c:extLst>
        </c:ser>
        <c:dLbls>
          <c:showLegendKey val="0"/>
          <c:showVal val="1"/>
          <c:showCatName val="0"/>
          <c:showSerName val="0"/>
          <c:showPercent val="0"/>
          <c:showBubbleSize val="0"/>
        </c:dLbls>
        <c:gapWidth val="150"/>
        <c:axId val="234171776"/>
        <c:axId val="234198144"/>
      </c:barChart>
      <c:catAx>
        <c:axId val="234171776"/>
        <c:scaling>
          <c:orientation val="minMax"/>
        </c:scaling>
        <c:delete val="0"/>
        <c:axPos val="b"/>
        <c:numFmt formatCode="General" sourceLinked="1"/>
        <c:majorTickMark val="out"/>
        <c:minorTickMark val="none"/>
        <c:tickLblPos val="nextTo"/>
        <c:txPr>
          <a:bodyPr/>
          <a:lstStyle/>
          <a:p>
            <a:pPr>
              <a:defRPr sz="1200"/>
            </a:pPr>
            <a:endParaRPr lang="nb-NO"/>
          </a:p>
        </c:txPr>
        <c:crossAx val="234198144"/>
        <c:crosses val="autoZero"/>
        <c:auto val="1"/>
        <c:lblAlgn val="ctr"/>
        <c:lblOffset val="100"/>
        <c:noMultiLvlLbl val="0"/>
      </c:catAx>
      <c:valAx>
        <c:axId val="234198144"/>
        <c:scaling>
          <c:orientation val="minMax"/>
          <c:max val="1"/>
        </c:scaling>
        <c:delete val="1"/>
        <c:axPos val="l"/>
        <c:numFmt formatCode="0%" sourceLinked="1"/>
        <c:majorTickMark val="out"/>
        <c:minorTickMark val="none"/>
        <c:tickLblPos val="nextTo"/>
        <c:crossAx val="234171776"/>
        <c:crosses val="autoZero"/>
        <c:crossBetween val="between"/>
        <c:majorUnit val="1"/>
      </c:valAx>
    </c:plotArea>
    <c:legend>
      <c:legendPos val="r"/>
      <c:layout>
        <c:manualLayout>
          <c:xMode val="edge"/>
          <c:yMode val="edge"/>
          <c:x val="0.79859920308386412"/>
          <c:y val="0.45126764211825687"/>
          <c:w val="0.12016116700657958"/>
          <c:h val="0.29350907497743317"/>
        </c:manualLayout>
      </c:layout>
      <c:overlay val="1"/>
      <c:txPr>
        <a:bodyPr/>
        <a:lstStyle/>
        <a:p>
          <a:pPr>
            <a:defRPr sz="1400"/>
          </a:pPr>
          <a:endParaRPr lang="nb-NO"/>
        </a:p>
      </c:txPr>
    </c:legend>
    <c:plotVisOnly val="1"/>
    <c:dispBlanksAs val="gap"/>
    <c:showDLblsOverMax val="0"/>
  </c:chart>
  <c:txPr>
    <a:bodyPr/>
    <a:lstStyle/>
    <a:p>
      <a:pPr>
        <a:defRPr sz="1800"/>
      </a:pPr>
      <a:endParaRPr lang="nb-NO"/>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3844194951222648E-2"/>
          <c:y val="5.0905605831268221E-2"/>
          <c:w val="0.5793975534347533"/>
          <c:h val="0.83145276304943028"/>
        </c:manualLayout>
      </c:layout>
      <c:lineChart>
        <c:grouping val="standard"/>
        <c:varyColors val="0"/>
        <c:ser>
          <c:idx val="0"/>
          <c:order val="0"/>
          <c:tx>
            <c:strRef>
              <c:f>Feuil1!$B$1</c:f>
              <c:strCache>
                <c:ptCount val="1"/>
                <c:pt idx="0">
                  <c:v>Alle</c:v>
                </c:pt>
              </c:strCache>
            </c:strRef>
          </c:tx>
          <c:spPr>
            <a:ln w="28575" cap="rnd">
              <a:solidFill>
                <a:srgbClr val="01A796"/>
              </a:solidFill>
              <a:round/>
            </a:ln>
            <a:effectLst/>
          </c:spPr>
          <c:marker>
            <c:symbol val="circle"/>
            <c:size val="5"/>
            <c:spPr>
              <a:solidFill>
                <a:schemeClr val="bg1"/>
              </a:solidFill>
              <a:ln w="9525">
                <a:solidFill>
                  <a:srgbClr val="01A79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Feuil1!$B$2:$B$10</c:f>
              <c:numCache>
                <c:formatCode>0%</c:formatCode>
                <c:ptCount val="9"/>
                <c:pt idx="0">
                  <c:v>0.32</c:v>
                </c:pt>
                <c:pt idx="1">
                  <c:v>0.33</c:v>
                </c:pt>
                <c:pt idx="2">
                  <c:v>0.34</c:v>
                </c:pt>
                <c:pt idx="3">
                  <c:v>0.35</c:v>
                </c:pt>
                <c:pt idx="4">
                  <c:v>0.36</c:v>
                </c:pt>
                <c:pt idx="5">
                  <c:v>0.32</c:v>
                </c:pt>
                <c:pt idx="6">
                  <c:v>0.33</c:v>
                </c:pt>
                <c:pt idx="7">
                  <c:v>0.34</c:v>
                </c:pt>
                <c:pt idx="8">
                  <c:v>0.36</c:v>
                </c:pt>
              </c:numCache>
            </c:numRef>
          </c:val>
          <c:smooth val="1"/>
          <c:extLst>
            <c:ext xmlns:c16="http://schemas.microsoft.com/office/drawing/2014/chart" uri="{C3380CC4-5D6E-409C-BE32-E72D297353CC}">
              <c16:uniqueId val="{00000001-3AE6-493B-8F3F-222A72DC5D0B}"/>
            </c:ext>
          </c:extLst>
        </c:ser>
        <c:ser>
          <c:idx val="1"/>
          <c:order val="1"/>
          <c:tx>
            <c:strRef>
              <c:f>Feuil1!$C$1</c:f>
              <c:strCache>
                <c:ptCount val="1"/>
                <c:pt idx="0">
                  <c:v>Kvinner</c:v>
                </c:pt>
              </c:strCache>
            </c:strRef>
          </c:tx>
          <c:spPr>
            <a:ln w="28575" cap="rnd">
              <a:solidFill>
                <a:srgbClr val="D41A57"/>
              </a:solidFill>
              <a:round/>
            </a:ln>
            <a:effectLst/>
          </c:spPr>
          <c:marker>
            <c:symbol val="circle"/>
            <c:size val="5"/>
            <c:spPr>
              <a:solidFill>
                <a:schemeClr val="bg1"/>
              </a:solidFill>
              <a:ln w="9525">
                <a:solidFill>
                  <a:srgbClr val="D41A57"/>
                </a:solidFill>
              </a:ln>
              <a:effectLst/>
            </c:spPr>
          </c:marker>
          <c:dLbls>
            <c:dLbl>
              <c:idx val="4"/>
              <c:layout>
                <c:manualLayout>
                  <c:x val="-1.448741982105246E-2"/>
                  <c:y val="-3.9187192403301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AE6-493B-8F3F-222A72DC5D0B}"/>
                </c:ext>
              </c:extLst>
            </c:dLbl>
            <c:dLbl>
              <c:idx val="5"/>
              <c:layout>
                <c:manualLayout>
                  <c:x val="-1.4487419821052418E-2"/>
                  <c:y val="-3.51041215224774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C6-1547-933D-71B8261BD74A}"/>
                </c:ext>
              </c:extLst>
            </c:dLbl>
            <c:dLbl>
              <c:idx val="6"/>
              <c:layout>
                <c:manualLayout>
                  <c:x val="-1.4487419821052502E-2"/>
                  <c:y val="-3.102105064165294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3AE6-493B-8F3F-222A72DC5D0B}"/>
                </c:ext>
              </c:extLst>
            </c:dLbl>
            <c:dLbl>
              <c:idx val="8"/>
              <c:layout>
                <c:manualLayout>
                  <c:x val="-5.4502475997562552E-3"/>
                  <c:y val="-2.285490888000401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C6-1547-933D-71B8261BD74A}"/>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Feuil1!$C$2:$C$10</c:f>
              <c:numCache>
                <c:formatCode>0%</c:formatCode>
                <c:ptCount val="9"/>
                <c:pt idx="0">
                  <c:v>0.33</c:v>
                </c:pt>
                <c:pt idx="1">
                  <c:v>0.35</c:v>
                </c:pt>
                <c:pt idx="2">
                  <c:v>0.38</c:v>
                </c:pt>
                <c:pt idx="3">
                  <c:v>0.37</c:v>
                </c:pt>
                <c:pt idx="4">
                  <c:v>0.4</c:v>
                </c:pt>
                <c:pt idx="5">
                  <c:v>0.33</c:v>
                </c:pt>
                <c:pt idx="6">
                  <c:v>0.34</c:v>
                </c:pt>
                <c:pt idx="7">
                  <c:v>0.35</c:v>
                </c:pt>
                <c:pt idx="8">
                  <c:v>0.38</c:v>
                </c:pt>
              </c:numCache>
            </c:numRef>
          </c:val>
          <c:smooth val="1"/>
          <c:extLst>
            <c:ext xmlns:c16="http://schemas.microsoft.com/office/drawing/2014/chart" uri="{C3380CC4-5D6E-409C-BE32-E72D297353CC}">
              <c16:uniqueId val="{00000005-3AE6-493B-8F3F-222A72DC5D0B}"/>
            </c:ext>
          </c:extLst>
        </c:ser>
        <c:dLbls>
          <c:showLegendKey val="0"/>
          <c:showVal val="1"/>
          <c:showCatName val="0"/>
          <c:showSerName val="0"/>
          <c:showPercent val="0"/>
          <c:showBubbleSize val="0"/>
        </c:dLbls>
        <c:marker val="1"/>
        <c:smooth val="0"/>
        <c:axId val="788165872"/>
        <c:axId val="788166200"/>
        <c:extLst>
          <c:ext xmlns:c15="http://schemas.microsoft.com/office/drawing/2012/chart" uri="{02D57815-91ED-43cb-92C2-25804820EDAC}">
            <c15:filteredLineSeries>
              <c15:ser>
                <c:idx val="2"/>
                <c:order val="2"/>
                <c:tx>
                  <c:strRef>
                    <c:extLst>
                      <c:ext uri="{02D57815-91ED-43cb-92C2-25804820EDAC}">
                        <c15:formulaRef>
                          <c15:sqref>Feuil1!$D$1</c15:sqref>
                        </c15:formulaRef>
                      </c:ext>
                    </c:extLst>
                    <c:strCache>
                      <c:ptCount val="1"/>
                      <c:pt idx="0">
                        <c:v>Menn</c:v>
                      </c:pt>
                    </c:strCache>
                  </c:strRef>
                </c:tx>
                <c:spPr>
                  <a:ln w="28575" cap="rnd">
                    <a:solidFill>
                      <a:srgbClr val="01A796"/>
                    </a:solidFill>
                    <a:round/>
                  </a:ln>
                  <a:effectLst/>
                </c:spPr>
                <c:marker>
                  <c:symbol val="circle"/>
                  <c:size val="5"/>
                  <c:spPr>
                    <a:solidFill>
                      <a:schemeClr val="bg1"/>
                    </a:solidFill>
                    <a:ln w="9525">
                      <a:solidFill>
                        <a:srgbClr val="01A796"/>
                      </a:solidFill>
                    </a:ln>
                    <a:effectLst/>
                  </c:spPr>
                </c:marker>
                <c:dLbls>
                  <c:dLbl>
                    <c:idx val="6"/>
                    <c:layout>
                      <c:manualLayout>
                        <c:x val="-1.7868533270086633E-2"/>
                        <c:y val="-2.6937979760828498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E-3AE6-493B-8F3F-222A72DC5D0B}"/>
                      </c:ext>
                    </c:extLst>
                  </c:dLbl>
                  <c:dLbl>
                    <c:idx val="7"/>
                    <c:layout>
                      <c:manualLayout>
                        <c:x val="-1.9248342789012239E-2"/>
                        <c:y val="-1.8771837999179603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2-8EC6-1547-933D-71B8261BD74A}"/>
                      </c:ext>
                    </c:extLst>
                  </c:dLbl>
                  <c:dLbl>
                    <c:idx val="8"/>
                    <c:layout>
                      <c:manualLayout>
                        <c:x val="-6.8300571186817628E-3"/>
                        <c:y val="-3.1021050641652982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8EC6-1547-933D-71B8261BD74A}"/>
                      </c:ext>
                    </c:extLst>
                  </c:dLbl>
                  <c:dLbl>
                    <c:idx val="10"/>
                    <c:layout>
                      <c:manualLayout>
                        <c:x val="-1.2249980466449728E-2"/>
                        <c:y val="-1.8771837999179527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6-3AE6-493B-8F3F-222A72DC5D0B}"/>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numRef>
                    <c:extLst>
                      <c:ext uri="{02D57815-91ED-43cb-92C2-25804820EDAC}">
                        <c15:formulaRef>
                          <c15:sqref>Feuil1!$A$2:$A$10</c15:sqref>
                        </c15:formulaRef>
                      </c:ext>
                    </c:extLst>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extLst>
                      <c:ext uri="{02D57815-91ED-43cb-92C2-25804820EDAC}">
                        <c15:formulaRef>
                          <c15:sqref>Feuil1!$D$2:$D$10</c15:sqref>
                        </c15:formulaRef>
                      </c:ext>
                    </c:extLst>
                    <c:numCache>
                      <c:formatCode>0%</c:formatCode>
                      <c:ptCount val="9"/>
                      <c:pt idx="0">
                        <c:v>0.32</c:v>
                      </c:pt>
                      <c:pt idx="1">
                        <c:v>0.3</c:v>
                      </c:pt>
                      <c:pt idx="2">
                        <c:v>0.3</c:v>
                      </c:pt>
                      <c:pt idx="3">
                        <c:v>0.32</c:v>
                      </c:pt>
                      <c:pt idx="4">
                        <c:v>0.32</c:v>
                      </c:pt>
                      <c:pt idx="5">
                        <c:v>0.31</c:v>
                      </c:pt>
                      <c:pt idx="6">
                        <c:v>0.32</c:v>
                      </c:pt>
                      <c:pt idx="7">
                        <c:v>0.33</c:v>
                      </c:pt>
                      <c:pt idx="8">
                        <c:v>0.33</c:v>
                      </c:pt>
                    </c:numCache>
                  </c:numRef>
                </c:val>
                <c:smooth val="1"/>
                <c:extLst>
                  <c:ext xmlns:c16="http://schemas.microsoft.com/office/drawing/2014/chart" uri="{C3380CC4-5D6E-409C-BE32-E72D297353CC}">
                    <c16:uniqueId val="{00000007-3AE6-493B-8F3F-222A72DC5D0B}"/>
                  </c:ext>
                </c:extLst>
              </c15:ser>
            </c15:filteredLineSeries>
          </c:ext>
        </c:extLst>
      </c:lineChart>
      <c:catAx>
        <c:axId val="788165872"/>
        <c:scaling>
          <c:orientation val="minMax"/>
        </c:scaling>
        <c:delete val="0"/>
        <c:axPos val="b"/>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788166200"/>
        <c:crosses val="autoZero"/>
        <c:auto val="1"/>
        <c:lblAlgn val="ctr"/>
        <c:lblOffset val="100"/>
        <c:noMultiLvlLbl val="0"/>
      </c:catAx>
      <c:valAx>
        <c:axId val="788166200"/>
        <c:scaling>
          <c:orientation val="minMax"/>
          <c:max val="0.5"/>
          <c:min val="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lumMod val="75000"/>
                  </a:schemeClr>
                </a:solidFill>
                <a:latin typeface="+mn-lt"/>
                <a:ea typeface="+mn-ea"/>
                <a:cs typeface="+mn-cs"/>
              </a:defRPr>
            </a:pPr>
            <a:endParaRPr lang="nb-NO"/>
          </a:p>
        </c:txPr>
        <c:crossAx val="788165872"/>
        <c:crosses val="autoZero"/>
        <c:crossBetween val="between"/>
        <c:majorUnit val="0.25"/>
        <c:minorUnit val="0.25"/>
      </c:valAx>
      <c:spPr>
        <a:noFill/>
        <a:ln>
          <a:noFill/>
        </a:ln>
        <a:effectLst/>
      </c:spPr>
    </c:plotArea>
    <c:legend>
      <c:legendPos val="r"/>
      <c:layout>
        <c:manualLayout>
          <c:xMode val="edge"/>
          <c:yMode val="edge"/>
          <c:x val="0.72742178028239168"/>
          <c:y val="0.34790335917777881"/>
          <c:w val="0.10476991458979079"/>
          <c:h val="0.2070419148123523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98364493519527E-2"/>
          <c:y val="3.2012847419605868E-2"/>
          <c:w val="0.60430020880386637"/>
          <c:h val="0.86674797849241758"/>
        </c:manualLayout>
      </c:layout>
      <c:lineChart>
        <c:grouping val="standard"/>
        <c:varyColors val="0"/>
        <c:ser>
          <c:idx val="0"/>
          <c:order val="0"/>
          <c:tx>
            <c:strRef>
              <c:f>Feuil1!$B$1</c:f>
              <c:strCache>
                <c:ptCount val="1"/>
                <c:pt idx="0">
                  <c:v>Spiser frokost hjemme hver dag </c:v>
                </c:pt>
              </c:strCache>
            </c:strRef>
          </c:tx>
          <c:spPr>
            <a:ln w="28575" cap="rnd">
              <a:solidFill>
                <a:srgbClr val="00AA99"/>
              </a:solidFill>
              <a:round/>
            </a:ln>
            <a:effectLst/>
          </c:spPr>
          <c:marker>
            <c:symbol val="circle"/>
            <c:size val="5"/>
            <c:spPr>
              <a:solidFill>
                <a:schemeClr val="bg1"/>
              </a:solidFill>
              <a:ln w="9525">
                <a:solidFill>
                  <a:srgbClr val="00AA99"/>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Feuil1!$A$2:$A$15</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Feuil1!$B$2:$B$15</c:f>
              <c:numCache>
                <c:formatCode>0%</c:formatCode>
                <c:ptCount val="14"/>
                <c:pt idx="0">
                  <c:v>0.74</c:v>
                </c:pt>
                <c:pt idx="1">
                  <c:v>0.74</c:v>
                </c:pt>
                <c:pt idx="2">
                  <c:v>0.72</c:v>
                </c:pt>
                <c:pt idx="3">
                  <c:v>0.7</c:v>
                </c:pt>
                <c:pt idx="4">
                  <c:v>0.69</c:v>
                </c:pt>
                <c:pt idx="5">
                  <c:v>0.67</c:v>
                </c:pt>
                <c:pt idx="6">
                  <c:v>0.66</c:v>
                </c:pt>
                <c:pt idx="7">
                  <c:v>0.69</c:v>
                </c:pt>
                <c:pt idx="8">
                  <c:v>0.69</c:v>
                </c:pt>
                <c:pt idx="9">
                  <c:v>0.68</c:v>
                </c:pt>
                <c:pt idx="10">
                  <c:v>0.68</c:v>
                </c:pt>
                <c:pt idx="11">
                  <c:v>0.66</c:v>
                </c:pt>
                <c:pt idx="12">
                  <c:v>0.65</c:v>
                </c:pt>
                <c:pt idx="13">
                  <c:v>0.59</c:v>
                </c:pt>
              </c:numCache>
            </c:numRef>
          </c:val>
          <c:smooth val="1"/>
          <c:extLst>
            <c:ext xmlns:c16="http://schemas.microsoft.com/office/drawing/2014/chart" uri="{C3380CC4-5D6E-409C-BE32-E72D297353CC}">
              <c16:uniqueId val="{00000000-4340-4E2B-90F5-BAC3564AC4C2}"/>
            </c:ext>
          </c:extLst>
        </c:ser>
        <c:ser>
          <c:idx val="1"/>
          <c:order val="1"/>
          <c:tx>
            <c:strRef>
              <c:f>Feuil1!$C$1</c:f>
              <c:strCache>
                <c:ptCount val="1"/>
                <c:pt idx="0">
                  <c:v>Latt være å spise frokost 2 ganger i uken eller oftere</c:v>
                </c:pt>
              </c:strCache>
            </c:strRef>
          </c:tx>
          <c:spPr>
            <a:ln w="28575" cap="rnd">
              <a:solidFill>
                <a:srgbClr val="FFBE00"/>
              </a:solidFill>
              <a:round/>
            </a:ln>
            <a:effectLst/>
          </c:spPr>
          <c:marker>
            <c:symbol val="circle"/>
            <c:size val="5"/>
            <c:spPr>
              <a:solidFill>
                <a:schemeClr val="bg1"/>
              </a:solidFill>
              <a:ln w="9525">
                <a:solidFill>
                  <a:srgbClr val="FFBE00"/>
                </a:solidFill>
              </a:ln>
              <a:effectLst/>
            </c:spPr>
          </c:marker>
          <c:dLbls>
            <c:dLbl>
              <c:idx val="0"/>
              <c:layout>
                <c:manualLayout>
                  <c:x val="-1.7917684511139183E-2"/>
                  <c:y val="-2.0145080398390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340-4E2B-90F5-BAC3564AC4C2}"/>
                </c:ext>
              </c:extLst>
            </c:dLbl>
            <c:dLbl>
              <c:idx val="1"/>
              <c:layout>
                <c:manualLayout>
                  <c:x val="-1.5101554204576787E-2"/>
                  <c:y val="-3.454090084963692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340-4E2B-90F5-BAC3564AC4C2}"/>
                </c:ext>
              </c:extLst>
            </c:dLbl>
            <c:dLbl>
              <c:idx val="2"/>
              <c:layout>
                <c:manualLayout>
                  <c:x val="-1.5101554204576787E-2"/>
                  <c:y val="-3.454090084963692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340-4E2B-90F5-BAC3564AC4C2}"/>
                </c:ext>
              </c:extLst>
            </c:dLbl>
            <c:dLbl>
              <c:idx val="3"/>
              <c:layout>
                <c:manualLayout>
                  <c:x val="-1.6509619357857986E-2"/>
                  <c:y val="-2.7342990624013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340-4E2B-90F5-BAC3564AC4C2}"/>
                </c:ext>
              </c:extLst>
            </c:dLbl>
            <c:dLbl>
              <c:idx val="4"/>
              <c:layout>
                <c:manualLayout>
                  <c:x val="-1.5259989252138902E-2"/>
                  <c:y val="-3.094194573682526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340-4E2B-90F5-BAC3564AC4C2}"/>
                </c:ext>
              </c:extLst>
            </c:dLbl>
            <c:dLbl>
              <c:idx val="8"/>
              <c:layout>
                <c:manualLayout>
                  <c:x val="-2.183565351796209E-2"/>
                  <c:y val="-3.45409008496367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340-4E2B-90F5-BAC3564AC4C2}"/>
                </c:ext>
              </c:extLst>
            </c:dLbl>
            <c:dLbl>
              <c:idx val="9"/>
              <c:layout>
                <c:manualLayout>
                  <c:x val="-2.3243718671243235E-2"/>
                  <c:y val="-2.7342990624013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340-4E2B-90F5-BAC3564AC4C2}"/>
                </c:ext>
              </c:extLst>
            </c:dLbl>
            <c:dLbl>
              <c:idx val="10"/>
              <c:layout>
                <c:manualLayout>
                  <c:x val="-2.7467914131086874E-2"/>
                  <c:y val="-2.37440355112018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340-4E2B-90F5-BAC3564AC4C2}"/>
                </c:ext>
              </c:extLst>
            </c:dLbl>
            <c:dLbl>
              <c:idx val="11"/>
              <c:layout>
                <c:manualLayout>
                  <c:x val="-2.3243718671243287E-2"/>
                  <c:y val="-2.0145080398390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340-4E2B-90F5-BAC3564AC4C2}"/>
                </c:ext>
              </c:extLst>
            </c:dLbl>
            <c:dLbl>
              <c:idx val="12"/>
              <c:layout>
                <c:manualLayout>
                  <c:x val="-2.3243718671243387E-2"/>
                  <c:y val="-2.37440355112018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340-4E2B-90F5-BAC3564AC4C2}"/>
                </c:ext>
              </c:extLst>
            </c:dLbl>
            <c:dLbl>
              <c:idx val="13"/>
              <c:layout>
                <c:manualLayout>
                  <c:x val="-2.6059848977805677E-2"/>
                  <c:y val="-2.7342990624013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340-4E2B-90F5-BAC3564AC4C2}"/>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Feuil1!$A$2:$A$15</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Feuil1!$C$2:$C$15</c:f>
              <c:numCache>
                <c:formatCode>General</c:formatCode>
                <c:ptCount val="14"/>
                <c:pt idx="9" formatCode="0%">
                  <c:v>0.21</c:v>
                </c:pt>
                <c:pt idx="10" formatCode="0%">
                  <c:v>0.22</c:v>
                </c:pt>
                <c:pt idx="11" formatCode="0%">
                  <c:v>0.24</c:v>
                </c:pt>
                <c:pt idx="12" formatCode="0%">
                  <c:v>0.25</c:v>
                </c:pt>
                <c:pt idx="13" formatCode="0%">
                  <c:v>0.28000000000000003</c:v>
                </c:pt>
              </c:numCache>
            </c:numRef>
          </c:val>
          <c:smooth val="1"/>
          <c:extLst>
            <c:ext xmlns:c16="http://schemas.microsoft.com/office/drawing/2014/chart" uri="{C3380CC4-5D6E-409C-BE32-E72D297353CC}">
              <c16:uniqueId val="{0000000C-4340-4E2B-90F5-BAC3564AC4C2}"/>
            </c:ext>
          </c:extLst>
        </c:ser>
        <c:ser>
          <c:idx val="2"/>
          <c:order val="2"/>
          <c:tx>
            <c:strRef>
              <c:f>Feuil1!$D$1</c:f>
              <c:strCache>
                <c:ptCount val="1"/>
                <c:pt idx="0">
                  <c:v>Kun drikke til frokost 3 ganger per uke eller oftere</c:v>
                </c:pt>
              </c:strCache>
            </c:strRef>
          </c:tx>
          <c:spPr>
            <a:ln w="28575" cap="rnd">
              <a:solidFill>
                <a:srgbClr val="01642C"/>
              </a:solidFill>
              <a:round/>
            </a:ln>
            <a:effectLst/>
          </c:spPr>
          <c:marker>
            <c:symbol val="circle"/>
            <c:size val="5"/>
            <c:spPr>
              <a:solidFill>
                <a:schemeClr val="bg1"/>
              </a:solidFill>
              <a:ln w="9525">
                <a:solidFill>
                  <a:srgbClr val="01642C"/>
                </a:solidFill>
              </a:ln>
              <a:effectLst/>
            </c:spPr>
          </c:marker>
          <c:dLbls>
            <c:dLbl>
              <c:idx val="7"/>
              <c:layout>
                <c:manualLayout>
                  <c:x val="-2.3937052170144385E-2"/>
                  <c:y val="2.5192827480827771E-2"/>
                </c:manualLayout>
              </c:layout>
              <c:showLegendKey val="0"/>
              <c:showVal val="1"/>
              <c:showCatName val="0"/>
              <c:showSerName val="0"/>
              <c:showPercent val="0"/>
              <c:showBubbleSize val="0"/>
              <c:extLst>
                <c:ext xmlns:c15="http://schemas.microsoft.com/office/drawing/2012/chart" uri="{CE6537A1-D6FC-4f65-9D91-7224C49458BB}">
                  <c15:layout>
                    <c:manualLayout>
                      <c:w val="3.0998609785121489E-2"/>
                      <c:h val="4.3889399291884318E-2"/>
                    </c:manualLayout>
                  </c15:layout>
                </c:ext>
                <c:ext xmlns:c16="http://schemas.microsoft.com/office/drawing/2014/chart" uri="{C3380CC4-5D6E-409C-BE32-E72D297353CC}">
                  <c16:uniqueId val="{0000000D-4340-4E2B-90F5-BAC3564AC4C2}"/>
                </c:ext>
              </c:extLst>
            </c:dLbl>
            <c:dLbl>
              <c:idx val="8"/>
              <c:layout>
                <c:manualLayout>
                  <c:x val="-2.2529042452499197E-2"/>
                  <c:y val="2.5192685789681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4340-4E2B-90F5-BAC3564AC4C2}"/>
                </c:ext>
              </c:extLst>
            </c:dLbl>
            <c:dLbl>
              <c:idx val="9"/>
              <c:layout>
                <c:manualLayout>
                  <c:x val="-2.2529042452499093E-2"/>
                  <c:y val="2.5192685789681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4340-4E2B-90F5-BAC3564AC4C2}"/>
                </c:ext>
              </c:extLst>
            </c:dLbl>
            <c:dLbl>
              <c:idx val="10"/>
              <c:layout>
                <c:manualLayout>
                  <c:x val="-1.8304846992655659E-2"/>
                  <c:y val="2.15937306768698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4340-4E2B-90F5-BAC3564AC4C2}"/>
                </c:ext>
              </c:extLst>
            </c:dLbl>
            <c:dLbl>
              <c:idx val="11"/>
              <c:layout>
                <c:manualLayout>
                  <c:x val="-2.1120977299217948E-2"/>
                  <c:y val="2.51926857896815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4340-4E2B-90F5-BAC3564AC4C2}"/>
                </c:ext>
              </c:extLst>
            </c:dLbl>
            <c:dLbl>
              <c:idx val="12"/>
              <c:layout>
                <c:manualLayout>
                  <c:x val="-1.4080651532811964E-2"/>
                  <c:y val="2.5192685789681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4340-4E2B-90F5-BAC3564AC4C2}"/>
                </c:ext>
              </c:extLst>
            </c:dLbl>
            <c:dLbl>
              <c:idx val="13"/>
              <c:layout>
                <c:manualLayout>
                  <c:x val="-1.4080651532811964E-2"/>
                  <c:y val="2.87916409024932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4340-4E2B-90F5-BAC3564AC4C2}"/>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Feuil1!$A$2:$A$15</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Feuil1!$D$2:$D$15</c:f>
              <c:numCache>
                <c:formatCode>General</c:formatCode>
                <c:ptCount val="14"/>
                <c:pt idx="5" formatCode="0%">
                  <c:v>0.22</c:v>
                </c:pt>
                <c:pt idx="6" formatCode="0%">
                  <c:v>0.2</c:v>
                </c:pt>
                <c:pt idx="7" formatCode="0%">
                  <c:v>0.2</c:v>
                </c:pt>
                <c:pt idx="8" formatCode="0%">
                  <c:v>0.18</c:v>
                </c:pt>
                <c:pt idx="9" formatCode="0%">
                  <c:v>0.16</c:v>
                </c:pt>
                <c:pt idx="10" formatCode="0%">
                  <c:v>0.17</c:v>
                </c:pt>
                <c:pt idx="11" formatCode="0%">
                  <c:v>0.18</c:v>
                </c:pt>
                <c:pt idx="12" formatCode="0%">
                  <c:v>0.18</c:v>
                </c:pt>
                <c:pt idx="13" formatCode="0%">
                  <c:v>0.21</c:v>
                </c:pt>
              </c:numCache>
            </c:numRef>
          </c:val>
          <c:smooth val="0"/>
          <c:extLst>
            <c:ext xmlns:c16="http://schemas.microsoft.com/office/drawing/2014/chart" uri="{C3380CC4-5D6E-409C-BE32-E72D297353CC}">
              <c16:uniqueId val="{00000014-4340-4E2B-90F5-BAC3564AC4C2}"/>
            </c:ext>
          </c:extLst>
        </c:ser>
        <c:dLbls>
          <c:showLegendKey val="0"/>
          <c:showVal val="1"/>
          <c:showCatName val="0"/>
          <c:showSerName val="0"/>
          <c:showPercent val="0"/>
          <c:showBubbleSize val="0"/>
        </c:dLbls>
        <c:marker val="1"/>
        <c:smooth val="0"/>
        <c:axId val="788165872"/>
        <c:axId val="788166200"/>
        <c:extLst/>
      </c:lineChart>
      <c:catAx>
        <c:axId val="788165872"/>
        <c:scaling>
          <c:orientation val="minMax"/>
        </c:scaling>
        <c:delete val="0"/>
        <c:axPos val="b"/>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nb-NO"/>
          </a:p>
        </c:txPr>
        <c:crossAx val="788166200"/>
        <c:crosses val="autoZero"/>
        <c:auto val="1"/>
        <c:lblAlgn val="ctr"/>
        <c:lblOffset val="100"/>
        <c:noMultiLvlLbl val="0"/>
      </c:catAx>
      <c:valAx>
        <c:axId val="788166200"/>
        <c:scaling>
          <c:orientation val="minMax"/>
          <c:max val="0.75000000000000011"/>
          <c:min val="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lumMod val="75000"/>
                  </a:schemeClr>
                </a:solidFill>
                <a:latin typeface="+mn-lt"/>
                <a:ea typeface="+mn-ea"/>
                <a:cs typeface="+mn-cs"/>
              </a:defRPr>
            </a:pPr>
            <a:endParaRPr lang="nb-NO"/>
          </a:p>
        </c:txPr>
        <c:crossAx val="788165872"/>
        <c:crosses val="autoZero"/>
        <c:crossBetween val="between"/>
        <c:majorUnit val="25"/>
      </c:valAx>
      <c:spPr>
        <a:noFill/>
        <a:ln>
          <a:noFill/>
        </a:ln>
        <a:effectLst/>
      </c:spPr>
    </c:plotArea>
    <c:legend>
      <c:legendPos val="r"/>
      <c:layout>
        <c:manualLayout>
          <c:xMode val="edge"/>
          <c:yMode val="edge"/>
          <c:x val="0.69569605483427022"/>
          <c:y val="3.0245108679942942E-2"/>
          <c:w val="0.27298159126662558"/>
          <c:h val="0.91235609138738871"/>
        </c:manualLayout>
      </c:layout>
      <c:overlay val="0"/>
      <c:spPr>
        <a:noFill/>
        <a:ln>
          <a:noFill/>
        </a:ln>
        <a:effectLst/>
      </c:spPr>
      <c:txPr>
        <a:bodyPr rot="0" spcFirstLastPara="1" vertOverflow="ellipsis" vert="horz" wrap="square" anchor="ctr" anchorCtr="1"/>
        <a:lstStyle/>
        <a:p>
          <a:pPr>
            <a:defRPr lang="nb-NO"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618419368371748E-2"/>
          <c:y val="2.5008894085635846E-2"/>
          <c:w val="0.5931665644536771"/>
          <c:h val="0.81547872198652738"/>
        </c:manualLayout>
      </c:layout>
      <c:lineChart>
        <c:grouping val="standard"/>
        <c:varyColors val="0"/>
        <c:ser>
          <c:idx val="1"/>
          <c:order val="1"/>
          <c:tx>
            <c:strRef>
              <c:f>Feuil1!$B$1</c:f>
              <c:strCache>
                <c:ptCount val="1"/>
                <c:pt idx="0">
                  <c:v>Brød kjøpt i bakeri/butikk</c:v>
                </c:pt>
              </c:strCache>
            </c:strRef>
          </c:tx>
          <c:spPr>
            <a:ln w="28575" cap="rnd">
              <a:solidFill>
                <a:srgbClr val="01A796"/>
              </a:solidFill>
              <a:round/>
            </a:ln>
            <a:effectLst/>
          </c:spPr>
          <c:marker>
            <c:symbol val="circle"/>
            <c:size val="5"/>
            <c:spPr>
              <a:solidFill>
                <a:schemeClr val="bg1"/>
              </a:solidFill>
              <a:ln w="9525">
                <a:solidFill>
                  <a:srgbClr val="01A79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Feuil1!$A$2:$A$10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Feuil1!$B$2:$B$10</c:f>
              <c:numCache>
                <c:formatCode>0</c:formatCode>
                <c:ptCount val="9"/>
                <c:pt idx="0">
                  <c:v>225.1</c:v>
                </c:pt>
                <c:pt idx="1">
                  <c:v>217.4</c:v>
                </c:pt>
                <c:pt idx="2">
                  <c:v>215.5</c:v>
                </c:pt>
                <c:pt idx="3">
                  <c:v>217.4</c:v>
                </c:pt>
                <c:pt idx="4" formatCode="General">
                  <c:v>203</c:v>
                </c:pt>
                <c:pt idx="5" formatCode="General">
                  <c:v>204</c:v>
                </c:pt>
                <c:pt idx="6" formatCode="General">
                  <c:v>202</c:v>
                </c:pt>
                <c:pt idx="7" formatCode="General">
                  <c:v>193</c:v>
                </c:pt>
                <c:pt idx="8" formatCode="General">
                  <c:v>183</c:v>
                </c:pt>
              </c:numCache>
            </c:numRef>
          </c:val>
          <c:smooth val="1"/>
          <c:extLst>
            <c:ext xmlns:c16="http://schemas.microsoft.com/office/drawing/2014/chart" uri="{C3380CC4-5D6E-409C-BE32-E72D297353CC}">
              <c16:uniqueId val="{00000001-280D-4887-AD3D-361CD6AA4F01}"/>
            </c:ext>
          </c:extLst>
        </c:ser>
        <c:ser>
          <c:idx val="2"/>
          <c:order val="2"/>
          <c:tx>
            <c:strRef>
              <c:f>Feuil1!$C$1</c:f>
              <c:strCache>
                <c:ptCount val="1"/>
                <c:pt idx="0">
                  <c:v>Rundstykker fra bakeri/butikk</c:v>
                </c:pt>
              </c:strCache>
            </c:strRef>
          </c:tx>
          <c:spPr>
            <a:ln w="28575" cap="rnd">
              <a:solidFill>
                <a:srgbClr val="D41A57"/>
              </a:solidFill>
              <a:round/>
            </a:ln>
            <a:effectLst/>
          </c:spPr>
          <c:marker>
            <c:symbol val="circle"/>
            <c:size val="5"/>
            <c:spPr>
              <a:solidFill>
                <a:schemeClr val="bg1"/>
              </a:solidFill>
              <a:ln w="9525">
                <a:solidFill>
                  <a:srgbClr val="D41A57"/>
                </a:solidFill>
              </a:ln>
              <a:effectLst/>
            </c:spPr>
          </c:marker>
          <c:dLbls>
            <c:dLbl>
              <c:idx val="0"/>
              <c:layout>
                <c:manualLayout>
                  <c:x val="-1.8482999382907307E-2"/>
                  <c:y val="-2.79535027632504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EE4-4D85-B1CC-1FB908E156AF}"/>
                </c:ext>
              </c:extLst>
            </c:dLbl>
            <c:dLbl>
              <c:idx val="1"/>
              <c:layout>
                <c:manualLayout>
                  <c:x val="-1.7055740743300539E-2"/>
                  <c:y val="-3.5312127360988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EE4-4D85-B1CC-1FB908E156AF}"/>
                </c:ext>
              </c:extLst>
            </c:dLbl>
            <c:dLbl>
              <c:idx val="2"/>
              <c:layout>
                <c:manualLayout>
                  <c:x val="-1.7055740743300567E-2"/>
                  <c:y val="-3.8991439659857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EE4-4D85-B1CC-1FB908E156AF}"/>
                </c:ext>
              </c:extLst>
            </c:dLbl>
            <c:dLbl>
              <c:idx val="3"/>
              <c:layout>
                <c:manualLayout>
                  <c:x val="-1.8813628903987863E-2"/>
                  <c:y val="-3.91872833696244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5AA-4B32-8BF6-7ADAA1E16B9F}"/>
                </c:ext>
              </c:extLst>
            </c:dLbl>
            <c:dLbl>
              <c:idx val="4"/>
              <c:layout>
                <c:manualLayout>
                  <c:x val="-1.8482999382907254E-2"/>
                  <c:y val="-4.26707519587269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9EE4-4D85-B1CC-1FB908E156AF}"/>
                </c:ext>
              </c:extLst>
            </c:dLbl>
            <c:dLbl>
              <c:idx val="5"/>
              <c:layout>
                <c:manualLayout>
                  <c:x val="-1.1346706184873599E-2"/>
                  <c:y val="-3.16328150621195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EE4-4D85-B1CC-1FB908E156AF}"/>
                </c:ext>
              </c:extLst>
            </c:dLbl>
            <c:dLbl>
              <c:idx val="8"/>
              <c:layout>
                <c:manualLayout>
                  <c:x val="-1.2249980466449728E-2"/>
                  <c:y val="-1.87718379991795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80D-4887-AD3D-361CD6AA4F0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Feuil1!$A$2:$A$10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Feuil1!$C$2:$C$10</c:f>
              <c:numCache>
                <c:formatCode>General</c:formatCode>
                <c:ptCount val="9"/>
                <c:pt idx="1">
                  <c:v>20</c:v>
                </c:pt>
                <c:pt idx="2">
                  <c:v>19</c:v>
                </c:pt>
                <c:pt idx="3">
                  <c:v>17</c:v>
                </c:pt>
                <c:pt idx="4">
                  <c:v>16</c:v>
                </c:pt>
                <c:pt idx="5">
                  <c:v>16</c:v>
                </c:pt>
                <c:pt idx="6">
                  <c:v>16</c:v>
                </c:pt>
                <c:pt idx="7" formatCode="0">
                  <c:v>16.600000000000001</c:v>
                </c:pt>
                <c:pt idx="8">
                  <c:v>16</c:v>
                </c:pt>
              </c:numCache>
            </c:numRef>
          </c:val>
          <c:smooth val="1"/>
          <c:extLst>
            <c:ext xmlns:c16="http://schemas.microsoft.com/office/drawing/2014/chart" uri="{C3380CC4-5D6E-409C-BE32-E72D297353CC}">
              <c16:uniqueId val="{00000002-280D-4887-AD3D-361CD6AA4F01}"/>
            </c:ext>
          </c:extLst>
        </c:ser>
        <c:ser>
          <c:idx val="3"/>
          <c:order val="3"/>
          <c:tx>
            <c:strRef>
              <c:f>Feuil1!$D$1</c:f>
              <c:strCache>
                <c:ptCount val="1"/>
                <c:pt idx="0">
                  <c:v>Baguetter, rundstykker, brød og lignende kjøpt halvstekte</c:v>
                </c:pt>
              </c:strCache>
            </c:strRef>
          </c:tx>
          <c:spPr>
            <a:ln w="28575" cap="rnd">
              <a:solidFill>
                <a:srgbClr val="404040"/>
              </a:solidFill>
              <a:round/>
            </a:ln>
            <a:effectLst/>
          </c:spPr>
          <c:marker>
            <c:symbol val="circle"/>
            <c:size val="5"/>
            <c:spPr>
              <a:solidFill>
                <a:schemeClr val="bg1"/>
              </a:solidFill>
              <a:ln w="9525">
                <a:solidFill>
                  <a:srgbClr val="404040"/>
                </a:solidFill>
              </a:ln>
              <a:effectLst/>
            </c:spPr>
          </c:marker>
          <c:dLbls>
            <c:dLbl>
              <c:idx val="0"/>
              <c:layout>
                <c:manualLayout>
                  <c:x val="-1.8482999382907307E-2"/>
                  <c:y val="4.26710416683566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C7D-4380-88D4-5D73F34AA096}"/>
                </c:ext>
              </c:extLst>
            </c:dLbl>
            <c:dLbl>
              <c:idx val="1"/>
              <c:layout>
                <c:manualLayout>
                  <c:x val="-1.8482999382907282E-2"/>
                  <c:y val="3.89917293694874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C7D-4380-88D4-5D73F34AA096}"/>
                </c:ext>
              </c:extLst>
            </c:dLbl>
            <c:dLbl>
              <c:idx val="3"/>
              <c:layout>
                <c:manualLayout>
                  <c:x val="-1.8482999382907307E-2"/>
                  <c:y val="3.899172936948754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C7D-4380-88D4-5D73F34AA096}"/>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Feuil1!$A$2:$A$10</c:f>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f>Feuil1!$D$2:$D$10</c:f>
              <c:numCache>
                <c:formatCode>General</c:formatCode>
                <c:ptCount val="9"/>
                <c:pt idx="1">
                  <c:v>16</c:v>
                </c:pt>
                <c:pt idx="2">
                  <c:v>15</c:v>
                </c:pt>
                <c:pt idx="3">
                  <c:v>14</c:v>
                </c:pt>
                <c:pt idx="4">
                  <c:v>16</c:v>
                </c:pt>
                <c:pt idx="5">
                  <c:v>16</c:v>
                </c:pt>
                <c:pt idx="6">
                  <c:v>16</c:v>
                </c:pt>
                <c:pt idx="7" formatCode="0">
                  <c:v>16.899999999999999</c:v>
                </c:pt>
                <c:pt idx="8">
                  <c:v>17</c:v>
                </c:pt>
              </c:numCache>
            </c:numRef>
          </c:val>
          <c:smooth val="1"/>
          <c:extLst>
            <c:ext xmlns:c16="http://schemas.microsoft.com/office/drawing/2014/chart" uri="{C3380CC4-5D6E-409C-BE32-E72D297353CC}">
              <c16:uniqueId val="{00000000-AC7D-4380-88D4-5D73F34AA096}"/>
            </c:ext>
          </c:extLst>
        </c:ser>
        <c:dLbls>
          <c:showLegendKey val="0"/>
          <c:showVal val="0"/>
          <c:showCatName val="0"/>
          <c:showSerName val="0"/>
          <c:showPercent val="0"/>
          <c:showBubbleSize val="0"/>
        </c:dLbls>
        <c:marker val="1"/>
        <c:smooth val="0"/>
        <c:axId val="788165872"/>
        <c:axId val="788166200"/>
        <c:extLst>
          <c:ext xmlns:c15="http://schemas.microsoft.com/office/drawing/2012/chart" uri="{02D57815-91ED-43cb-92C2-25804820EDAC}">
            <c15:filteredLineSeries>
              <c15:ser>
                <c:idx val="0"/>
                <c:order val="0"/>
                <c:tx>
                  <c:strRef>
                    <c:extLst>
                      <c:ext uri="{02D57815-91ED-43cb-92C2-25804820EDAC}">
                        <c15:formulaRef>
                          <c15:sqref>Feuil1!$A$1</c15:sqref>
                        </c15:formulaRef>
                      </c:ext>
                    </c:extLst>
                    <c:strCache>
                      <c:ptCount val="1"/>
                      <c:pt idx="0">
                        <c:v>Column1</c:v>
                      </c:pt>
                    </c:strCache>
                  </c:strRef>
                </c:tx>
                <c:spPr>
                  <a:ln w="28575" cap="rnd">
                    <a:solidFill>
                      <a:schemeClr val="accent1"/>
                    </a:solidFill>
                    <a:round/>
                  </a:ln>
                  <a:effectLst/>
                </c:spPr>
                <c:marker>
                  <c:symbol val="circle"/>
                  <c:size val="5"/>
                  <c:spPr>
                    <a:solidFill>
                      <a:schemeClr val="bg1"/>
                    </a:solidFill>
                    <a:ln w="9525">
                      <a:solidFill>
                        <a:srgbClr val="01A79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uri="{CE6537A1-D6FC-4f65-9D91-7224C49458BB}">
                      <c15:showLeaderLines val="0"/>
                    </c:ext>
                  </c:extLst>
                </c:dLbls>
                <c:cat>
                  <c:numRef>
                    <c:extLst>
                      <c:ext uri="{02D57815-91ED-43cb-92C2-25804820EDAC}">
                        <c15:formulaRef>
                          <c15:sqref>Feuil1!$A$2:$A$10</c15:sqref>
                        </c15:formulaRef>
                      </c:ext>
                    </c:extLst>
                    <c:numCache>
                      <c:formatCode>General</c:formatCode>
                      <c:ptCount val="9"/>
                      <c:pt idx="0">
                        <c:v>2003</c:v>
                      </c:pt>
                      <c:pt idx="1">
                        <c:v>2005</c:v>
                      </c:pt>
                      <c:pt idx="2">
                        <c:v>2007</c:v>
                      </c:pt>
                      <c:pt idx="3">
                        <c:v>2009</c:v>
                      </c:pt>
                      <c:pt idx="4">
                        <c:v>2011</c:v>
                      </c:pt>
                      <c:pt idx="5">
                        <c:v>2013</c:v>
                      </c:pt>
                      <c:pt idx="6">
                        <c:v>2015</c:v>
                      </c:pt>
                      <c:pt idx="7">
                        <c:v>2017</c:v>
                      </c:pt>
                      <c:pt idx="8">
                        <c:v>2019</c:v>
                      </c:pt>
                    </c:numCache>
                  </c:numRef>
                </c:cat>
                <c:val>
                  <c:numRef>
                    <c:extLst>
                      <c:ext uri="{02D57815-91ED-43cb-92C2-25804820EDAC}">
                        <c15:formulaRef>
                          <c15:sqref>Feuil1!$A$2:$A$10</c15:sqref>
                        </c15:formulaRef>
                      </c:ext>
                    </c:extLst>
                    <c:numCache>
                      <c:formatCode>General</c:formatCode>
                      <c:ptCount val="9"/>
                      <c:pt idx="0">
                        <c:v>2003</c:v>
                      </c:pt>
                      <c:pt idx="1">
                        <c:v>2005</c:v>
                      </c:pt>
                      <c:pt idx="2">
                        <c:v>2007</c:v>
                      </c:pt>
                      <c:pt idx="3">
                        <c:v>2009</c:v>
                      </c:pt>
                      <c:pt idx="4">
                        <c:v>2011</c:v>
                      </c:pt>
                      <c:pt idx="5">
                        <c:v>2013</c:v>
                      </c:pt>
                      <c:pt idx="6">
                        <c:v>2015</c:v>
                      </c:pt>
                      <c:pt idx="7">
                        <c:v>2017</c:v>
                      </c:pt>
                      <c:pt idx="8">
                        <c:v>2019</c:v>
                      </c:pt>
                    </c:numCache>
                  </c:numRef>
                </c:val>
                <c:smooth val="1"/>
                <c:extLst>
                  <c:ext xmlns:c16="http://schemas.microsoft.com/office/drawing/2014/chart" uri="{C3380CC4-5D6E-409C-BE32-E72D297353CC}">
                    <c16:uniqueId val="{00000000-280D-4887-AD3D-361CD6AA4F01}"/>
                  </c:ext>
                </c:extLst>
              </c15:ser>
            </c15:filteredLineSeries>
          </c:ext>
        </c:extLst>
      </c:lineChart>
      <c:catAx>
        <c:axId val="788165872"/>
        <c:scaling>
          <c:orientation val="minMax"/>
        </c:scaling>
        <c:delete val="0"/>
        <c:axPos val="b"/>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788166200"/>
        <c:crosses val="autoZero"/>
        <c:auto val="1"/>
        <c:lblAlgn val="ctr"/>
        <c:lblOffset val="100"/>
        <c:noMultiLvlLbl val="0"/>
      </c:catAx>
      <c:valAx>
        <c:axId val="788166200"/>
        <c:scaling>
          <c:orientation val="minMax"/>
          <c:max val="250"/>
          <c:min val="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lumMod val="75000"/>
                  </a:schemeClr>
                </a:solidFill>
                <a:latin typeface="+mn-lt"/>
                <a:ea typeface="+mn-ea"/>
                <a:cs typeface="+mn-cs"/>
              </a:defRPr>
            </a:pPr>
            <a:endParaRPr lang="nb-NO"/>
          </a:p>
        </c:txPr>
        <c:crossAx val="788165872"/>
        <c:crosses val="autoZero"/>
        <c:crossBetween val="between"/>
        <c:majorUnit val="25"/>
      </c:valAx>
      <c:spPr>
        <a:noFill/>
        <a:ln>
          <a:noFill/>
        </a:ln>
        <a:effectLst/>
      </c:spPr>
    </c:plotArea>
    <c:legend>
      <c:legendPos val="r"/>
      <c:layout>
        <c:manualLayout>
          <c:xMode val="edge"/>
          <c:yMode val="edge"/>
          <c:x val="0.719417022544106"/>
          <c:y val="0.27884928493869166"/>
          <c:w val="0.28058297783916863"/>
          <c:h val="0.2858721360754543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128732174590033E-4"/>
          <c:y val="5.1192931493864238E-2"/>
          <c:w val="0.93230405918291503"/>
          <c:h val="0.82792570780486652"/>
        </c:manualLayout>
      </c:layout>
      <c:barChart>
        <c:barDir val="col"/>
        <c:grouping val="clustered"/>
        <c:varyColors val="0"/>
        <c:ser>
          <c:idx val="0"/>
          <c:order val="0"/>
          <c:tx>
            <c:strRef>
              <c:f>Feuil1!$B$1</c:f>
              <c:strCache>
                <c:ptCount val="1"/>
                <c:pt idx="0">
                  <c:v>2015</c:v>
                </c:pt>
              </c:strCache>
            </c:strRef>
          </c:tx>
          <c:spPr>
            <a:solidFill>
              <a:srgbClr val="D41A5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Feuil1!$A$2:$A$15</c:f>
              <c:strCache>
                <c:ptCount val="14"/>
                <c:pt idx="0">
                  <c:v>Fiber</c:v>
                </c:pt>
                <c:pt idx="1">
                  <c:v>Vitamin D</c:v>
                </c:pt>
                <c:pt idx="2">
                  <c:v>Omega 3</c:v>
                </c:pt>
                <c:pt idx="3">
                  <c:v>Vitamin C</c:v>
                </c:pt>
                <c:pt idx="4">
                  <c:v>Jern</c:v>
                </c:pt>
                <c:pt idx="5">
                  <c:v>Anti- oksidanter</c:v>
                </c:pt>
                <c:pt idx="6">
                  <c:v>Proteiner</c:v>
                </c:pt>
                <c:pt idx="7">
                  <c:v>Fulkorn</c:v>
                </c:pt>
                <c:pt idx="8">
                  <c:v>Vitamin B12</c:v>
                </c:pt>
                <c:pt idx="9">
                  <c:v>Kalsium</c:v>
                </c:pt>
                <c:pt idx="10">
                  <c:v>Sunt fett</c:v>
                </c:pt>
                <c:pt idx="11">
                  <c:v>Mineraler</c:v>
                </c:pt>
                <c:pt idx="12">
                  <c:v>Jod</c:v>
                </c:pt>
                <c:pt idx="13">
                  <c:v>Melkesyre- bakterier</c:v>
                </c:pt>
              </c:strCache>
            </c:strRef>
          </c:cat>
          <c:val>
            <c:numRef>
              <c:f>Feuil1!$B$2:$B$15</c:f>
              <c:numCache>
                <c:formatCode>0%</c:formatCode>
                <c:ptCount val="14"/>
                <c:pt idx="0">
                  <c:v>0.76</c:v>
                </c:pt>
                <c:pt idx="1">
                  <c:v>0.69</c:v>
                </c:pt>
                <c:pt idx="2">
                  <c:v>0.73</c:v>
                </c:pt>
                <c:pt idx="3">
                  <c:v>0.64</c:v>
                </c:pt>
                <c:pt idx="4">
                  <c:v>0.62</c:v>
                </c:pt>
                <c:pt idx="5">
                  <c:v>0.69</c:v>
                </c:pt>
                <c:pt idx="6">
                  <c:v>0.57999999999999996</c:v>
                </c:pt>
                <c:pt idx="7">
                  <c:v>0.56000000000000005</c:v>
                </c:pt>
                <c:pt idx="8">
                  <c:v>0.5</c:v>
                </c:pt>
                <c:pt idx="9">
                  <c:v>0.56999999999999995</c:v>
                </c:pt>
                <c:pt idx="10">
                  <c:v>0.54</c:v>
                </c:pt>
                <c:pt idx="11">
                  <c:v>0.43</c:v>
                </c:pt>
                <c:pt idx="13">
                  <c:v>0.28999999999999998</c:v>
                </c:pt>
              </c:numCache>
            </c:numRef>
          </c:val>
          <c:extLst>
            <c:ext xmlns:c16="http://schemas.microsoft.com/office/drawing/2014/chart" uri="{C3380CC4-5D6E-409C-BE32-E72D297353CC}">
              <c16:uniqueId val="{00000001-3AE6-493B-8F3F-222A72DC5D0B}"/>
            </c:ext>
          </c:extLst>
        </c:ser>
        <c:ser>
          <c:idx val="1"/>
          <c:order val="1"/>
          <c:tx>
            <c:strRef>
              <c:f>Feuil1!$C$1</c:f>
              <c:strCache>
                <c:ptCount val="1"/>
                <c:pt idx="0">
                  <c:v>2017</c:v>
                </c:pt>
              </c:strCache>
            </c:strRef>
          </c:tx>
          <c:spPr>
            <a:solidFill>
              <a:srgbClr val="01A79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Feuil1!$A$2:$A$15</c:f>
              <c:strCache>
                <c:ptCount val="14"/>
                <c:pt idx="0">
                  <c:v>Fiber</c:v>
                </c:pt>
                <c:pt idx="1">
                  <c:v>Vitamin D</c:v>
                </c:pt>
                <c:pt idx="2">
                  <c:v>Omega 3</c:v>
                </c:pt>
                <c:pt idx="3">
                  <c:v>Vitamin C</c:v>
                </c:pt>
                <c:pt idx="4">
                  <c:v>Jern</c:v>
                </c:pt>
                <c:pt idx="5">
                  <c:v>Anti- oksidanter</c:v>
                </c:pt>
                <c:pt idx="6">
                  <c:v>Proteiner</c:v>
                </c:pt>
                <c:pt idx="7">
                  <c:v>Fulkorn</c:v>
                </c:pt>
                <c:pt idx="8">
                  <c:v>Vitamin B12</c:v>
                </c:pt>
                <c:pt idx="9">
                  <c:v>Kalsium</c:v>
                </c:pt>
                <c:pt idx="10">
                  <c:v>Sunt fett</c:v>
                </c:pt>
                <c:pt idx="11">
                  <c:v>Mineraler</c:v>
                </c:pt>
                <c:pt idx="12">
                  <c:v>Jod</c:v>
                </c:pt>
                <c:pt idx="13">
                  <c:v>Melkesyre- bakterier</c:v>
                </c:pt>
              </c:strCache>
            </c:strRef>
          </c:cat>
          <c:val>
            <c:numRef>
              <c:f>Feuil1!$C$2:$C$15</c:f>
              <c:numCache>
                <c:formatCode>0%</c:formatCode>
                <c:ptCount val="14"/>
                <c:pt idx="0">
                  <c:v>0.74</c:v>
                </c:pt>
                <c:pt idx="1">
                  <c:v>0.71</c:v>
                </c:pt>
                <c:pt idx="2">
                  <c:v>0.72</c:v>
                </c:pt>
                <c:pt idx="3">
                  <c:v>0.65</c:v>
                </c:pt>
                <c:pt idx="4">
                  <c:v>0.61</c:v>
                </c:pt>
                <c:pt idx="5">
                  <c:v>0.64</c:v>
                </c:pt>
                <c:pt idx="6">
                  <c:v>0.57999999999999996</c:v>
                </c:pt>
                <c:pt idx="7">
                  <c:v>0.54</c:v>
                </c:pt>
                <c:pt idx="8">
                  <c:v>0.52</c:v>
                </c:pt>
                <c:pt idx="9">
                  <c:v>0.53</c:v>
                </c:pt>
                <c:pt idx="10">
                  <c:v>0.54</c:v>
                </c:pt>
                <c:pt idx="11">
                  <c:v>0.41</c:v>
                </c:pt>
                <c:pt idx="13">
                  <c:v>0.3</c:v>
                </c:pt>
              </c:numCache>
            </c:numRef>
          </c:val>
          <c:extLst>
            <c:ext xmlns:c16="http://schemas.microsoft.com/office/drawing/2014/chart" uri="{C3380CC4-5D6E-409C-BE32-E72D297353CC}">
              <c16:uniqueId val="{00000000-E75E-4A20-A958-5BEFE43AE034}"/>
            </c:ext>
          </c:extLst>
        </c:ser>
        <c:ser>
          <c:idx val="2"/>
          <c:order val="2"/>
          <c:tx>
            <c:strRef>
              <c:f>Feuil1!$D$1</c:f>
              <c:strCache>
                <c:ptCount val="1"/>
                <c:pt idx="0">
                  <c:v>2019</c:v>
                </c:pt>
              </c:strCache>
            </c:strRef>
          </c:tx>
          <c:spPr>
            <a:solidFill>
              <a:srgbClr val="00316F"/>
            </a:solidFill>
            <a:ln>
              <a:noFill/>
            </a:ln>
            <a:effectLst/>
          </c:spPr>
          <c:invertIfNegative val="0"/>
          <c:dLbls>
            <c:dLbl>
              <c:idx val="1"/>
              <c:layout>
                <c:manualLayout>
                  <c:x val="1.44659465761650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F6-42FF-9D14-00303B49BFF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Feuil1!$A$2:$A$15</c:f>
              <c:strCache>
                <c:ptCount val="14"/>
                <c:pt idx="0">
                  <c:v>Fiber</c:v>
                </c:pt>
                <c:pt idx="1">
                  <c:v>Vitamin D</c:v>
                </c:pt>
                <c:pt idx="2">
                  <c:v>Omega 3</c:v>
                </c:pt>
                <c:pt idx="3">
                  <c:v>Vitamin C</c:v>
                </c:pt>
                <c:pt idx="4">
                  <c:v>Jern</c:v>
                </c:pt>
                <c:pt idx="5">
                  <c:v>Anti- oksidanter</c:v>
                </c:pt>
                <c:pt idx="6">
                  <c:v>Proteiner</c:v>
                </c:pt>
                <c:pt idx="7">
                  <c:v>Fulkorn</c:v>
                </c:pt>
                <c:pt idx="8">
                  <c:v>Vitamin B12</c:v>
                </c:pt>
                <c:pt idx="9">
                  <c:v>Kalsium</c:v>
                </c:pt>
                <c:pt idx="10">
                  <c:v>Sunt fett</c:v>
                </c:pt>
                <c:pt idx="11">
                  <c:v>Mineraler</c:v>
                </c:pt>
                <c:pt idx="12">
                  <c:v>Jod</c:v>
                </c:pt>
                <c:pt idx="13">
                  <c:v>Melkesyre- bakterier</c:v>
                </c:pt>
              </c:strCache>
            </c:strRef>
          </c:cat>
          <c:val>
            <c:numRef>
              <c:f>Feuil1!$D$2:$D$15</c:f>
              <c:numCache>
                <c:formatCode>0%</c:formatCode>
                <c:ptCount val="14"/>
                <c:pt idx="0">
                  <c:v>0.71</c:v>
                </c:pt>
                <c:pt idx="1">
                  <c:v>0.71</c:v>
                </c:pt>
                <c:pt idx="2">
                  <c:v>0.67</c:v>
                </c:pt>
                <c:pt idx="3">
                  <c:v>0.63</c:v>
                </c:pt>
                <c:pt idx="4">
                  <c:v>0.59</c:v>
                </c:pt>
                <c:pt idx="5">
                  <c:v>0.57999999999999996</c:v>
                </c:pt>
                <c:pt idx="6">
                  <c:v>0.56000000000000005</c:v>
                </c:pt>
                <c:pt idx="7">
                  <c:v>0.53</c:v>
                </c:pt>
                <c:pt idx="8">
                  <c:v>0.53</c:v>
                </c:pt>
                <c:pt idx="9">
                  <c:v>0.5</c:v>
                </c:pt>
                <c:pt idx="10">
                  <c:v>0.49</c:v>
                </c:pt>
                <c:pt idx="11">
                  <c:v>0.38</c:v>
                </c:pt>
                <c:pt idx="12">
                  <c:v>0.37</c:v>
                </c:pt>
                <c:pt idx="13">
                  <c:v>0.28000000000000003</c:v>
                </c:pt>
              </c:numCache>
            </c:numRef>
          </c:val>
          <c:extLst>
            <c:ext xmlns:c16="http://schemas.microsoft.com/office/drawing/2014/chart" uri="{C3380CC4-5D6E-409C-BE32-E72D297353CC}">
              <c16:uniqueId val="{00000000-F79D-4149-BBA5-F51B8BF9A1D5}"/>
            </c:ext>
          </c:extLst>
        </c:ser>
        <c:dLbls>
          <c:showLegendKey val="0"/>
          <c:showVal val="1"/>
          <c:showCatName val="0"/>
          <c:showSerName val="0"/>
          <c:showPercent val="0"/>
          <c:showBubbleSize val="0"/>
        </c:dLbls>
        <c:gapWidth val="50"/>
        <c:overlap val="-10"/>
        <c:axId val="788165872"/>
        <c:axId val="788166200"/>
      </c:barChart>
      <c:catAx>
        <c:axId val="788165872"/>
        <c:scaling>
          <c:orientation val="minMax"/>
        </c:scaling>
        <c:delete val="0"/>
        <c:axPos val="b"/>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800" b="1" i="0" u="none" strike="noStrike" kern="1200" baseline="0">
                <a:solidFill>
                  <a:schemeClr val="tx1">
                    <a:lumMod val="65000"/>
                    <a:lumOff val="35000"/>
                  </a:schemeClr>
                </a:solidFill>
                <a:latin typeface="+mn-lt"/>
                <a:ea typeface="+mn-ea"/>
                <a:cs typeface="+mn-cs"/>
              </a:defRPr>
            </a:pPr>
            <a:endParaRPr lang="nb-NO"/>
          </a:p>
        </c:txPr>
        <c:crossAx val="788166200"/>
        <c:crossesAt val="0"/>
        <c:auto val="1"/>
        <c:lblAlgn val="ctr"/>
        <c:lblOffset val="100"/>
        <c:noMultiLvlLbl val="0"/>
      </c:catAx>
      <c:valAx>
        <c:axId val="788166200"/>
        <c:scaling>
          <c:orientation val="minMax"/>
          <c:max val="1"/>
          <c:min val="0"/>
        </c:scaling>
        <c:delete val="1"/>
        <c:axPos val="l"/>
        <c:numFmt formatCode="0%" sourceLinked="1"/>
        <c:majorTickMark val="out"/>
        <c:minorTickMark val="none"/>
        <c:tickLblPos val="nextTo"/>
        <c:crossAx val="788165872"/>
        <c:crosses val="autoZero"/>
        <c:crossBetween val="between"/>
        <c:majorUnit val="1"/>
      </c:valAx>
      <c:spPr>
        <a:solidFill>
          <a:schemeClr val="bg1"/>
        </a:solidFill>
        <a:ln>
          <a:noFill/>
        </a:ln>
        <a:effectLst/>
      </c:spPr>
    </c:plotArea>
    <c:legend>
      <c:legendPos val="r"/>
      <c:layout>
        <c:manualLayout>
          <c:xMode val="edge"/>
          <c:yMode val="edge"/>
          <c:x val="0.8646127414807"/>
          <c:y val="0.13666257097076068"/>
          <c:w val="6.2694311172490275E-2"/>
          <c:h val="0.2845190190395083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230371525078073E-2"/>
          <c:y val="4.9239432290846083E-2"/>
          <c:w val="0.5848797742599301"/>
          <c:h val="0.7394053272342701"/>
        </c:manualLayout>
      </c:layout>
      <c:barChart>
        <c:barDir val="col"/>
        <c:grouping val="clustered"/>
        <c:varyColors val="0"/>
        <c:ser>
          <c:idx val="0"/>
          <c:order val="0"/>
          <c:tx>
            <c:strRef>
              <c:f>'Ark1'!$B$1</c:f>
              <c:strCache>
                <c:ptCount val="1"/>
                <c:pt idx="0">
                  <c:v>Alle</c:v>
                </c:pt>
              </c:strCache>
            </c:strRef>
          </c:tx>
          <c:spPr>
            <a:solidFill>
              <a:srgbClr val="00316F"/>
            </a:solidFill>
            <a:ln>
              <a:noFill/>
            </a:ln>
            <a:effectLst/>
          </c:spPr>
          <c:invertIfNegative val="0"/>
          <c:dLbls>
            <c:dLbl>
              <c:idx val="0"/>
              <c:layout>
                <c:manualLayout>
                  <c:x val="0"/>
                  <c:y val="4.61193618748603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FA-4A05-8FDD-02A1FF26D7F7}"/>
                </c:ext>
              </c:extLst>
            </c:dLbl>
            <c:dLbl>
              <c:idx val="1"/>
              <c:layout>
                <c:manualLayout>
                  <c:x val="0"/>
                  <c:y val="1.226635197173531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FA-4A05-8FDD-02A1FF26D7F7}"/>
                </c:ext>
              </c:extLst>
            </c:dLbl>
            <c:dLbl>
              <c:idx val="2"/>
              <c:layout>
                <c:manualLayout>
                  <c:x val="3.2152659639165922E-2"/>
                  <c:y val="4.67112230008564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3FA-4A05-8FDD-02A1FF26D7F7}"/>
                </c:ext>
              </c:extLst>
            </c:dLbl>
            <c:dLbl>
              <c:idx val="3"/>
              <c:layout>
                <c:manualLayout>
                  <c:x val="8.3876503406519805E-3"/>
                  <c:y val="2.374797564810902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3FA-4A05-8FDD-02A1FF26D7F7}"/>
                </c:ext>
              </c:extLst>
            </c:dLbl>
            <c:dLbl>
              <c:idx val="4"/>
              <c:layout>
                <c:manualLayout>
                  <c:x val="2.7958834468839932E-3"/>
                  <c:y val="1.226635197173517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3FA-4A05-8FDD-02A1FF26D7F7}"/>
                </c:ext>
              </c:extLst>
            </c:dLbl>
            <c:dLbl>
              <c:idx val="5"/>
              <c:layout>
                <c:manualLayout>
                  <c:x val="2.7958834468839932E-3"/>
                  <c:y val="1.992076775598445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3FA-4A05-8FDD-02A1FF26D7F7}"/>
                </c:ext>
              </c:extLst>
            </c:dLbl>
            <c:dLbl>
              <c:idx val="6"/>
              <c:layout>
                <c:manualLayout>
                  <c:x val="1.3979417234419454E-3"/>
                  <c:y val="1.609355986385981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3FA-4A05-8FDD-02A1FF26D7F7}"/>
                </c:ext>
              </c:extLst>
            </c:dLbl>
            <c:dLbl>
              <c:idx val="7"/>
              <c:layout>
                <c:manualLayout>
                  <c:x val="2.7958834468839932E-3"/>
                  <c:y val="2.374797564810902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3FA-4A05-8FDD-02A1FF26D7F7}"/>
                </c:ext>
              </c:extLst>
            </c:dLbl>
            <c:dLbl>
              <c:idx val="8"/>
              <c:layout>
                <c:manualLayout>
                  <c:x val="0"/>
                  <c:y val="1.992076775598438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3FA-4A05-8FDD-02A1FF26D7F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91919"/>
                    </a:solidFill>
                    <a:latin typeface="+mn-lt"/>
                    <a:ea typeface="+mn-ea"/>
                    <a:cs typeface="Calibri" panose="020F0502020204030204" pitchFamily="34" charset="0"/>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'Ark1'!$A$2:$A$10</c:f>
              <c:numCache>
                <c:formatCode>General</c:formatCode>
                <c:ptCount val="9"/>
                <c:pt idx="0">
                  <c:v>2005</c:v>
                </c:pt>
                <c:pt idx="1">
                  <c:v>2007</c:v>
                </c:pt>
                <c:pt idx="2">
                  <c:v>2009</c:v>
                </c:pt>
                <c:pt idx="3">
                  <c:v>2001</c:v>
                </c:pt>
                <c:pt idx="4">
                  <c:v>2011</c:v>
                </c:pt>
                <c:pt idx="5">
                  <c:v>2013</c:v>
                </c:pt>
                <c:pt idx="6">
                  <c:v>2015</c:v>
                </c:pt>
                <c:pt idx="7">
                  <c:v>2017</c:v>
                </c:pt>
                <c:pt idx="8">
                  <c:v>2019</c:v>
                </c:pt>
              </c:numCache>
            </c:numRef>
          </c:cat>
          <c:val>
            <c:numRef>
              <c:f>'Ark1'!$B$2:$B$10</c:f>
              <c:numCache>
                <c:formatCode>0%</c:formatCode>
                <c:ptCount val="9"/>
                <c:pt idx="0">
                  <c:v>0.12</c:v>
                </c:pt>
                <c:pt idx="1">
                  <c:v>0.14000000000000001</c:v>
                </c:pt>
                <c:pt idx="2">
                  <c:v>0.14000000000000001</c:v>
                </c:pt>
                <c:pt idx="3">
                  <c:v>0.13</c:v>
                </c:pt>
                <c:pt idx="4">
                  <c:v>0.12</c:v>
                </c:pt>
                <c:pt idx="5">
                  <c:v>0.14000000000000001</c:v>
                </c:pt>
                <c:pt idx="6">
                  <c:v>0.19</c:v>
                </c:pt>
                <c:pt idx="7">
                  <c:v>0.24</c:v>
                </c:pt>
                <c:pt idx="8">
                  <c:v>0.28999999999999998</c:v>
                </c:pt>
              </c:numCache>
            </c:numRef>
          </c:val>
          <c:extLst>
            <c:ext xmlns:c16="http://schemas.microsoft.com/office/drawing/2014/chart" uri="{C3380CC4-5D6E-409C-BE32-E72D297353CC}">
              <c16:uniqueId val="{00000000-0307-481D-9DF9-BC8F29BAEF35}"/>
            </c:ext>
          </c:extLst>
        </c:ser>
        <c:dLbls>
          <c:showLegendKey val="0"/>
          <c:showVal val="1"/>
          <c:showCatName val="0"/>
          <c:showSerName val="0"/>
          <c:showPercent val="0"/>
          <c:showBubbleSize val="0"/>
        </c:dLbls>
        <c:gapWidth val="150"/>
        <c:axId val="432506488"/>
        <c:axId val="432506160"/>
      </c:barChart>
      <c:lineChart>
        <c:grouping val="standard"/>
        <c:varyColors val="0"/>
        <c:ser>
          <c:idx val="1"/>
          <c:order val="1"/>
          <c:tx>
            <c:strRef>
              <c:f>'Ark1'!$C$1</c:f>
              <c:strCache>
                <c:ptCount val="1"/>
                <c:pt idx="0">
                  <c:v>Oslo</c:v>
                </c:pt>
              </c:strCache>
            </c:strRef>
          </c:tx>
          <c:spPr>
            <a:ln w="28575" cap="rnd">
              <a:solidFill>
                <a:srgbClr val="01A796"/>
              </a:solidFill>
              <a:round/>
            </a:ln>
            <a:effectLst/>
          </c:spPr>
          <c:marker>
            <c:symbol val="circle"/>
            <c:size val="5"/>
            <c:spPr>
              <a:solidFill>
                <a:schemeClr val="tx2"/>
              </a:solidFill>
              <a:ln w="9525">
                <a:solidFill>
                  <a:schemeClr val="bg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90000"/>
                        <a:lumOff val="10000"/>
                      </a:schemeClr>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'Ark1'!$A$2:$A$10</c:f>
              <c:numCache>
                <c:formatCode>General</c:formatCode>
                <c:ptCount val="9"/>
                <c:pt idx="0">
                  <c:v>2005</c:v>
                </c:pt>
                <c:pt idx="1">
                  <c:v>2007</c:v>
                </c:pt>
                <c:pt idx="2">
                  <c:v>2009</c:v>
                </c:pt>
                <c:pt idx="3">
                  <c:v>2001</c:v>
                </c:pt>
                <c:pt idx="4">
                  <c:v>2011</c:v>
                </c:pt>
                <c:pt idx="5">
                  <c:v>2013</c:v>
                </c:pt>
                <c:pt idx="6">
                  <c:v>2015</c:v>
                </c:pt>
                <c:pt idx="7">
                  <c:v>2017</c:v>
                </c:pt>
                <c:pt idx="8">
                  <c:v>2019</c:v>
                </c:pt>
              </c:numCache>
            </c:numRef>
          </c:cat>
          <c:val>
            <c:numRef>
              <c:f>'Ark1'!$C$2:$C$10</c:f>
              <c:numCache>
                <c:formatCode>General</c:formatCode>
                <c:ptCount val="9"/>
                <c:pt idx="2" formatCode="0%">
                  <c:v>0.15</c:v>
                </c:pt>
                <c:pt idx="3" formatCode="0%">
                  <c:v>0.17</c:v>
                </c:pt>
                <c:pt idx="4" formatCode="0%">
                  <c:v>0.2</c:v>
                </c:pt>
                <c:pt idx="5" formatCode="0%">
                  <c:v>0.19</c:v>
                </c:pt>
                <c:pt idx="6" formatCode="0%">
                  <c:v>0.3</c:v>
                </c:pt>
                <c:pt idx="7" formatCode="0%">
                  <c:v>0.36</c:v>
                </c:pt>
                <c:pt idx="8" formatCode="0%">
                  <c:v>0.43</c:v>
                </c:pt>
              </c:numCache>
            </c:numRef>
          </c:val>
          <c:smooth val="1"/>
          <c:extLst>
            <c:ext xmlns:c16="http://schemas.microsoft.com/office/drawing/2014/chart" uri="{C3380CC4-5D6E-409C-BE32-E72D297353CC}">
              <c16:uniqueId val="{00000001-0307-481D-9DF9-BC8F29BAEF35}"/>
            </c:ext>
          </c:extLst>
        </c:ser>
        <c:dLbls>
          <c:showLegendKey val="0"/>
          <c:showVal val="0"/>
          <c:showCatName val="0"/>
          <c:showSerName val="0"/>
          <c:showPercent val="0"/>
          <c:showBubbleSize val="0"/>
        </c:dLbls>
        <c:marker val="1"/>
        <c:smooth val="0"/>
        <c:axId val="432506488"/>
        <c:axId val="432506160"/>
      </c:lineChart>
      <c:catAx>
        <c:axId val="432506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Calibri" panose="020F0502020204030204" pitchFamily="34" charset="0"/>
              </a:defRPr>
            </a:pPr>
            <a:endParaRPr lang="nb-NO"/>
          </a:p>
        </c:txPr>
        <c:crossAx val="432506160"/>
        <c:crosses val="autoZero"/>
        <c:auto val="1"/>
        <c:lblAlgn val="ctr"/>
        <c:lblOffset val="100"/>
        <c:noMultiLvlLbl val="0"/>
      </c:catAx>
      <c:valAx>
        <c:axId val="432506160"/>
        <c:scaling>
          <c:orientation val="minMax"/>
          <c:max val="0.5"/>
        </c:scaling>
        <c:delete val="1"/>
        <c:axPos val="l"/>
        <c:numFmt formatCode="0%" sourceLinked="1"/>
        <c:majorTickMark val="out"/>
        <c:minorTickMark val="none"/>
        <c:tickLblPos val="nextTo"/>
        <c:crossAx val="432506488"/>
        <c:crosses val="autoZero"/>
        <c:crossBetween val="between"/>
        <c:majorUnit val="0.25"/>
      </c:valAx>
      <c:spPr>
        <a:noFill/>
        <a:ln>
          <a:noFill/>
        </a:ln>
        <a:effectLst/>
      </c:spPr>
    </c:plotArea>
    <c:legend>
      <c:legendPos val="b"/>
      <c:layout>
        <c:manualLayout>
          <c:xMode val="edge"/>
          <c:yMode val="edge"/>
          <c:x val="0.76724302903292763"/>
          <c:y val="0.43038278708730193"/>
          <c:w val="9.2322036519172951E-2"/>
          <c:h val="0.2155417186755088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Calibri" panose="020F0502020204030204" pitchFamily="34" charset="0"/>
            </a:defRPr>
          </a:pPr>
          <a:endParaRPr lang="nb-NO"/>
        </a:p>
      </c:txPr>
    </c:legend>
    <c:plotVisOnly val="1"/>
    <c:dispBlanksAs val="gap"/>
    <c:showDLblsOverMax val="0"/>
  </c:chart>
  <c:spPr>
    <a:noFill/>
    <a:ln>
      <a:noFill/>
    </a:ln>
    <a:effectLst/>
  </c:spPr>
  <c:txPr>
    <a:bodyPr/>
    <a:lstStyle/>
    <a:p>
      <a:pPr>
        <a:defRPr/>
      </a:pPr>
      <a:endParaRPr lang="nb-N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618465835410091E-2"/>
          <c:y val="0"/>
          <c:w val="0.70647411710085239"/>
          <c:h val="0.78031783946329769"/>
        </c:manualLayout>
      </c:layout>
      <c:barChart>
        <c:barDir val="col"/>
        <c:grouping val="stacked"/>
        <c:varyColors val="0"/>
        <c:ser>
          <c:idx val="0"/>
          <c:order val="0"/>
          <c:tx>
            <c:strRef>
              <c:f>Sheet1!$B$1</c:f>
              <c:strCache>
                <c:ptCount val="1"/>
                <c:pt idx="0">
                  <c:v>Helt enig</c:v>
                </c:pt>
              </c:strCache>
            </c:strRef>
          </c:tx>
          <c:spPr>
            <a:solidFill>
              <a:srgbClr val="01A796"/>
            </a:solidFill>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Vegetarianer</c:v>
                </c:pt>
                <c:pt idx="1">
                  <c:v>Veganer</c:v>
                </c:pt>
                <c:pt idx="2">
                  <c:v>Pescetarianer</c:v>
                </c:pt>
                <c:pt idx="3">
                  <c:v>Flexiterianer</c:v>
                </c:pt>
                <c:pt idx="4">
                  <c:v>Altetende</c:v>
                </c:pt>
              </c:strCache>
            </c:strRef>
          </c:cat>
          <c:val>
            <c:numRef>
              <c:f>Sheet1!$B$2:$B$6</c:f>
              <c:numCache>
                <c:formatCode>0%</c:formatCode>
                <c:ptCount val="5"/>
                <c:pt idx="0">
                  <c:v>0.03</c:v>
                </c:pt>
                <c:pt idx="1">
                  <c:v>0.01</c:v>
                </c:pt>
                <c:pt idx="2">
                  <c:v>0.02</c:v>
                </c:pt>
                <c:pt idx="3">
                  <c:v>0.05</c:v>
                </c:pt>
                <c:pt idx="4">
                  <c:v>0.81</c:v>
                </c:pt>
              </c:numCache>
            </c:numRef>
          </c:val>
          <c:extLst>
            <c:ext xmlns:c16="http://schemas.microsoft.com/office/drawing/2014/chart" uri="{C3380CC4-5D6E-409C-BE32-E72D297353CC}">
              <c16:uniqueId val="{00000000-1F65-4F1B-9038-5785D7766D7D}"/>
            </c:ext>
          </c:extLst>
        </c:ser>
        <c:ser>
          <c:idx val="1"/>
          <c:order val="1"/>
          <c:tx>
            <c:strRef>
              <c:f>Sheet1!$C$1</c:f>
              <c:strCache>
                <c:ptCount val="1"/>
                <c:pt idx="0">
                  <c:v>Delvis enig</c:v>
                </c:pt>
              </c:strCache>
            </c:strRef>
          </c:tx>
          <c:spPr>
            <a:solidFill>
              <a:srgbClr val="52D2C9"/>
            </a:solidFill>
            <a:ln>
              <a:noFill/>
            </a:ln>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3-1F65-4F1B-9038-5785D7766D7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Vegetarianer</c:v>
                </c:pt>
                <c:pt idx="1">
                  <c:v>Veganer</c:v>
                </c:pt>
                <c:pt idx="2">
                  <c:v>Pescetarianer</c:v>
                </c:pt>
                <c:pt idx="3">
                  <c:v>Flexiterianer</c:v>
                </c:pt>
                <c:pt idx="4">
                  <c:v>Altetende</c:v>
                </c:pt>
              </c:strCache>
            </c:strRef>
          </c:cat>
          <c:val>
            <c:numRef>
              <c:f>Sheet1!$C$2:$C$6</c:f>
              <c:numCache>
                <c:formatCode>0%</c:formatCode>
                <c:ptCount val="5"/>
                <c:pt idx="0">
                  <c:v>0.03</c:v>
                </c:pt>
                <c:pt idx="1">
                  <c:v>0.01</c:v>
                </c:pt>
                <c:pt idx="2">
                  <c:v>0.03</c:v>
                </c:pt>
                <c:pt idx="3">
                  <c:v>0.06</c:v>
                </c:pt>
                <c:pt idx="4">
                  <c:v>7.0000000000000007E-2</c:v>
                </c:pt>
              </c:numCache>
            </c:numRef>
          </c:val>
          <c:extLst>
            <c:ext xmlns:c16="http://schemas.microsoft.com/office/drawing/2014/chart" uri="{C3380CC4-5D6E-409C-BE32-E72D297353CC}">
              <c16:uniqueId val="{00000001-1F65-4F1B-9038-5785D7766D7D}"/>
            </c:ext>
          </c:extLst>
        </c:ser>
        <c:ser>
          <c:idx val="2"/>
          <c:order val="2"/>
          <c:tx>
            <c:strRef>
              <c:f>Sheet1!$D$1</c:f>
              <c:strCache>
                <c:ptCount val="1"/>
                <c:pt idx="0">
                  <c:v>Sum enig</c:v>
                </c:pt>
              </c:strCache>
            </c:strRef>
          </c:tx>
          <c:spPr>
            <a:solidFill>
              <a:schemeClr val="bg1"/>
            </a:solidFill>
          </c:spPr>
          <c:invertIfNegative val="0"/>
          <c:dLbls>
            <c:dLbl>
              <c:idx val="1"/>
              <c:layout>
                <c:manualLayout>
                  <c:x val="2.8081645504824809E-3"/>
                  <c:y val="-6.7789175310949398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2.8713482528683634E-2"/>
                      <c:h val="4.7706940517673019E-2"/>
                    </c:manualLayout>
                  </c15:layout>
                </c:ext>
                <c:ext xmlns:c16="http://schemas.microsoft.com/office/drawing/2014/chart" uri="{C3380CC4-5D6E-409C-BE32-E72D297353CC}">
                  <c16:uniqueId val="{00000001-4E5A-473B-9AFD-2A0695862EB0}"/>
                </c:ext>
              </c:extLst>
            </c:dLbl>
            <c:spPr>
              <a:noFill/>
              <a:ln>
                <a:noFill/>
              </a:ln>
              <a:effectLst/>
            </c:spPr>
            <c:txPr>
              <a:bodyPr/>
              <a:lstStyle/>
              <a:p>
                <a:pPr>
                  <a:defRPr b="1"/>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Vegetarianer</c:v>
                </c:pt>
                <c:pt idx="1">
                  <c:v>Veganer</c:v>
                </c:pt>
                <c:pt idx="2">
                  <c:v>Pescetarianer</c:v>
                </c:pt>
                <c:pt idx="3">
                  <c:v>Flexiterianer</c:v>
                </c:pt>
                <c:pt idx="4">
                  <c:v>Altetende</c:v>
                </c:pt>
              </c:strCache>
            </c:strRef>
          </c:cat>
          <c:val>
            <c:numRef>
              <c:f>Sheet1!$D$2:$D$6</c:f>
              <c:numCache>
                <c:formatCode>0%</c:formatCode>
                <c:ptCount val="5"/>
                <c:pt idx="0">
                  <c:v>0.06</c:v>
                </c:pt>
                <c:pt idx="1">
                  <c:v>0.02</c:v>
                </c:pt>
                <c:pt idx="2">
                  <c:v>0.05</c:v>
                </c:pt>
                <c:pt idx="3">
                  <c:v>0.11</c:v>
                </c:pt>
                <c:pt idx="4">
                  <c:v>0.88000000000000012</c:v>
                </c:pt>
              </c:numCache>
            </c:numRef>
          </c:val>
          <c:extLst>
            <c:ext xmlns:c16="http://schemas.microsoft.com/office/drawing/2014/chart" uri="{C3380CC4-5D6E-409C-BE32-E72D297353CC}">
              <c16:uniqueId val="{00000000-4E5A-473B-9AFD-2A0695862EB0}"/>
            </c:ext>
          </c:extLst>
        </c:ser>
        <c:dLbls>
          <c:showLegendKey val="0"/>
          <c:showVal val="1"/>
          <c:showCatName val="0"/>
          <c:showSerName val="0"/>
          <c:showPercent val="0"/>
          <c:showBubbleSize val="0"/>
        </c:dLbls>
        <c:gapWidth val="200"/>
        <c:overlap val="100"/>
        <c:axId val="238414080"/>
        <c:axId val="238559232"/>
      </c:barChart>
      <c:catAx>
        <c:axId val="238414080"/>
        <c:scaling>
          <c:orientation val="minMax"/>
        </c:scaling>
        <c:delete val="0"/>
        <c:axPos val="b"/>
        <c:numFmt formatCode="General" sourceLinked="1"/>
        <c:majorTickMark val="out"/>
        <c:minorTickMark val="none"/>
        <c:tickLblPos val="nextTo"/>
        <c:crossAx val="238559232"/>
        <c:crosses val="autoZero"/>
        <c:auto val="1"/>
        <c:lblAlgn val="ctr"/>
        <c:lblOffset val="100"/>
        <c:noMultiLvlLbl val="0"/>
      </c:catAx>
      <c:valAx>
        <c:axId val="238559232"/>
        <c:scaling>
          <c:orientation val="minMax"/>
          <c:max val="1"/>
          <c:min val="0"/>
        </c:scaling>
        <c:delete val="1"/>
        <c:axPos val="l"/>
        <c:numFmt formatCode="0%" sourceLinked="1"/>
        <c:majorTickMark val="out"/>
        <c:minorTickMark val="none"/>
        <c:tickLblPos val="nextTo"/>
        <c:crossAx val="238414080"/>
        <c:crosses val="autoZero"/>
        <c:crossBetween val="between"/>
        <c:majorUnit val="10"/>
      </c:valAx>
    </c:plotArea>
    <c:legend>
      <c:legendPos val="r"/>
      <c:layout>
        <c:manualLayout>
          <c:xMode val="edge"/>
          <c:yMode val="edge"/>
          <c:x val="0.7925623440372247"/>
          <c:y val="0.30837659715857124"/>
          <c:w val="9.1205646754568867E-2"/>
          <c:h val="0.15755504898655773"/>
        </c:manualLayout>
      </c:layout>
      <c:overlay val="0"/>
    </c:legend>
    <c:plotVisOnly val="1"/>
    <c:dispBlanksAs val="gap"/>
    <c:showDLblsOverMax val="0"/>
  </c:chart>
  <c:spPr>
    <a:noFill/>
  </c:spPr>
  <c:txPr>
    <a:bodyPr/>
    <a:lstStyle/>
    <a:p>
      <a:pPr>
        <a:defRPr sz="800"/>
      </a:pPr>
      <a:endParaRPr lang="nb-NO"/>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7465667915106119E-2"/>
          <c:y val="0.11370913637613964"/>
          <c:w val="0.78302145398995859"/>
          <c:h val="0.75394342421341565"/>
        </c:manualLayout>
      </c:layout>
      <c:barChart>
        <c:barDir val="col"/>
        <c:grouping val="percentStacked"/>
        <c:varyColors val="0"/>
        <c:ser>
          <c:idx val="0"/>
          <c:order val="0"/>
          <c:tx>
            <c:strRef>
              <c:f>Sheet1!$B$1127</c:f>
              <c:strCache>
                <c:ptCount val="1"/>
                <c:pt idx="0">
                  <c:v>Yter verdi-fullt bidrag</c:v>
                </c:pt>
              </c:strCache>
            </c:strRef>
          </c:tx>
          <c:spPr>
            <a:solidFill>
              <a:srgbClr val="009D9C"/>
            </a:solidFill>
          </c:spPr>
          <c:invertIfNegative val="0"/>
          <c:dLbls>
            <c:spPr>
              <a:noFill/>
              <a:ln>
                <a:noFill/>
              </a:ln>
              <a:effectLst/>
            </c:spPr>
            <c:txPr>
              <a:bodyPr wrap="square" lIns="38100" tIns="19050" rIns="38100" bIns="19050" anchor="ctr">
                <a:spAutoFit/>
              </a:bodyPr>
              <a:lstStyle/>
              <a:p>
                <a:pPr>
                  <a:defRPr b="1">
                    <a:solidFill>
                      <a:schemeClr val="bg1"/>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Sheet1!$A$1128:$A$1141</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Sheet1!$B$1128:$B$1141</c:f>
              <c:numCache>
                <c:formatCode>General</c:formatCode>
                <c:ptCount val="14"/>
                <c:pt idx="0">
                  <c:v>25</c:v>
                </c:pt>
                <c:pt idx="1">
                  <c:v>27</c:v>
                </c:pt>
                <c:pt idx="2">
                  <c:v>35</c:v>
                </c:pt>
                <c:pt idx="3">
                  <c:v>37</c:v>
                </c:pt>
                <c:pt idx="4">
                  <c:v>36</c:v>
                </c:pt>
                <c:pt idx="5">
                  <c:v>33</c:v>
                </c:pt>
                <c:pt idx="6">
                  <c:v>34</c:v>
                </c:pt>
                <c:pt idx="7">
                  <c:v>41</c:v>
                </c:pt>
                <c:pt idx="8">
                  <c:v>39</c:v>
                </c:pt>
                <c:pt idx="9">
                  <c:v>42</c:v>
                </c:pt>
                <c:pt idx="10">
                  <c:v>43</c:v>
                </c:pt>
                <c:pt idx="11">
                  <c:v>44</c:v>
                </c:pt>
                <c:pt idx="12">
                  <c:v>52</c:v>
                </c:pt>
                <c:pt idx="13">
                  <c:v>54</c:v>
                </c:pt>
              </c:numCache>
            </c:numRef>
          </c:val>
          <c:extLst>
            <c:ext xmlns:c16="http://schemas.microsoft.com/office/drawing/2014/chart" uri="{C3380CC4-5D6E-409C-BE32-E72D297353CC}">
              <c16:uniqueId val="{00000000-C9B3-4475-B660-EA4B7F383DE3}"/>
            </c:ext>
          </c:extLst>
        </c:ser>
        <c:ser>
          <c:idx val="1"/>
          <c:order val="1"/>
          <c:tx>
            <c:strRef>
              <c:f>Sheet1!$C$1127</c:f>
              <c:strCache>
                <c:ptCount val="1"/>
                <c:pt idx="0">
                  <c:v>Umulig å velge</c:v>
                </c:pt>
              </c:strCache>
            </c:strRef>
          </c:tx>
          <c:spPr>
            <a:solidFill>
              <a:sysClr val="window" lastClr="FFFFFF">
                <a:lumMod val="85000"/>
              </a:sysClr>
            </a:solidFill>
          </c:spPr>
          <c:invertIfNegative val="0"/>
          <c:dLbls>
            <c:spPr>
              <a:noFill/>
              <a:ln>
                <a:noFill/>
              </a:ln>
              <a:effectLst/>
            </c:spPr>
            <c:txPr>
              <a:bodyPr wrap="square" lIns="38100" tIns="19050" rIns="38100" bIns="19050" anchor="ctr">
                <a:spAutoFit/>
              </a:bodyPr>
              <a:lstStyle/>
              <a:p>
                <a:pPr>
                  <a:defRPr b="1">
                    <a:solidFill>
                      <a:schemeClr val="tx1">
                        <a:lumMod val="65000"/>
                        <a:lumOff val="35000"/>
                      </a:schemeClr>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Sheet1!$A$1128:$A$1141</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Sheet1!$C$1128:$C$1141</c:f>
              <c:numCache>
                <c:formatCode>General</c:formatCode>
                <c:ptCount val="14"/>
                <c:pt idx="0">
                  <c:v>30</c:v>
                </c:pt>
                <c:pt idx="1">
                  <c:v>28</c:v>
                </c:pt>
                <c:pt idx="2">
                  <c:v>28</c:v>
                </c:pt>
                <c:pt idx="3">
                  <c:v>26</c:v>
                </c:pt>
                <c:pt idx="4">
                  <c:v>28</c:v>
                </c:pt>
                <c:pt idx="5">
                  <c:v>25</c:v>
                </c:pt>
                <c:pt idx="6">
                  <c:v>26</c:v>
                </c:pt>
                <c:pt idx="7">
                  <c:v>25</c:v>
                </c:pt>
                <c:pt idx="8">
                  <c:v>26</c:v>
                </c:pt>
                <c:pt idx="9">
                  <c:v>25</c:v>
                </c:pt>
                <c:pt idx="10">
                  <c:v>28</c:v>
                </c:pt>
                <c:pt idx="11">
                  <c:v>23</c:v>
                </c:pt>
                <c:pt idx="12">
                  <c:v>24</c:v>
                </c:pt>
                <c:pt idx="13">
                  <c:v>24</c:v>
                </c:pt>
              </c:numCache>
            </c:numRef>
          </c:val>
          <c:extLst>
            <c:ext xmlns:c16="http://schemas.microsoft.com/office/drawing/2014/chart" uri="{C3380CC4-5D6E-409C-BE32-E72D297353CC}">
              <c16:uniqueId val="{00000001-C9B3-4475-B660-EA4B7F383DE3}"/>
            </c:ext>
          </c:extLst>
        </c:ser>
        <c:ser>
          <c:idx val="2"/>
          <c:order val="2"/>
          <c:tx>
            <c:strRef>
              <c:f>Sheet1!$D$1127</c:f>
              <c:strCache>
                <c:ptCount val="1"/>
                <c:pt idx="0">
                  <c:v>Utnytter velferds- ordninger</c:v>
                </c:pt>
              </c:strCache>
            </c:strRef>
          </c:tx>
          <c:spPr>
            <a:solidFill>
              <a:srgbClr val="FF6D6D"/>
            </a:solidFill>
          </c:spPr>
          <c:invertIfNegative val="0"/>
          <c:dLbls>
            <c:spPr>
              <a:noFill/>
              <a:ln>
                <a:noFill/>
              </a:ln>
              <a:effectLst/>
            </c:spPr>
            <c:txPr>
              <a:bodyPr wrap="square" lIns="38100" tIns="19050" rIns="38100" bIns="19050" anchor="ctr">
                <a:spAutoFit/>
              </a:bodyPr>
              <a:lstStyle/>
              <a:p>
                <a:pPr>
                  <a:defRPr b="1">
                    <a:solidFill>
                      <a:schemeClr val="bg1"/>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Sheet1!$A$1128:$A$1141</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Sheet1!$D$1128:$D$1141</c:f>
              <c:numCache>
                <c:formatCode>General</c:formatCode>
                <c:ptCount val="14"/>
                <c:pt idx="0">
                  <c:v>45</c:v>
                </c:pt>
                <c:pt idx="1">
                  <c:v>45</c:v>
                </c:pt>
                <c:pt idx="2">
                  <c:v>37</c:v>
                </c:pt>
                <c:pt idx="3">
                  <c:v>37</c:v>
                </c:pt>
                <c:pt idx="4">
                  <c:v>36</c:v>
                </c:pt>
                <c:pt idx="5">
                  <c:v>42</c:v>
                </c:pt>
                <c:pt idx="6">
                  <c:v>40</c:v>
                </c:pt>
                <c:pt idx="7">
                  <c:v>34</c:v>
                </c:pt>
                <c:pt idx="8">
                  <c:v>35</c:v>
                </c:pt>
                <c:pt idx="9">
                  <c:v>34</c:v>
                </c:pt>
                <c:pt idx="10">
                  <c:v>29</c:v>
                </c:pt>
                <c:pt idx="11">
                  <c:v>33</c:v>
                </c:pt>
                <c:pt idx="12">
                  <c:v>25</c:v>
                </c:pt>
                <c:pt idx="13">
                  <c:v>21</c:v>
                </c:pt>
              </c:numCache>
            </c:numRef>
          </c:val>
          <c:extLst>
            <c:ext xmlns:c16="http://schemas.microsoft.com/office/drawing/2014/chart" uri="{C3380CC4-5D6E-409C-BE32-E72D297353CC}">
              <c16:uniqueId val="{00000002-C9B3-4475-B660-EA4B7F383DE3}"/>
            </c:ext>
          </c:extLst>
        </c:ser>
        <c:dLbls>
          <c:showLegendKey val="0"/>
          <c:showVal val="0"/>
          <c:showCatName val="0"/>
          <c:showSerName val="0"/>
          <c:showPercent val="0"/>
          <c:showBubbleSize val="0"/>
        </c:dLbls>
        <c:gapWidth val="30"/>
        <c:overlap val="100"/>
        <c:axId val="97872896"/>
        <c:axId val="97886976"/>
      </c:barChart>
      <c:catAx>
        <c:axId val="97872896"/>
        <c:scaling>
          <c:orientation val="minMax"/>
        </c:scaling>
        <c:delete val="0"/>
        <c:axPos val="b"/>
        <c:numFmt formatCode="General" sourceLinked="1"/>
        <c:majorTickMark val="out"/>
        <c:minorTickMark val="none"/>
        <c:tickLblPos val="nextTo"/>
        <c:txPr>
          <a:bodyPr rot="5400000" vert="horz"/>
          <a:lstStyle/>
          <a:p>
            <a:pPr>
              <a:defRPr sz="1200" b="1"/>
            </a:pPr>
            <a:endParaRPr lang="nb-NO"/>
          </a:p>
        </c:txPr>
        <c:crossAx val="97886976"/>
        <c:crosses val="autoZero"/>
        <c:auto val="1"/>
        <c:lblAlgn val="ctr"/>
        <c:lblOffset val="100"/>
        <c:noMultiLvlLbl val="0"/>
      </c:catAx>
      <c:valAx>
        <c:axId val="97886976"/>
        <c:scaling>
          <c:orientation val="minMax"/>
        </c:scaling>
        <c:delete val="1"/>
        <c:axPos val="l"/>
        <c:numFmt formatCode="0%" sourceLinked="1"/>
        <c:majorTickMark val="out"/>
        <c:minorTickMark val="none"/>
        <c:tickLblPos val="nextTo"/>
        <c:crossAx val="97872896"/>
        <c:crosses val="autoZero"/>
        <c:crossBetween val="between"/>
      </c:valAx>
    </c:plotArea>
    <c:legend>
      <c:legendPos val="r"/>
      <c:layout>
        <c:manualLayout>
          <c:xMode val="edge"/>
          <c:yMode val="edge"/>
          <c:x val="0.81841802762527438"/>
          <c:y val="0.10463027864991059"/>
          <c:w val="0.17946748844125379"/>
          <c:h val="0.71832949166224125"/>
        </c:manualLayout>
      </c:layout>
      <c:overlay val="0"/>
      <c:txPr>
        <a:bodyPr/>
        <a:lstStyle/>
        <a:p>
          <a:pPr>
            <a:defRPr sz="1400">
              <a:latin typeface="+mn-lt"/>
              <a:cs typeface="Times New Roman" panose="02020603050405020304" pitchFamily="18" charset="0"/>
            </a:defRPr>
          </a:pPr>
          <a:endParaRPr lang="nb-NO"/>
        </a:p>
      </c:txPr>
    </c:legend>
    <c:plotVisOnly val="1"/>
    <c:dispBlanksAs val="gap"/>
    <c:showDLblsOverMax val="0"/>
  </c:chart>
  <c:externalData r:id="rId2">
    <c:autoUpdate val="0"/>
  </c:externalData>
  <c:userShapes r:id="rId3"/>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170351870570645E-2"/>
          <c:y val="0.14689624588395098"/>
          <c:w val="0.62894313525540002"/>
          <c:h val="0.74901732785341579"/>
        </c:manualLayout>
      </c:layout>
      <c:barChart>
        <c:barDir val="col"/>
        <c:grouping val="stacked"/>
        <c:varyColors val="0"/>
        <c:ser>
          <c:idx val="0"/>
          <c:order val="0"/>
          <c:tx>
            <c:strRef>
              <c:f>Sheet1!$B$1</c:f>
              <c:strCache>
                <c:ptCount val="1"/>
                <c:pt idx="0">
                  <c:v>Middag før 17.00</c:v>
                </c:pt>
              </c:strCache>
            </c:strRef>
          </c:tx>
          <c:spPr>
            <a:solidFill>
              <a:srgbClr val="01A796"/>
            </a:solidFill>
            <a:ln>
              <a:noFill/>
            </a:ln>
          </c:spPr>
          <c:invertIfNegative val="0"/>
          <c:dLbls>
            <c:spPr>
              <a:noFill/>
              <a:ln>
                <a:noFill/>
              </a:ln>
              <a:effectLst/>
            </c:spPr>
            <c:txPr>
              <a:bodyPr wrap="square" lIns="38100" tIns="19050" rIns="38100" bIns="19050" anchor="ctr">
                <a:spAutoFit/>
              </a:bodyPr>
              <a:lstStyle/>
              <a:p>
                <a:pPr>
                  <a:defRPr sz="1000" b="1">
                    <a:solidFill>
                      <a:schemeClr val="tx1">
                        <a:lumMod val="85000"/>
                        <a:lumOff val="15000"/>
                      </a:schemeClr>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Sheet1!$A$2:$A$11</c:f>
              <c:numCache>
                <c:formatCode>General</c:formatCode>
                <c:ptCount val="10"/>
                <c:pt idx="0">
                  <c:v>2005</c:v>
                </c:pt>
                <c:pt idx="1">
                  <c:v>2007</c:v>
                </c:pt>
                <c:pt idx="2">
                  <c:v>2009</c:v>
                </c:pt>
                <c:pt idx="3">
                  <c:v>2011</c:v>
                </c:pt>
                <c:pt idx="4">
                  <c:v>2013</c:v>
                </c:pt>
                <c:pt idx="5">
                  <c:v>2015</c:v>
                </c:pt>
                <c:pt idx="6">
                  <c:v>2017</c:v>
                </c:pt>
                <c:pt idx="7">
                  <c:v>2019</c:v>
                </c:pt>
              </c:numCache>
            </c:numRef>
          </c:cat>
          <c:val>
            <c:numRef>
              <c:f>Sheet1!$B$2:$B$9</c:f>
              <c:numCache>
                <c:formatCode>0%</c:formatCode>
                <c:ptCount val="8"/>
                <c:pt idx="0">
                  <c:v>0.64</c:v>
                </c:pt>
                <c:pt idx="1">
                  <c:v>0.63</c:v>
                </c:pt>
                <c:pt idx="2">
                  <c:v>0.6</c:v>
                </c:pt>
                <c:pt idx="3">
                  <c:v>0.56999999999999995</c:v>
                </c:pt>
                <c:pt idx="4">
                  <c:v>0.56000000000000005</c:v>
                </c:pt>
                <c:pt idx="5">
                  <c:v>0.54</c:v>
                </c:pt>
                <c:pt idx="6">
                  <c:v>0.51</c:v>
                </c:pt>
                <c:pt idx="7">
                  <c:v>0.48</c:v>
                </c:pt>
              </c:numCache>
            </c:numRef>
          </c:val>
          <c:extLst>
            <c:ext xmlns:c16="http://schemas.microsoft.com/office/drawing/2014/chart" uri="{C3380CC4-5D6E-409C-BE32-E72D297353CC}">
              <c16:uniqueId val="{00000000-0462-4D22-BF03-B33AAEFCEEB2}"/>
            </c:ext>
          </c:extLst>
        </c:ser>
        <c:ser>
          <c:idx val="1"/>
          <c:order val="1"/>
          <c:tx>
            <c:strRef>
              <c:f>Sheet1!$C$1</c:f>
              <c:strCache>
                <c:ptCount val="1"/>
                <c:pt idx="0">
                  <c:v>Middag 17.00-19.00</c:v>
                </c:pt>
              </c:strCache>
            </c:strRef>
          </c:tx>
          <c:spPr>
            <a:solidFill>
              <a:srgbClr val="52D2C9"/>
            </a:solidFill>
            <a:ln>
              <a:noFill/>
            </a:ln>
          </c:spPr>
          <c:invertIfNegative val="0"/>
          <c:dLbls>
            <c:spPr>
              <a:noFill/>
              <a:ln>
                <a:noFill/>
              </a:ln>
              <a:effectLst/>
            </c:spPr>
            <c:txPr>
              <a:bodyPr wrap="square" lIns="38100" tIns="19050" rIns="38100" bIns="19050" anchor="ctr">
                <a:spAutoFit/>
              </a:bodyPr>
              <a:lstStyle/>
              <a:p>
                <a:pPr>
                  <a:defRPr sz="1000" b="1">
                    <a:solidFill>
                      <a:schemeClr val="tx1">
                        <a:lumMod val="85000"/>
                        <a:lumOff val="15000"/>
                      </a:schemeClr>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Sheet1!$A$2:$A$11</c:f>
              <c:numCache>
                <c:formatCode>General</c:formatCode>
                <c:ptCount val="10"/>
                <c:pt idx="0">
                  <c:v>2005</c:v>
                </c:pt>
                <c:pt idx="1">
                  <c:v>2007</c:v>
                </c:pt>
                <c:pt idx="2">
                  <c:v>2009</c:v>
                </c:pt>
                <c:pt idx="3">
                  <c:v>2011</c:v>
                </c:pt>
                <c:pt idx="4">
                  <c:v>2013</c:v>
                </c:pt>
                <c:pt idx="5">
                  <c:v>2015</c:v>
                </c:pt>
                <c:pt idx="6">
                  <c:v>2017</c:v>
                </c:pt>
                <c:pt idx="7">
                  <c:v>2019</c:v>
                </c:pt>
              </c:numCache>
            </c:numRef>
          </c:cat>
          <c:val>
            <c:numRef>
              <c:f>Sheet1!$C$2:$C$9</c:f>
              <c:numCache>
                <c:formatCode>0%</c:formatCode>
                <c:ptCount val="8"/>
                <c:pt idx="0">
                  <c:v>0.31</c:v>
                </c:pt>
                <c:pt idx="1">
                  <c:v>0.32</c:v>
                </c:pt>
                <c:pt idx="2">
                  <c:v>0.35</c:v>
                </c:pt>
                <c:pt idx="3">
                  <c:v>0.37</c:v>
                </c:pt>
                <c:pt idx="4">
                  <c:v>0.38</c:v>
                </c:pt>
                <c:pt idx="5">
                  <c:v>0.39</c:v>
                </c:pt>
                <c:pt idx="6">
                  <c:v>0.41</c:v>
                </c:pt>
                <c:pt idx="7">
                  <c:v>0.44</c:v>
                </c:pt>
              </c:numCache>
            </c:numRef>
          </c:val>
          <c:extLst>
            <c:ext xmlns:c16="http://schemas.microsoft.com/office/drawing/2014/chart" uri="{C3380CC4-5D6E-409C-BE32-E72D297353CC}">
              <c16:uniqueId val="{00000001-0462-4D22-BF03-B33AAEFCEEB2}"/>
            </c:ext>
          </c:extLst>
        </c:ser>
        <c:ser>
          <c:idx val="2"/>
          <c:order val="2"/>
          <c:tx>
            <c:strRef>
              <c:f>Sheet1!$D$1</c:f>
              <c:strCache>
                <c:ptCount val="1"/>
                <c:pt idx="0">
                  <c:v>Middag 19.00 og senere</c:v>
                </c:pt>
              </c:strCache>
            </c:strRef>
          </c:tx>
          <c:spPr>
            <a:solidFill>
              <a:srgbClr val="D0EAE3"/>
            </a:solidFill>
          </c:spPr>
          <c:invertIfNegative val="0"/>
          <c:dLbls>
            <c:spPr>
              <a:noFill/>
              <a:ln>
                <a:noFill/>
              </a:ln>
              <a:effectLst/>
            </c:spPr>
            <c:txPr>
              <a:bodyPr wrap="square" lIns="38100" tIns="19050" rIns="38100" bIns="19050" anchor="ctr">
                <a:spAutoFit/>
              </a:bodyPr>
              <a:lstStyle/>
              <a:p>
                <a:pPr>
                  <a:defRPr sz="1000" b="1">
                    <a:solidFill>
                      <a:schemeClr val="tx1">
                        <a:lumMod val="85000"/>
                        <a:lumOff val="15000"/>
                      </a:schemeClr>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Sheet1!$A$2:$A$11</c:f>
              <c:numCache>
                <c:formatCode>General</c:formatCode>
                <c:ptCount val="10"/>
                <c:pt idx="0">
                  <c:v>2005</c:v>
                </c:pt>
                <c:pt idx="1">
                  <c:v>2007</c:v>
                </c:pt>
                <c:pt idx="2">
                  <c:v>2009</c:v>
                </c:pt>
                <c:pt idx="3">
                  <c:v>2011</c:v>
                </c:pt>
                <c:pt idx="4">
                  <c:v>2013</c:v>
                </c:pt>
                <c:pt idx="5">
                  <c:v>2015</c:v>
                </c:pt>
                <c:pt idx="6">
                  <c:v>2017</c:v>
                </c:pt>
                <c:pt idx="7">
                  <c:v>2019</c:v>
                </c:pt>
              </c:numCache>
            </c:numRef>
          </c:cat>
          <c:val>
            <c:numRef>
              <c:f>Sheet1!$D$2:$D$9</c:f>
              <c:numCache>
                <c:formatCode>0%</c:formatCode>
                <c:ptCount val="8"/>
                <c:pt idx="0">
                  <c:v>0.03</c:v>
                </c:pt>
                <c:pt idx="1">
                  <c:v>0.04</c:v>
                </c:pt>
                <c:pt idx="2">
                  <c:v>0.04</c:v>
                </c:pt>
                <c:pt idx="3">
                  <c:v>0.04</c:v>
                </c:pt>
                <c:pt idx="4">
                  <c:v>0.05</c:v>
                </c:pt>
                <c:pt idx="5">
                  <c:v>0.05</c:v>
                </c:pt>
                <c:pt idx="6">
                  <c:v>0.05</c:v>
                </c:pt>
                <c:pt idx="7">
                  <c:v>7.0000000000000007E-2</c:v>
                </c:pt>
              </c:numCache>
            </c:numRef>
          </c:val>
          <c:extLst>
            <c:ext xmlns:c16="http://schemas.microsoft.com/office/drawing/2014/chart" uri="{C3380CC4-5D6E-409C-BE32-E72D297353CC}">
              <c16:uniqueId val="{00000002-0462-4D22-BF03-B33AAEFCEEB2}"/>
            </c:ext>
          </c:extLst>
        </c:ser>
        <c:dLbls>
          <c:showLegendKey val="0"/>
          <c:showVal val="1"/>
          <c:showCatName val="0"/>
          <c:showSerName val="0"/>
          <c:showPercent val="0"/>
          <c:showBubbleSize val="0"/>
        </c:dLbls>
        <c:gapWidth val="5"/>
        <c:overlap val="100"/>
        <c:axId val="238414080"/>
        <c:axId val="238559232"/>
      </c:barChart>
      <c:catAx>
        <c:axId val="238414080"/>
        <c:scaling>
          <c:orientation val="minMax"/>
        </c:scaling>
        <c:delete val="0"/>
        <c:axPos val="b"/>
        <c:numFmt formatCode="General" sourceLinked="1"/>
        <c:majorTickMark val="out"/>
        <c:minorTickMark val="none"/>
        <c:tickLblPos val="nextTo"/>
        <c:txPr>
          <a:bodyPr/>
          <a:lstStyle/>
          <a:p>
            <a:pPr>
              <a:defRPr sz="1000" b="1">
                <a:solidFill>
                  <a:schemeClr val="tx1">
                    <a:lumMod val="65000"/>
                    <a:lumOff val="35000"/>
                  </a:schemeClr>
                </a:solidFill>
                <a:latin typeface="+mn-lt"/>
                <a:cs typeface="Calibri" panose="020F0502020204030204" pitchFamily="34" charset="0"/>
              </a:defRPr>
            </a:pPr>
            <a:endParaRPr lang="nb-NO"/>
          </a:p>
        </c:txPr>
        <c:crossAx val="238559232"/>
        <c:crosses val="autoZero"/>
        <c:auto val="1"/>
        <c:lblAlgn val="ctr"/>
        <c:lblOffset val="100"/>
        <c:noMultiLvlLbl val="0"/>
      </c:catAx>
      <c:valAx>
        <c:axId val="238559232"/>
        <c:scaling>
          <c:orientation val="minMax"/>
          <c:max val="1"/>
          <c:min val="0"/>
        </c:scaling>
        <c:delete val="1"/>
        <c:axPos val="l"/>
        <c:numFmt formatCode="0%" sourceLinked="1"/>
        <c:majorTickMark val="out"/>
        <c:minorTickMark val="none"/>
        <c:tickLblPos val="nextTo"/>
        <c:crossAx val="238414080"/>
        <c:crosses val="autoZero"/>
        <c:crossBetween val="between"/>
        <c:majorUnit val="10"/>
      </c:valAx>
      <c:spPr>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c:spPr>
    </c:plotArea>
    <c:legend>
      <c:legendPos val="r"/>
      <c:layout>
        <c:manualLayout>
          <c:xMode val="edge"/>
          <c:yMode val="edge"/>
          <c:x val="0.75918227496060076"/>
          <c:y val="0.19937332462692214"/>
          <c:w val="0.23184485028274776"/>
          <c:h val="0.28525980140536378"/>
        </c:manualLayout>
      </c:layout>
      <c:overlay val="0"/>
      <c:txPr>
        <a:bodyPr/>
        <a:lstStyle/>
        <a:p>
          <a:pPr>
            <a:defRPr sz="1000" b="0">
              <a:solidFill>
                <a:srgbClr val="595959"/>
              </a:solidFill>
            </a:defRPr>
          </a:pPr>
          <a:endParaRPr lang="nb-NO"/>
        </a:p>
      </c:txPr>
    </c:legend>
    <c:plotVisOnly val="1"/>
    <c:dispBlanksAs val="gap"/>
    <c:showDLblsOverMax val="0"/>
  </c:chart>
  <c:spPr>
    <a:noFill/>
  </c:spPr>
  <c:txPr>
    <a:bodyPr/>
    <a:lstStyle/>
    <a:p>
      <a:pPr>
        <a:defRPr sz="1000"/>
      </a:pPr>
      <a:endParaRPr lang="nb-NO"/>
    </a:p>
  </c:txPr>
  <c:externalData r:id="rId1">
    <c:autoUpdate val="0"/>
  </c:externalData>
  <c:userShapes r:id="rId2"/>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208503161879175E-2"/>
          <c:y val="2.846741323326487E-2"/>
          <c:w val="0.73687340631143694"/>
          <c:h val="0.82446290770100616"/>
        </c:manualLayout>
      </c:layout>
      <c:barChart>
        <c:barDir val="col"/>
        <c:grouping val="percentStacked"/>
        <c:varyColors val="0"/>
        <c:ser>
          <c:idx val="0"/>
          <c:order val="0"/>
          <c:tx>
            <c:strRef>
              <c:f>Sheet1!$B$1</c:f>
              <c:strCache>
                <c:ptCount val="1"/>
                <c:pt idx="0">
                  <c:v>3 ganger eller flere</c:v>
                </c:pt>
              </c:strCache>
            </c:strRef>
          </c:tx>
          <c:spPr>
            <a:solidFill>
              <a:srgbClr val="008E94"/>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Sheet1!$A$2:$A$19</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Sheet1!$B$2:$B$19</c:f>
              <c:numCache>
                <c:formatCode>General</c:formatCode>
                <c:ptCount val="18"/>
                <c:pt idx="0">
                  <c:v>24</c:v>
                </c:pt>
                <c:pt idx="1">
                  <c:v>26</c:v>
                </c:pt>
                <c:pt idx="2">
                  <c:v>24</c:v>
                </c:pt>
                <c:pt idx="3">
                  <c:v>29</c:v>
                </c:pt>
                <c:pt idx="4">
                  <c:v>25</c:v>
                </c:pt>
                <c:pt idx="5">
                  <c:v>24</c:v>
                </c:pt>
                <c:pt idx="6">
                  <c:v>27</c:v>
                </c:pt>
                <c:pt idx="7">
                  <c:v>29</c:v>
                </c:pt>
                <c:pt idx="8">
                  <c:v>30</c:v>
                </c:pt>
                <c:pt idx="9">
                  <c:v>31</c:v>
                </c:pt>
                <c:pt idx="10">
                  <c:v>36</c:v>
                </c:pt>
                <c:pt idx="11">
                  <c:v>37</c:v>
                </c:pt>
                <c:pt idx="12">
                  <c:v>38</c:v>
                </c:pt>
                <c:pt idx="13">
                  <c:v>40</c:v>
                </c:pt>
                <c:pt idx="14">
                  <c:v>41</c:v>
                </c:pt>
                <c:pt idx="15">
                  <c:v>40</c:v>
                </c:pt>
                <c:pt idx="16">
                  <c:v>42</c:v>
                </c:pt>
                <c:pt idx="17">
                  <c:v>42</c:v>
                </c:pt>
              </c:numCache>
            </c:numRef>
          </c:val>
          <c:extLst>
            <c:ext xmlns:c16="http://schemas.microsoft.com/office/drawing/2014/chart" uri="{C3380CC4-5D6E-409C-BE32-E72D297353CC}">
              <c16:uniqueId val="{00000000-3587-48CD-9EDB-2BB4FD6788DC}"/>
            </c:ext>
          </c:extLst>
        </c:ser>
        <c:ser>
          <c:idx val="1"/>
          <c:order val="1"/>
          <c:tx>
            <c:strRef>
              <c:f>Sheet1!$C$1</c:f>
              <c:strCache>
                <c:ptCount val="1"/>
                <c:pt idx="0">
                  <c:v>1-2 ganger i uka</c:v>
                </c:pt>
              </c:strCache>
            </c:strRef>
          </c:tx>
          <c:spPr>
            <a:solidFill>
              <a:srgbClr val="A8CCDD"/>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Sheet1!$A$2:$A$19</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Sheet1!$C$2:$C$19</c:f>
              <c:numCache>
                <c:formatCode>General</c:formatCode>
                <c:ptCount val="18"/>
                <c:pt idx="0">
                  <c:v>33</c:v>
                </c:pt>
                <c:pt idx="1">
                  <c:v>35</c:v>
                </c:pt>
                <c:pt idx="2">
                  <c:v>35</c:v>
                </c:pt>
                <c:pt idx="3">
                  <c:v>37</c:v>
                </c:pt>
                <c:pt idx="4">
                  <c:v>36</c:v>
                </c:pt>
                <c:pt idx="5">
                  <c:v>34</c:v>
                </c:pt>
                <c:pt idx="6">
                  <c:v>37</c:v>
                </c:pt>
                <c:pt idx="7">
                  <c:v>37</c:v>
                </c:pt>
                <c:pt idx="8">
                  <c:v>36</c:v>
                </c:pt>
                <c:pt idx="9">
                  <c:v>37</c:v>
                </c:pt>
                <c:pt idx="10">
                  <c:v>39</c:v>
                </c:pt>
                <c:pt idx="11">
                  <c:v>38</c:v>
                </c:pt>
                <c:pt idx="12">
                  <c:v>37</c:v>
                </c:pt>
                <c:pt idx="13">
                  <c:v>39</c:v>
                </c:pt>
                <c:pt idx="14">
                  <c:v>37</c:v>
                </c:pt>
                <c:pt idx="15">
                  <c:v>37</c:v>
                </c:pt>
                <c:pt idx="16">
                  <c:v>36</c:v>
                </c:pt>
                <c:pt idx="17">
                  <c:v>35</c:v>
                </c:pt>
              </c:numCache>
            </c:numRef>
          </c:val>
          <c:extLst>
            <c:ext xmlns:c16="http://schemas.microsoft.com/office/drawing/2014/chart" uri="{C3380CC4-5D6E-409C-BE32-E72D297353CC}">
              <c16:uniqueId val="{00000001-3587-48CD-9EDB-2BB4FD6788DC}"/>
            </c:ext>
          </c:extLst>
        </c:ser>
        <c:ser>
          <c:idx val="2"/>
          <c:order val="2"/>
          <c:tx>
            <c:strRef>
              <c:f>Sheet1!$D$1</c:f>
              <c:strCache>
                <c:ptCount val="1"/>
                <c:pt idx="0">
                  <c:v>Hver 14. dag eller sjeldnere</c:v>
                </c:pt>
              </c:strCache>
            </c:strRef>
          </c:tx>
          <c:spPr>
            <a:solidFill>
              <a:srgbClr val="BCBEC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Sheet1!$A$2:$A$19</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Sheet1!$D$2:$D$19</c:f>
              <c:numCache>
                <c:formatCode>General</c:formatCode>
                <c:ptCount val="18"/>
                <c:pt idx="0">
                  <c:v>25</c:v>
                </c:pt>
                <c:pt idx="1">
                  <c:v>25</c:v>
                </c:pt>
                <c:pt idx="2">
                  <c:v>26</c:v>
                </c:pt>
                <c:pt idx="3">
                  <c:v>22</c:v>
                </c:pt>
                <c:pt idx="4">
                  <c:v>25</c:v>
                </c:pt>
                <c:pt idx="5">
                  <c:v>22</c:v>
                </c:pt>
                <c:pt idx="6">
                  <c:v>22</c:v>
                </c:pt>
                <c:pt idx="7">
                  <c:v>20</c:v>
                </c:pt>
                <c:pt idx="8">
                  <c:v>19</c:v>
                </c:pt>
                <c:pt idx="9">
                  <c:v>19</c:v>
                </c:pt>
                <c:pt idx="10">
                  <c:v>16</c:v>
                </c:pt>
                <c:pt idx="11">
                  <c:v>17</c:v>
                </c:pt>
                <c:pt idx="12">
                  <c:v>17</c:v>
                </c:pt>
                <c:pt idx="13">
                  <c:v>15</c:v>
                </c:pt>
                <c:pt idx="14">
                  <c:v>15</c:v>
                </c:pt>
                <c:pt idx="15">
                  <c:v>14</c:v>
                </c:pt>
                <c:pt idx="16">
                  <c:v>14</c:v>
                </c:pt>
                <c:pt idx="17">
                  <c:v>13</c:v>
                </c:pt>
              </c:numCache>
            </c:numRef>
          </c:val>
          <c:extLst>
            <c:ext xmlns:c16="http://schemas.microsoft.com/office/drawing/2014/chart" uri="{C3380CC4-5D6E-409C-BE32-E72D297353CC}">
              <c16:uniqueId val="{00000002-3587-48CD-9EDB-2BB4FD6788DC}"/>
            </c:ext>
          </c:extLst>
        </c:ser>
        <c:ser>
          <c:idx val="3"/>
          <c:order val="3"/>
          <c:tx>
            <c:strRef>
              <c:f>Sheet1!$E$1</c:f>
              <c:strCache>
                <c:ptCount val="1"/>
                <c:pt idx="0">
                  <c:v>Aldri</c:v>
                </c:pt>
              </c:strCache>
            </c:strRef>
          </c:tx>
          <c:spPr>
            <a:solidFill>
              <a:srgbClr val="ED6737"/>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Sheet1!$A$2:$A$19</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Sheet1!$E$2:$E$19</c:f>
              <c:numCache>
                <c:formatCode>General</c:formatCode>
                <c:ptCount val="18"/>
                <c:pt idx="0">
                  <c:v>16</c:v>
                </c:pt>
                <c:pt idx="1">
                  <c:v>12</c:v>
                </c:pt>
                <c:pt idx="2">
                  <c:v>13</c:v>
                </c:pt>
                <c:pt idx="3">
                  <c:v>11</c:v>
                </c:pt>
                <c:pt idx="4">
                  <c:v>11</c:v>
                </c:pt>
                <c:pt idx="5">
                  <c:v>18</c:v>
                </c:pt>
                <c:pt idx="6">
                  <c:v>14</c:v>
                </c:pt>
                <c:pt idx="7">
                  <c:v>13</c:v>
                </c:pt>
                <c:pt idx="8">
                  <c:v>16</c:v>
                </c:pt>
                <c:pt idx="9">
                  <c:v>12</c:v>
                </c:pt>
                <c:pt idx="10">
                  <c:v>10</c:v>
                </c:pt>
                <c:pt idx="11">
                  <c:v>9</c:v>
                </c:pt>
                <c:pt idx="12">
                  <c:v>8</c:v>
                </c:pt>
                <c:pt idx="13">
                  <c:v>6</c:v>
                </c:pt>
                <c:pt idx="14">
                  <c:v>6</c:v>
                </c:pt>
                <c:pt idx="15">
                  <c:v>9</c:v>
                </c:pt>
                <c:pt idx="16">
                  <c:v>8</c:v>
                </c:pt>
                <c:pt idx="17">
                  <c:v>7</c:v>
                </c:pt>
              </c:numCache>
            </c:numRef>
          </c:val>
          <c:extLst>
            <c:ext xmlns:c16="http://schemas.microsoft.com/office/drawing/2014/chart" uri="{C3380CC4-5D6E-409C-BE32-E72D297353CC}">
              <c16:uniqueId val="{00000003-3587-48CD-9EDB-2BB4FD6788DC}"/>
            </c:ext>
          </c:extLst>
        </c:ser>
        <c:dLbls>
          <c:showLegendKey val="0"/>
          <c:showVal val="0"/>
          <c:showCatName val="0"/>
          <c:showSerName val="0"/>
          <c:showPercent val="0"/>
          <c:showBubbleSize val="0"/>
        </c:dLbls>
        <c:gapWidth val="40"/>
        <c:overlap val="100"/>
        <c:axId val="543152376"/>
        <c:axId val="543156640"/>
      </c:barChart>
      <c:catAx>
        <c:axId val="543152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543156640"/>
        <c:crosses val="autoZero"/>
        <c:auto val="1"/>
        <c:lblAlgn val="ctr"/>
        <c:lblOffset val="100"/>
        <c:noMultiLvlLbl val="0"/>
      </c:catAx>
      <c:valAx>
        <c:axId val="5431566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nb-NO"/>
          </a:p>
        </c:txPr>
        <c:crossAx val="543152376"/>
        <c:crosses val="autoZero"/>
        <c:crossBetween val="between"/>
        <c:majorUnit val="0.2"/>
      </c:valAx>
      <c:spPr>
        <a:noFill/>
        <a:ln>
          <a:noFill/>
        </a:ln>
        <a:effectLst/>
      </c:spPr>
    </c:plotArea>
    <c:legend>
      <c:legendPos val="r"/>
      <c:layout>
        <c:manualLayout>
          <c:xMode val="edge"/>
          <c:yMode val="edge"/>
          <c:x val="0.82920789875087608"/>
          <c:y val="0.23611827873742502"/>
          <c:w val="0.16094785010512427"/>
          <c:h val="0.56646789596644553"/>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nb-NO"/>
        </a:p>
      </c:txPr>
    </c:legend>
    <c:plotVisOnly val="1"/>
    <c:dispBlanksAs val="gap"/>
    <c:showDLblsOverMax val="0"/>
  </c:chart>
  <c:spPr>
    <a:noFill/>
    <a:ln>
      <a:noFill/>
    </a:ln>
    <a:effectLst/>
  </c:spPr>
  <c:txPr>
    <a:bodyPr/>
    <a:lstStyle/>
    <a:p>
      <a:pPr>
        <a:defRPr sz="1000"/>
      </a:pPr>
      <a:endParaRPr lang="nb-N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3598651075806612E-2"/>
          <c:y val="4.9716876187546666E-2"/>
          <c:w val="0.74878555160537763"/>
          <c:h val="0.82232120220260463"/>
        </c:manualLayout>
      </c:layout>
      <c:lineChart>
        <c:grouping val="standard"/>
        <c:varyColors val="0"/>
        <c:ser>
          <c:idx val="0"/>
          <c:order val="0"/>
          <c:tx>
            <c:strRef>
              <c:f>Sheet1!$A$2</c:f>
              <c:strCache>
                <c:ptCount val="1"/>
                <c:pt idx="0">
                  <c:v>15-24 år</c:v>
                </c:pt>
              </c:strCache>
            </c:strRef>
          </c:tx>
          <c:spPr>
            <a:ln w="28575">
              <a:solidFill>
                <a:srgbClr val="007681"/>
              </a:solidFill>
            </a:ln>
          </c:spPr>
          <c:marker>
            <c:symbol val="none"/>
          </c:marker>
          <c:dLbls>
            <c:dLbl>
              <c:idx val="14"/>
              <c:layout>
                <c:manualLayout>
                  <c:x val="-2.7295912726113512E-2"/>
                  <c:y val="-1.58669884006434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DD-44D2-8EB1-B72A834E5ED1}"/>
                </c:ext>
              </c:extLst>
            </c:dLbl>
            <c:dLbl>
              <c:idx val="15"/>
              <c:layout>
                <c:manualLayout>
                  <c:x val="-2.6389955309640348E-2"/>
                  <c:y val="-1.82115357127320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1DD-44D2-8EB1-B72A834E5ED1}"/>
                </c:ext>
              </c:extLst>
            </c:dLbl>
            <c:dLbl>
              <c:idx val="16"/>
              <c:layout>
                <c:manualLayout>
                  <c:x val="-2.3913428389019099E-2"/>
                  <c:y val="-4.4396211523283366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3.7016216216216209E-2"/>
                      <c:h val="7.6953433307024463E-2"/>
                    </c:manualLayout>
                  </c15:layout>
                </c:ext>
                <c:ext xmlns:c16="http://schemas.microsoft.com/office/drawing/2014/chart" uri="{C3380CC4-5D6E-409C-BE32-E72D297353CC}">
                  <c16:uniqueId val="{00000002-F1DD-44D2-8EB1-B72A834E5ED1}"/>
                </c:ext>
              </c:extLst>
            </c:dLbl>
            <c:numFmt formatCode="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Sheet1!$B$1:$S$1</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Sheet1!$B$2:$S$2</c:f>
              <c:numCache>
                <c:formatCode>General</c:formatCode>
                <c:ptCount val="18"/>
                <c:pt idx="0">
                  <c:v>34.9</c:v>
                </c:pt>
                <c:pt idx="1">
                  <c:v>39.5</c:v>
                </c:pt>
                <c:pt idx="2">
                  <c:v>36.4</c:v>
                </c:pt>
                <c:pt idx="3">
                  <c:v>40</c:v>
                </c:pt>
                <c:pt idx="4">
                  <c:v>38</c:v>
                </c:pt>
                <c:pt idx="5">
                  <c:v>34.299999999999997</c:v>
                </c:pt>
                <c:pt idx="6">
                  <c:v>39.299999999999997</c:v>
                </c:pt>
                <c:pt idx="7">
                  <c:v>40.299999999999997</c:v>
                </c:pt>
                <c:pt idx="8">
                  <c:v>38.9</c:v>
                </c:pt>
                <c:pt idx="9">
                  <c:v>46.5</c:v>
                </c:pt>
                <c:pt idx="10">
                  <c:v>46.8</c:v>
                </c:pt>
                <c:pt idx="11">
                  <c:v>47.2</c:v>
                </c:pt>
                <c:pt idx="12">
                  <c:v>44.4</c:v>
                </c:pt>
                <c:pt idx="13">
                  <c:v>44.9</c:v>
                </c:pt>
                <c:pt idx="14">
                  <c:v>51.3</c:v>
                </c:pt>
                <c:pt idx="15">
                  <c:v>51.1</c:v>
                </c:pt>
                <c:pt idx="16">
                  <c:v>46.8</c:v>
                </c:pt>
                <c:pt idx="17">
                  <c:v>48</c:v>
                </c:pt>
              </c:numCache>
            </c:numRef>
          </c:val>
          <c:smooth val="0"/>
          <c:extLst>
            <c:ext xmlns:c16="http://schemas.microsoft.com/office/drawing/2014/chart" uri="{C3380CC4-5D6E-409C-BE32-E72D297353CC}">
              <c16:uniqueId val="{00000003-F1DD-44D2-8EB1-B72A834E5ED1}"/>
            </c:ext>
          </c:extLst>
        </c:ser>
        <c:ser>
          <c:idx val="1"/>
          <c:order val="1"/>
          <c:tx>
            <c:strRef>
              <c:f>Sheet1!$A$3</c:f>
              <c:strCache>
                <c:ptCount val="1"/>
                <c:pt idx="0">
                  <c:v>25-39 år</c:v>
                </c:pt>
              </c:strCache>
            </c:strRef>
          </c:tx>
          <c:spPr>
            <a:ln w="28575">
              <a:solidFill>
                <a:srgbClr val="F1BE48"/>
              </a:solidFill>
            </a:ln>
          </c:spPr>
          <c:marker>
            <c:symbol val="none"/>
          </c:marker>
          <c:dLbls>
            <c:dLbl>
              <c:idx val="0"/>
              <c:layout>
                <c:manualLayout>
                  <c:x val="-2.2790407317792218E-2"/>
                  <c:y val="2.6619676572686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1DD-44D2-8EB1-B72A834E5ED1}"/>
                </c:ext>
              </c:extLst>
            </c:dLbl>
            <c:dLbl>
              <c:idx val="2"/>
              <c:layout>
                <c:manualLayout>
                  <c:x val="-2.1896756284440953E-2"/>
                  <c:y val="2.50673101346201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1DD-44D2-8EB1-B72A834E5ED1}"/>
                </c:ext>
              </c:extLst>
            </c:dLbl>
            <c:dLbl>
              <c:idx val="4"/>
              <c:layout>
                <c:manualLayout>
                  <c:x val="-1.8893086012226831E-2"/>
                  <c:y val="1.70027940055879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1DD-44D2-8EB1-B72A834E5ED1}"/>
                </c:ext>
              </c:extLst>
            </c:dLbl>
            <c:dLbl>
              <c:idx val="5"/>
              <c:layout>
                <c:manualLayout>
                  <c:x val="-2.2790407317792218E-2"/>
                  <c:y val="-1.90792481584963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1DD-44D2-8EB1-B72A834E5ED1}"/>
                </c:ext>
              </c:extLst>
            </c:dLbl>
            <c:dLbl>
              <c:idx val="6"/>
              <c:layout>
                <c:manualLayout>
                  <c:x val="-2.5794077590006393E-2"/>
                  <c:y val="2.93078486156972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1DD-44D2-8EB1-B72A834E5ED1}"/>
                </c:ext>
              </c:extLst>
            </c:dLbl>
            <c:dLbl>
              <c:idx val="11"/>
              <c:layout>
                <c:manualLayout>
                  <c:x val="-1.8284901909471032E-2"/>
                  <c:y val="2.12433324866649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1DD-44D2-8EB1-B72A834E5ED1}"/>
                </c:ext>
              </c:extLst>
            </c:dLbl>
            <c:dLbl>
              <c:idx val="12"/>
              <c:layout>
                <c:manualLayout>
                  <c:x val="-2.2790407317792218E-2"/>
                  <c:y val="2.6619676572686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1DD-44D2-8EB1-B72A834E5ED1}"/>
                </c:ext>
              </c:extLst>
            </c:dLbl>
            <c:dLbl>
              <c:idx val="15"/>
              <c:layout>
                <c:manualLayout>
                  <c:x val="-2.2065630985316026E-2"/>
                  <c:y val="3.6843806126444141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1DD-44D2-8EB1-B72A834E5ED1}"/>
                </c:ext>
              </c:extLst>
            </c:dLbl>
            <c:dLbl>
              <c:idx val="16"/>
              <c:layout>
                <c:manualLayout>
                  <c:x val="-2.3913513513513673E-2"/>
                  <c:y val="1.47987371744277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F1DD-44D2-8EB1-B72A834E5ED1}"/>
                </c:ext>
              </c:extLst>
            </c:dLbl>
            <c:numFmt formatCode="0" sourceLinked="0"/>
            <c:spPr>
              <a:noFill/>
              <a:ln>
                <a:noFill/>
              </a:ln>
              <a:effectLst/>
            </c:sp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Sheet1!$B$1:$S$1</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Sheet1!$B$3:$S$3</c:f>
              <c:numCache>
                <c:formatCode>General</c:formatCode>
                <c:ptCount val="18"/>
                <c:pt idx="0">
                  <c:v>20.100000000000001</c:v>
                </c:pt>
                <c:pt idx="1">
                  <c:v>17.5</c:v>
                </c:pt>
                <c:pt idx="2">
                  <c:v>17.100000000000001</c:v>
                </c:pt>
                <c:pt idx="3">
                  <c:v>21.5</c:v>
                </c:pt>
                <c:pt idx="4">
                  <c:v>22</c:v>
                </c:pt>
                <c:pt idx="5">
                  <c:v>20.9</c:v>
                </c:pt>
                <c:pt idx="6">
                  <c:v>20.9</c:v>
                </c:pt>
                <c:pt idx="7">
                  <c:v>23.6</c:v>
                </c:pt>
                <c:pt idx="8">
                  <c:v>23.1</c:v>
                </c:pt>
                <c:pt idx="9">
                  <c:v>27.5</c:v>
                </c:pt>
                <c:pt idx="10">
                  <c:v>30.4</c:v>
                </c:pt>
                <c:pt idx="11">
                  <c:v>32.700000000000003</c:v>
                </c:pt>
                <c:pt idx="12">
                  <c:v>33.200000000000003</c:v>
                </c:pt>
                <c:pt idx="13">
                  <c:v>35</c:v>
                </c:pt>
                <c:pt idx="14">
                  <c:v>33.200000000000003</c:v>
                </c:pt>
                <c:pt idx="15">
                  <c:v>32.9</c:v>
                </c:pt>
                <c:pt idx="16">
                  <c:v>38.5</c:v>
                </c:pt>
                <c:pt idx="17">
                  <c:v>36.700000000000003</c:v>
                </c:pt>
              </c:numCache>
            </c:numRef>
          </c:val>
          <c:smooth val="0"/>
          <c:extLst>
            <c:ext xmlns:c16="http://schemas.microsoft.com/office/drawing/2014/chart" uri="{C3380CC4-5D6E-409C-BE32-E72D297353CC}">
              <c16:uniqueId val="{0000000D-F1DD-44D2-8EB1-B72A834E5ED1}"/>
            </c:ext>
          </c:extLst>
        </c:ser>
        <c:ser>
          <c:idx val="2"/>
          <c:order val="2"/>
          <c:tx>
            <c:strRef>
              <c:f>Sheet1!$A$4</c:f>
              <c:strCache>
                <c:ptCount val="1"/>
                <c:pt idx="0">
                  <c:v>40-59 år</c:v>
                </c:pt>
              </c:strCache>
            </c:strRef>
          </c:tx>
          <c:spPr>
            <a:ln w="28575">
              <a:solidFill>
                <a:srgbClr val="1B365D"/>
              </a:solidFill>
              <a:prstDash val="solid"/>
            </a:ln>
          </c:spPr>
          <c:marker>
            <c:symbol val="none"/>
          </c:marker>
          <c:dLbls>
            <c:dLbl>
              <c:idx val="0"/>
              <c:layout>
                <c:manualLayout>
                  <c:x val="-2.2790407317792218E-2"/>
                  <c:y val="-2.12433324866649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F1DD-44D2-8EB1-B72A834E5ED1}"/>
                </c:ext>
              </c:extLst>
            </c:dLbl>
            <c:dLbl>
              <c:idx val="4"/>
              <c:layout>
                <c:manualLayout>
                  <c:x val="-2.1896756284440953E-2"/>
                  <c:y val="1.79436542206416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F1DD-44D2-8EB1-B72A834E5ED1}"/>
                </c:ext>
              </c:extLst>
            </c:dLbl>
            <c:dLbl>
              <c:idx val="5"/>
              <c:layout>
                <c:manualLayout>
                  <c:x val="-2.2790407317792218E-2"/>
                  <c:y val="2.71437642875285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F1DD-44D2-8EB1-B72A834E5ED1}"/>
                </c:ext>
              </c:extLst>
            </c:dLbl>
            <c:dLbl>
              <c:idx val="10"/>
              <c:layout>
                <c:manualLayout>
                  <c:x val="-3.4805088406648706E-2"/>
                  <c:y val="-9.146452459571585E-3"/>
                </c:manualLayout>
              </c:layout>
              <c:dLblPos val="r"/>
              <c:showLegendKey val="0"/>
              <c:showVal val="1"/>
              <c:showCatName val="0"/>
              <c:showSerName val="0"/>
              <c:showPercent val="0"/>
              <c:showBubbleSize val="0"/>
              <c:extLst>
                <c:ext xmlns:c15="http://schemas.microsoft.com/office/drawing/2012/chart" uri="{CE6537A1-D6FC-4f65-9D91-7224C49458BB}">
                  <c15:layout>
                    <c:manualLayout>
                      <c:w val="2.9060509883671634E-2"/>
                      <c:h val="4.2486664973329938E-2"/>
                    </c:manualLayout>
                  </c15:layout>
                </c:ext>
                <c:ext xmlns:c16="http://schemas.microsoft.com/office/drawing/2014/chart" uri="{C3380CC4-5D6E-409C-BE32-E72D297353CC}">
                  <c16:uniqueId val="{00000011-F1DD-44D2-8EB1-B72A834E5ED1}"/>
                </c:ext>
              </c:extLst>
            </c:dLbl>
            <c:dLbl>
              <c:idx val="11"/>
              <c:layout>
                <c:manualLayout>
                  <c:x val="-2.3398591420548013E-2"/>
                  <c:y val="-3.04434425535517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F1DD-44D2-8EB1-B72A834E5ED1}"/>
                </c:ext>
              </c:extLst>
            </c:dLbl>
            <c:dLbl>
              <c:idx val="13"/>
              <c:layout>
                <c:manualLayout>
                  <c:x val="-2.1896756284440953E-2"/>
                  <c:y val="-3.04434425535517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F1DD-44D2-8EB1-B72A834E5ED1}"/>
                </c:ext>
              </c:extLst>
            </c:dLbl>
            <c:dLbl>
              <c:idx val="14"/>
              <c:layout>
                <c:manualLayout>
                  <c:x val="-1.8893086012226831E-2"/>
                  <c:y val="-2.23789264245195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F1DD-44D2-8EB1-B72A834E5ED1}"/>
                </c:ext>
              </c:extLst>
            </c:dLbl>
            <c:dLbl>
              <c:idx val="15"/>
              <c:layout>
                <c:manualLayout>
                  <c:x val="-3.0481038518833953E-2"/>
                  <c:y val="2.961083593832538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F1DD-44D2-8EB1-B72A834E5ED1}"/>
                </c:ext>
              </c:extLst>
            </c:dLbl>
            <c:dLbl>
              <c:idx val="16"/>
              <c:layout>
                <c:manualLayout>
                  <c:x val="-7.7967482443073E-2"/>
                  <c:y val="-3.6503551696921897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5664864864864853E-2"/>
                      <c:h val="6.9060773480662987E-2"/>
                    </c:manualLayout>
                  </c15:layout>
                </c:ext>
                <c:ext xmlns:c16="http://schemas.microsoft.com/office/drawing/2014/chart" uri="{C3380CC4-5D6E-409C-BE32-E72D297353CC}">
                  <c16:uniqueId val="{00000016-F1DD-44D2-8EB1-B72A834E5ED1}"/>
                </c:ext>
              </c:extLst>
            </c:dLbl>
            <c:numFmt formatCode="#,##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Sheet1!$B$1:$S$1</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Sheet1!$B$4:$S$4</c:f>
              <c:numCache>
                <c:formatCode>General</c:formatCode>
                <c:ptCount val="18"/>
                <c:pt idx="0">
                  <c:v>21.7</c:v>
                </c:pt>
                <c:pt idx="1">
                  <c:v>20</c:v>
                </c:pt>
                <c:pt idx="2">
                  <c:v>19.8</c:v>
                </c:pt>
                <c:pt idx="3">
                  <c:v>25.4</c:v>
                </c:pt>
                <c:pt idx="4">
                  <c:v>19.7</c:v>
                </c:pt>
                <c:pt idx="5">
                  <c:v>20</c:v>
                </c:pt>
                <c:pt idx="6">
                  <c:v>21.6</c:v>
                </c:pt>
                <c:pt idx="7">
                  <c:v>24.8</c:v>
                </c:pt>
                <c:pt idx="8">
                  <c:v>28.1</c:v>
                </c:pt>
                <c:pt idx="9">
                  <c:v>29.6</c:v>
                </c:pt>
                <c:pt idx="10">
                  <c:v>32.4</c:v>
                </c:pt>
                <c:pt idx="11">
                  <c:v>36</c:v>
                </c:pt>
                <c:pt idx="12">
                  <c:v>36.6</c:v>
                </c:pt>
                <c:pt idx="13">
                  <c:v>41</c:v>
                </c:pt>
                <c:pt idx="14">
                  <c:v>40.6</c:v>
                </c:pt>
                <c:pt idx="15">
                  <c:v>39.799999999999997</c:v>
                </c:pt>
                <c:pt idx="16">
                  <c:v>40.700000000000003</c:v>
                </c:pt>
                <c:pt idx="17">
                  <c:v>39.799999999999997</c:v>
                </c:pt>
              </c:numCache>
            </c:numRef>
          </c:val>
          <c:smooth val="0"/>
          <c:extLst>
            <c:ext xmlns:c16="http://schemas.microsoft.com/office/drawing/2014/chart" uri="{C3380CC4-5D6E-409C-BE32-E72D297353CC}">
              <c16:uniqueId val="{00000017-F1DD-44D2-8EB1-B72A834E5ED1}"/>
            </c:ext>
          </c:extLst>
        </c:ser>
        <c:ser>
          <c:idx val="3"/>
          <c:order val="3"/>
          <c:tx>
            <c:strRef>
              <c:f>Sheet1!$A$5</c:f>
              <c:strCache>
                <c:ptCount val="1"/>
                <c:pt idx="0">
                  <c:v>60 år +</c:v>
                </c:pt>
              </c:strCache>
            </c:strRef>
          </c:tx>
          <c:spPr>
            <a:ln w="28575">
              <a:solidFill>
                <a:srgbClr val="E87722"/>
              </a:solidFill>
              <a:prstDash val="solid"/>
            </a:ln>
          </c:spPr>
          <c:marker>
            <c:symbol val="none"/>
          </c:marker>
          <c:dLbls>
            <c:dLbl>
              <c:idx val="0"/>
              <c:layout>
                <c:manualLayout>
                  <c:x val="-2.2790407317792218E-2"/>
                  <c:y val="-2.6619676572686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F1DD-44D2-8EB1-B72A834E5ED1}"/>
                </c:ext>
              </c:extLst>
            </c:dLbl>
            <c:dLbl>
              <c:idx val="5"/>
              <c:layout>
                <c:manualLayout>
                  <c:x val="-2.5794077590006341E-2"/>
                  <c:y val="-3.737236474472958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F1DD-44D2-8EB1-B72A834E5ED1}"/>
                </c:ext>
              </c:extLst>
            </c:dLbl>
            <c:dLbl>
              <c:idx val="11"/>
              <c:delete val="1"/>
              <c:extLst>
                <c:ext xmlns:c15="http://schemas.microsoft.com/office/drawing/2012/chart" uri="{CE6537A1-D6FC-4f65-9D91-7224C49458BB}"/>
                <c:ext xmlns:c16="http://schemas.microsoft.com/office/drawing/2014/chart" uri="{C3380CC4-5D6E-409C-BE32-E72D297353CC}">
                  <c16:uniqueId val="{0000001A-F1DD-44D2-8EB1-B72A834E5ED1}"/>
                </c:ext>
              </c:extLst>
            </c:dLbl>
            <c:dLbl>
              <c:idx val="12"/>
              <c:layout>
                <c:manualLayout>
                  <c:x val="-2.1896756284440953E-2"/>
                  <c:y val="-2.77552705105410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F1DD-44D2-8EB1-B72A834E5ED1}"/>
                </c:ext>
              </c:extLst>
            </c:dLbl>
            <c:dLbl>
              <c:idx val="13"/>
              <c:layout>
                <c:manualLayout>
                  <c:x val="-2.0394921148334001E-2"/>
                  <c:y val="1.25673101346202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F1DD-44D2-8EB1-B72A834E5ED1}"/>
                </c:ext>
              </c:extLst>
            </c:dLbl>
            <c:dLbl>
              <c:idx val="14"/>
              <c:layout>
                <c:manualLayout>
                  <c:x val="-2.1896756284440953E-2"/>
                  <c:y val="-3.31316145965625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F1DD-44D2-8EB1-B72A834E5ED1}"/>
                </c:ext>
              </c:extLst>
            </c:dLbl>
            <c:dLbl>
              <c:idx val="15"/>
              <c:layout>
                <c:manualLayout>
                  <c:x val="2.4841540753351776E-2"/>
                  <c:y val="-2.753419634700358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F1DD-44D2-8EB1-B72A834E5ED1}"/>
                </c:ext>
              </c:extLst>
            </c:dLbl>
            <c:dLbl>
              <c:idx val="16"/>
              <c:layout>
                <c:manualLayout>
                  <c:x val="-1.9786737045578096E-2"/>
                  <c:y val="2.950215900431800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F1DD-44D2-8EB1-B72A834E5ED1}"/>
                </c:ext>
              </c:extLst>
            </c:dLbl>
            <c:numFmt formatCode="#,##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Sheet1!$B$1:$S$1</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Sheet1!$B$5:$S$5</c:f>
              <c:numCache>
                <c:formatCode>General</c:formatCode>
                <c:ptCount val="18"/>
                <c:pt idx="0">
                  <c:v>23.8</c:v>
                </c:pt>
                <c:pt idx="1">
                  <c:v>29.5</c:v>
                </c:pt>
                <c:pt idx="2">
                  <c:v>26.7</c:v>
                </c:pt>
                <c:pt idx="3">
                  <c:v>32.799999999999997</c:v>
                </c:pt>
                <c:pt idx="4">
                  <c:v>26.2</c:v>
                </c:pt>
                <c:pt idx="5">
                  <c:v>24.2</c:v>
                </c:pt>
                <c:pt idx="6">
                  <c:v>33.299999999999997</c:v>
                </c:pt>
                <c:pt idx="7">
                  <c:v>33</c:v>
                </c:pt>
                <c:pt idx="8">
                  <c:v>33</c:v>
                </c:pt>
                <c:pt idx="9">
                  <c:v>33.6</c:v>
                </c:pt>
                <c:pt idx="10">
                  <c:v>38.700000000000003</c:v>
                </c:pt>
                <c:pt idx="11">
                  <c:v>35.6</c:v>
                </c:pt>
                <c:pt idx="12">
                  <c:v>41.2</c:v>
                </c:pt>
                <c:pt idx="13">
                  <c:v>39.4</c:v>
                </c:pt>
                <c:pt idx="14">
                  <c:v>43</c:v>
                </c:pt>
                <c:pt idx="15">
                  <c:v>40.5</c:v>
                </c:pt>
                <c:pt idx="16">
                  <c:v>45.3</c:v>
                </c:pt>
                <c:pt idx="17">
                  <c:v>41.2</c:v>
                </c:pt>
              </c:numCache>
            </c:numRef>
          </c:val>
          <c:smooth val="0"/>
          <c:extLst>
            <c:ext xmlns:c16="http://schemas.microsoft.com/office/drawing/2014/chart" uri="{C3380CC4-5D6E-409C-BE32-E72D297353CC}">
              <c16:uniqueId val="{00000020-F1DD-44D2-8EB1-B72A834E5ED1}"/>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55"/>
          <c:min val="15"/>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84096945018212743"/>
          <c:y val="0.13164552635340471"/>
          <c:w val="0.15381439757144647"/>
          <c:h val="0.54807488781644231"/>
        </c:manualLayout>
      </c:layout>
      <c:overlay val="1"/>
      <c:spPr>
        <a:ln>
          <a:solidFill>
            <a:schemeClr val="bg1"/>
          </a:solidFill>
        </a:ln>
      </c:spPr>
      <c:txPr>
        <a:bodyPr/>
        <a:lstStyle/>
        <a:p>
          <a:pPr>
            <a:defRPr sz="14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6941322446114849E-2"/>
          <c:y val="5.1141632009091303E-2"/>
          <c:w val="0.79508069847814988"/>
          <c:h val="0.78613889480031218"/>
        </c:manualLayout>
      </c:layout>
      <c:barChart>
        <c:barDir val="col"/>
        <c:grouping val="clustered"/>
        <c:varyColors val="0"/>
        <c:ser>
          <c:idx val="0"/>
          <c:order val="0"/>
          <c:tx>
            <c:strRef>
              <c:f>Sheet1!$A$2</c:f>
              <c:strCache>
                <c:ptCount val="1"/>
                <c:pt idx="0">
                  <c:v> </c:v>
                </c:pt>
              </c:strCache>
            </c:strRef>
          </c:tx>
          <c:spPr>
            <a:solidFill>
              <a:srgbClr val="1B365D"/>
            </a:solidFill>
            <a:ln w="12700">
              <a:noFill/>
              <a:prstDash val="solid"/>
            </a:ln>
          </c:spPr>
          <c:invertIfNegative val="0"/>
          <c:dLbls>
            <c:numFmt formatCode="#,##0" sourceLinked="0"/>
            <c:spPr>
              <a:noFill/>
              <a:ln w="25399">
                <a:noFill/>
              </a:ln>
            </c:spPr>
            <c:txPr>
              <a:bodyPr wrap="square" lIns="38100" tIns="19050" rIns="38100" bIns="19050" anchor="ctr">
                <a:spAutoFit/>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Under 15 min.</c:v>
                </c:pt>
                <c:pt idx="1">
                  <c:v>15-30 min</c:v>
                </c:pt>
                <c:pt idx="2">
                  <c:v>31-45 min.</c:v>
                </c:pt>
                <c:pt idx="3">
                  <c:v>46-60 min.</c:v>
                </c:pt>
                <c:pt idx="4">
                  <c:v>1-1,5 timer</c:v>
                </c:pt>
                <c:pt idx="5">
                  <c:v>Over 1,5 timer</c:v>
                </c:pt>
              </c:strCache>
            </c:strRef>
          </c:cat>
          <c:val>
            <c:numRef>
              <c:f>Sheet1!$B$2:$G$2</c:f>
              <c:numCache>
                <c:formatCode>General</c:formatCode>
                <c:ptCount val="6"/>
                <c:pt idx="0">
                  <c:v>2</c:v>
                </c:pt>
                <c:pt idx="1">
                  <c:v>10</c:v>
                </c:pt>
                <c:pt idx="2">
                  <c:v>19</c:v>
                </c:pt>
                <c:pt idx="3">
                  <c:v>33</c:v>
                </c:pt>
                <c:pt idx="4">
                  <c:v>28</c:v>
                </c:pt>
                <c:pt idx="5">
                  <c:v>7</c:v>
                </c:pt>
              </c:numCache>
            </c:numRef>
          </c:val>
          <c:extLst>
            <c:ext xmlns:c16="http://schemas.microsoft.com/office/drawing/2014/chart" uri="{C3380CC4-5D6E-409C-BE32-E72D297353CC}">
              <c16:uniqueId val="{00000000-0965-4B53-9022-F698315E25E7}"/>
            </c:ext>
          </c:extLst>
        </c:ser>
        <c:dLbls>
          <c:showLegendKey val="0"/>
          <c:showVal val="0"/>
          <c:showCatName val="0"/>
          <c:showSerName val="0"/>
          <c:showPercent val="0"/>
          <c:showBubbleSize val="0"/>
        </c:dLbls>
        <c:gapWidth val="150"/>
        <c:axId val="106159104"/>
        <c:axId val="106177280"/>
      </c:barChart>
      <c:catAx>
        <c:axId val="106159104"/>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tickLblSkip val="1"/>
        <c:tickMarkSkip val="1"/>
        <c:noMultiLvlLbl val="0"/>
      </c:catAx>
      <c:valAx>
        <c:axId val="106177280"/>
        <c:scaling>
          <c:orientation val="minMax"/>
          <c:max val="100"/>
        </c:scaling>
        <c:delete val="0"/>
        <c:axPos val="l"/>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0703493938499822"/>
          <c:y val="4.0540190843167512E-2"/>
          <c:w val="0.45099222803256772"/>
          <c:h val="0.77490364765720021"/>
        </c:manualLayout>
      </c:layout>
      <c:barChart>
        <c:barDir val="bar"/>
        <c:grouping val="clustered"/>
        <c:varyColors val="0"/>
        <c:ser>
          <c:idx val="0"/>
          <c:order val="0"/>
          <c:tx>
            <c:strRef>
              <c:f>Sheet1!$A$4</c:f>
              <c:strCache>
                <c:ptCount val="1"/>
                <c:pt idx="0">
                  <c:v>Alle</c:v>
                </c:pt>
              </c:strCache>
            </c:strRef>
          </c:tx>
          <c:spPr>
            <a:solidFill>
              <a:srgbClr val="E87722"/>
            </a:solidFill>
            <a:ln w="12700">
              <a:noFill/>
              <a:prstDash val="solid"/>
            </a:ln>
          </c:spPr>
          <c:invertIfNegative val="0"/>
          <c:dLbls>
            <c:numFmt formatCode="#,##0" sourceLinked="0"/>
            <c:spPr>
              <a:noFill/>
              <a:ln w="25399">
                <a:noFill/>
              </a:ln>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Tar meg helt ut - blir svært sliten</c:v>
                </c:pt>
                <c:pt idx="1">
                  <c:v>Kjenner at jeg blir andpusten, svett og sliten</c:v>
                </c:pt>
                <c:pt idx="2">
                  <c:v>Kjenner at jeg blir andpusten og svett</c:v>
                </c:pt>
                <c:pt idx="3">
                  <c:v>Kjenner at jeg blir varm og svett</c:v>
                </c:pt>
                <c:pt idx="4">
                  <c:v>Føler at jeg blir varm i kroppen</c:v>
                </c:pt>
                <c:pt idx="5">
                  <c:v>Føler ingen forandringer i pust eller varme i kroppen</c:v>
                </c:pt>
              </c:strCache>
            </c:strRef>
          </c:cat>
          <c:val>
            <c:numRef>
              <c:f>Sheet1!$B$4:$G$4</c:f>
              <c:numCache>
                <c:formatCode>General</c:formatCode>
                <c:ptCount val="6"/>
                <c:pt idx="0">
                  <c:v>5.8</c:v>
                </c:pt>
                <c:pt idx="1">
                  <c:v>27.8</c:v>
                </c:pt>
                <c:pt idx="2">
                  <c:v>19.8</c:v>
                </c:pt>
                <c:pt idx="3">
                  <c:v>19.5</c:v>
                </c:pt>
                <c:pt idx="4">
                  <c:v>14.7</c:v>
                </c:pt>
                <c:pt idx="5">
                  <c:v>2.4</c:v>
                </c:pt>
              </c:numCache>
            </c:numRef>
          </c:val>
          <c:extLst>
            <c:ext xmlns:c16="http://schemas.microsoft.com/office/drawing/2014/chart" uri="{C3380CC4-5D6E-409C-BE32-E72D297353CC}">
              <c16:uniqueId val="{00000000-3D9D-40A4-BF17-540CA46E520C}"/>
            </c:ext>
          </c:extLst>
        </c:ser>
        <c:dLbls>
          <c:showLegendKey val="0"/>
          <c:showVal val="0"/>
          <c:showCatName val="0"/>
          <c:showSerName val="0"/>
          <c:showPercent val="0"/>
          <c:showBubbleSize val="0"/>
        </c:dLbls>
        <c:gapWidth val="1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'Ark1'!$B$2</c:f>
              <c:strCache>
                <c:ptCount val="1"/>
                <c:pt idx="0">
                  <c:v>16</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'Ark1'!$A$3:$A$10</c:f>
              <c:strCache>
                <c:ptCount val="8"/>
                <c:pt idx="0">
                  <c:v>70 år eller mer</c:v>
                </c:pt>
                <c:pt idx="1">
                  <c:v>60-69 år</c:v>
                </c:pt>
                <c:pt idx="2">
                  <c:v>40-59 år</c:v>
                </c:pt>
                <c:pt idx="3">
                  <c:v>40-49 år</c:v>
                </c:pt>
                <c:pt idx="4">
                  <c:v>30-39 år</c:v>
                </c:pt>
                <c:pt idx="5">
                  <c:v>25-29 år</c:v>
                </c:pt>
                <c:pt idx="6">
                  <c:v>20-25 år</c:v>
                </c:pt>
                <c:pt idx="7">
                  <c:v>15-19 år</c:v>
                </c:pt>
              </c:strCache>
            </c:strRef>
          </c:cat>
          <c:val>
            <c:numRef>
              <c:f>'Ark1'!$B$3:$B$10</c:f>
              <c:numCache>
                <c:formatCode>General</c:formatCode>
                <c:ptCount val="8"/>
                <c:pt idx="0" formatCode="0">
                  <c:v>11.3</c:v>
                </c:pt>
                <c:pt idx="1">
                  <c:v>16</c:v>
                </c:pt>
                <c:pt idx="2" formatCode="0">
                  <c:v>25.9</c:v>
                </c:pt>
                <c:pt idx="3" formatCode="0">
                  <c:v>35.5</c:v>
                </c:pt>
                <c:pt idx="4" formatCode="0">
                  <c:v>46</c:v>
                </c:pt>
                <c:pt idx="5" formatCode="0">
                  <c:v>54.3</c:v>
                </c:pt>
                <c:pt idx="6" formatCode="0">
                  <c:v>53.9</c:v>
                </c:pt>
                <c:pt idx="7" formatCode="0">
                  <c:v>54.3</c:v>
                </c:pt>
              </c:numCache>
            </c:numRef>
          </c:val>
          <c:extLst>
            <c:ext xmlns:c16="http://schemas.microsoft.com/office/drawing/2014/chart" uri="{C3380CC4-5D6E-409C-BE32-E72D297353CC}">
              <c16:uniqueId val="{00000000-A91D-4973-9F98-F8E7591749E6}"/>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3598651075806612E-2"/>
          <c:y val="4.9716876187546666E-2"/>
          <c:w val="0.74878555160537763"/>
          <c:h val="0.82232120220260463"/>
        </c:manualLayout>
      </c:layout>
      <c:lineChart>
        <c:grouping val="standard"/>
        <c:varyColors val="0"/>
        <c:ser>
          <c:idx val="0"/>
          <c:order val="0"/>
          <c:tx>
            <c:strRef>
              <c:f>Sheet1!$A$2</c:f>
              <c:strCache>
                <c:ptCount val="1"/>
                <c:pt idx="0">
                  <c:v>15-24 år</c:v>
                </c:pt>
              </c:strCache>
            </c:strRef>
          </c:tx>
          <c:spPr>
            <a:ln w="28575">
              <a:solidFill>
                <a:srgbClr val="007681"/>
              </a:solidFill>
            </a:ln>
          </c:spPr>
          <c:marker>
            <c:symbol val="none"/>
          </c:marker>
          <c:dLbls>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Sheet1!$B$1:$L$1</c:f>
              <c:numCache>
                <c:formatCode>General</c:formatCode>
                <c:ptCount val="11"/>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Sheet1!$B$2:$L$2</c:f>
              <c:numCache>
                <c:formatCode>General</c:formatCode>
                <c:ptCount val="11"/>
                <c:pt idx="0">
                  <c:v>56.2</c:v>
                </c:pt>
                <c:pt idx="1">
                  <c:v>48</c:v>
                </c:pt>
                <c:pt idx="2">
                  <c:v>49.5</c:v>
                </c:pt>
                <c:pt idx="3">
                  <c:v>47.8</c:v>
                </c:pt>
                <c:pt idx="4">
                  <c:v>48.5</c:v>
                </c:pt>
                <c:pt idx="5">
                  <c:v>54.8</c:v>
                </c:pt>
                <c:pt idx="6">
                  <c:v>64</c:v>
                </c:pt>
                <c:pt idx="7">
                  <c:v>64.5</c:v>
                </c:pt>
                <c:pt idx="8">
                  <c:v>60.7</c:v>
                </c:pt>
                <c:pt idx="9">
                  <c:v>54.6</c:v>
                </c:pt>
                <c:pt idx="10">
                  <c:v>54.1</c:v>
                </c:pt>
              </c:numCache>
            </c:numRef>
          </c:val>
          <c:smooth val="0"/>
          <c:extLst>
            <c:ext xmlns:c16="http://schemas.microsoft.com/office/drawing/2014/chart" uri="{C3380CC4-5D6E-409C-BE32-E72D297353CC}">
              <c16:uniqueId val="{00000000-9605-4544-BB27-04F38FE13A8E}"/>
            </c:ext>
          </c:extLst>
        </c:ser>
        <c:ser>
          <c:idx val="1"/>
          <c:order val="1"/>
          <c:tx>
            <c:strRef>
              <c:f>Sheet1!$A$3</c:f>
              <c:strCache>
                <c:ptCount val="1"/>
                <c:pt idx="0">
                  <c:v>25-39 år</c:v>
                </c:pt>
              </c:strCache>
            </c:strRef>
          </c:tx>
          <c:spPr>
            <a:ln w="28575">
              <a:solidFill>
                <a:srgbClr val="F1BE48"/>
              </a:solidFill>
            </a:ln>
          </c:spPr>
          <c:marker>
            <c:symbol val="none"/>
          </c:marker>
          <c:dLbls>
            <c:dLbl>
              <c:idx val="10"/>
              <c:layout>
                <c:manualLayout>
                  <c:x val="-2.5036623885339501E-2"/>
                  <c:y val="-4.21146953405017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605-4544-BB27-04F38FE13A8E}"/>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Sheet1!$B$1:$L$1</c:f>
              <c:numCache>
                <c:formatCode>General</c:formatCode>
                <c:ptCount val="11"/>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Sheet1!$B$3:$L$3</c:f>
              <c:numCache>
                <c:formatCode>General</c:formatCode>
                <c:ptCount val="11"/>
                <c:pt idx="0">
                  <c:v>40.5</c:v>
                </c:pt>
                <c:pt idx="1">
                  <c:v>35.799999999999997</c:v>
                </c:pt>
                <c:pt idx="2">
                  <c:v>38.200000000000003</c:v>
                </c:pt>
                <c:pt idx="3">
                  <c:v>39.200000000000003</c:v>
                </c:pt>
                <c:pt idx="4">
                  <c:v>38.6</c:v>
                </c:pt>
                <c:pt idx="5">
                  <c:v>43</c:v>
                </c:pt>
                <c:pt idx="6">
                  <c:v>52.8</c:v>
                </c:pt>
                <c:pt idx="7">
                  <c:v>51.2</c:v>
                </c:pt>
                <c:pt idx="8">
                  <c:v>46</c:v>
                </c:pt>
                <c:pt idx="9">
                  <c:v>46.1</c:v>
                </c:pt>
                <c:pt idx="10">
                  <c:v>49</c:v>
                </c:pt>
              </c:numCache>
            </c:numRef>
          </c:val>
          <c:smooth val="0"/>
          <c:extLst>
            <c:ext xmlns:c16="http://schemas.microsoft.com/office/drawing/2014/chart" uri="{C3380CC4-5D6E-409C-BE32-E72D297353CC}">
              <c16:uniqueId val="{00000001-9605-4544-BB27-04F38FE13A8E}"/>
            </c:ext>
          </c:extLst>
        </c:ser>
        <c:ser>
          <c:idx val="2"/>
          <c:order val="2"/>
          <c:tx>
            <c:strRef>
              <c:f>Sheet1!$A$4</c:f>
              <c:strCache>
                <c:ptCount val="1"/>
                <c:pt idx="0">
                  <c:v>40-59 år</c:v>
                </c:pt>
              </c:strCache>
            </c:strRef>
          </c:tx>
          <c:spPr>
            <a:ln w="28575">
              <a:solidFill>
                <a:srgbClr val="1B365D"/>
              </a:solidFill>
              <a:prstDash val="solid"/>
            </a:ln>
          </c:spPr>
          <c:marker>
            <c:symbol val="none"/>
          </c:marker>
          <c:dLbls>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Sheet1!$B$1:$L$1</c:f>
              <c:numCache>
                <c:formatCode>General</c:formatCode>
                <c:ptCount val="11"/>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Sheet1!$B$4:$L$4</c:f>
              <c:numCache>
                <c:formatCode>General</c:formatCode>
                <c:ptCount val="11"/>
                <c:pt idx="0">
                  <c:v>20</c:v>
                </c:pt>
                <c:pt idx="1">
                  <c:v>19.2</c:v>
                </c:pt>
                <c:pt idx="2">
                  <c:v>22.4</c:v>
                </c:pt>
                <c:pt idx="3">
                  <c:v>22.4</c:v>
                </c:pt>
                <c:pt idx="4">
                  <c:v>24.8</c:v>
                </c:pt>
                <c:pt idx="5">
                  <c:v>29.1</c:v>
                </c:pt>
                <c:pt idx="6">
                  <c:v>32.200000000000003</c:v>
                </c:pt>
                <c:pt idx="7">
                  <c:v>31.4</c:v>
                </c:pt>
                <c:pt idx="8">
                  <c:v>32.1</c:v>
                </c:pt>
                <c:pt idx="9">
                  <c:v>30.3</c:v>
                </c:pt>
                <c:pt idx="10">
                  <c:v>29.9</c:v>
                </c:pt>
              </c:numCache>
            </c:numRef>
          </c:val>
          <c:smooth val="0"/>
          <c:extLst>
            <c:ext xmlns:c16="http://schemas.microsoft.com/office/drawing/2014/chart" uri="{C3380CC4-5D6E-409C-BE32-E72D297353CC}">
              <c16:uniqueId val="{00000002-9605-4544-BB27-04F38FE13A8E}"/>
            </c:ext>
          </c:extLst>
        </c:ser>
        <c:ser>
          <c:idx val="3"/>
          <c:order val="3"/>
          <c:tx>
            <c:strRef>
              <c:f>Sheet1!$A$5</c:f>
              <c:strCache>
                <c:ptCount val="1"/>
                <c:pt idx="0">
                  <c:v>60 år +</c:v>
                </c:pt>
              </c:strCache>
            </c:strRef>
          </c:tx>
          <c:spPr>
            <a:ln w="28575">
              <a:solidFill>
                <a:srgbClr val="E87722"/>
              </a:solidFill>
              <a:prstDash val="solid"/>
            </a:ln>
          </c:spPr>
          <c:marker>
            <c:symbol val="none"/>
          </c:marker>
          <c:dLbls>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Sheet1!$B$1:$L$1</c:f>
              <c:numCache>
                <c:formatCode>General</c:formatCode>
                <c:ptCount val="11"/>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Sheet1!$B$5:$L$5</c:f>
              <c:numCache>
                <c:formatCode>General</c:formatCode>
                <c:ptCount val="11"/>
                <c:pt idx="0">
                  <c:v>6.4</c:v>
                </c:pt>
                <c:pt idx="1">
                  <c:v>7</c:v>
                </c:pt>
                <c:pt idx="2">
                  <c:v>8.4</c:v>
                </c:pt>
                <c:pt idx="3">
                  <c:v>9</c:v>
                </c:pt>
                <c:pt idx="4">
                  <c:v>10.4</c:v>
                </c:pt>
                <c:pt idx="5">
                  <c:v>11.8</c:v>
                </c:pt>
                <c:pt idx="6">
                  <c:v>12.5</c:v>
                </c:pt>
                <c:pt idx="7">
                  <c:v>13.6</c:v>
                </c:pt>
                <c:pt idx="8">
                  <c:v>11.7</c:v>
                </c:pt>
                <c:pt idx="9">
                  <c:v>14.8</c:v>
                </c:pt>
                <c:pt idx="10">
                  <c:v>13.5</c:v>
                </c:pt>
              </c:numCache>
            </c:numRef>
          </c:val>
          <c:smooth val="0"/>
          <c:extLst>
            <c:ext xmlns:c16="http://schemas.microsoft.com/office/drawing/2014/chart" uri="{C3380CC4-5D6E-409C-BE32-E72D297353CC}">
              <c16:uniqueId val="{00000003-9605-4544-BB27-04F38FE13A8E}"/>
            </c:ext>
          </c:extLst>
        </c:ser>
        <c:dLbls>
          <c:dLblPos val="t"/>
          <c:showLegendKey val="0"/>
          <c:showVal val="1"/>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85348670125911685"/>
          <c:y val="0.28366840233680474"/>
          <c:w val="0.13593258156501159"/>
          <c:h val="0.35452650071966813"/>
        </c:manualLayout>
      </c:layout>
      <c:overlay val="1"/>
      <c:spPr>
        <a:ln>
          <a:solidFill>
            <a:schemeClr val="bg1"/>
          </a:solidFill>
        </a:ln>
      </c:sp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626514880803431E-2"/>
          <c:y val="0.21533226847873913"/>
          <c:w val="0.55766334127437278"/>
          <c:h val="0.69544994837675189"/>
        </c:manualLayout>
      </c:layout>
      <c:doughnutChart>
        <c:varyColors val="1"/>
        <c:ser>
          <c:idx val="0"/>
          <c:order val="0"/>
          <c:tx>
            <c:strRef>
              <c:f>'Ark1'!$B$1</c:f>
              <c:strCache>
                <c:ptCount val="1"/>
                <c:pt idx="0">
                  <c:v>Alle</c:v>
                </c:pt>
              </c:strCache>
            </c:strRef>
          </c:tx>
          <c:dPt>
            <c:idx val="0"/>
            <c:bubble3D val="0"/>
            <c:spPr>
              <a:solidFill>
                <a:schemeClr val="bg2">
                  <a:lumMod val="75000"/>
                </a:schemeClr>
              </a:solidFill>
              <a:ln>
                <a:noFill/>
              </a:ln>
              <a:effectLst/>
            </c:spPr>
            <c:extLst>
              <c:ext xmlns:c16="http://schemas.microsoft.com/office/drawing/2014/chart" uri="{C3380CC4-5D6E-409C-BE32-E72D297353CC}">
                <c16:uniqueId val="{00000001-CBCB-4043-AF8A-937CB2C930F2}"/>
              </c:ext>
            </c:extLst>
          </c:dPt>
          <c:dPt>
            <c:idx val="1"/>
            <c:bubble3D val="0"/>
            <c:spPr>
              <a:solidFill>
                <a:srgbClr val="C00000"/>
              </a:solidFill>
              <a:ln>
                <a:noFill/>
              </a:ln>
              <a:effectLst/>
            </c:spPr>
            <c:extLst>
              <c:ext xmlns:c16="http://schemas.microsoft.com/office/drawing/2014/chart" uri="{C3380CC4-5D6E-409C-BE32-E72D297353CC}">
                <c16:uniqueId val="{00000002-CBCB-4043-AF8A-937CB2C930F2}"/>
              </c:ext>
            </c:extLst>
          </c:dPt>
          <c:dPt>
            <c:idx val="2"/>
            <c:bubble3D val="0"/>
            <c:spPr>
              <a:solidFill>
                <a:schemeClr val="accent3"/>
              </a:solidFill>
              <a:ln>
                <a:noFill/>
              </a:ln>
              <a:effectLst/>
            </c:spPr>
            <c:extLst>
              <c:ext xmlns:c16="http://schemas.microsoft.com/office/drawing/2014/chart" uri="{C3380CC4-5D6E-409C-BE32-E72D297353CC}">
                <c16:uniqueId val="{00000005-154B-4CD3-98BB-728A2DFD6A45}"/>
              </c:ext>
            </c:extLst>
          </c:dPt>
          <c:dPt>
            <c:idx val="3"/>
            <c:bubble3D val="0"/>
            <c:spPr>
              <a:solidFill>
                <a:schemeClr val="accent4"/>
              </a:solidFill>
              <a:ln>
                <a:noFill/>
              </a:ln>
              <a:effectLst/>
            </c:spPr>
            <c:extLst>
              <c:ext xmlns:c16="http://schemas.microsoft.com/office/drawing/2014/chart" uri="{C3380CC4-5D6E-409C-BE32-E72D297353CC}">
                <c16:uniqueId val="{00000007-154B-4CD3-98BB-728A2DFD6A45}"/>
              </c:ext>
            </c:extLst>
          </c:dPt>
          <c:dPt>
            <c:idx val="4"/>
            <c:bubble3D val="0"/>
            <c:spPr>
              <a:solidFill>
                <a:schemeClr val="accent5"/>
              </a:solidFill>
              <a:ln>
                <a:noFill/>
              </a:ln>
              <a:effectLst/>
            </c:spPr>
            <c:extLst>
              <c:ext xmlns:c16="http://schemas.microsoft.com/office/drawing/2014/chart" uri="{C3380CC4-5D6E-409C-BE32-E72D297353CC}">
                <c16:uniqueId val="{00000009-154B-4CD3-98BB-728A2DFD6A45}"/>
              </c:ext>
            </c:extLst>
          </c:dPt>
          <c:dPt>
            <c:idx val="5"/>
            <c:bubble3D val="0"/>
            <c:spPr>
              <a:solidFill>
                <a:schemeClr val="accent6"/>
              </a:solidFill>
              <a:ln>
                <a:noFill/>
              </a:ln>
              <a:effectLst/>
            </c:spPr>
            <c:extLst>
              <c:ext xmlns:c16="http://schemas.microsoft.com/office/drawing/2014/chart" uri="{C3380CC4-5D6E-409C-BE32-E72D297353CC}">
                <c16:uniqueId val="{0000000B-154B-4CD3-98BB-728A2DFD6A45}"/>
              </c:ext>
            </c:extLst>
          </c:dPt>
          <c:dPt>
            <c:idx val="6"/>
            <c:bubble3D val="0"/>
            <c:spPr>
              <a:solidFill>
                <a:schemeClr val="bg1">
                  <a:lumMod val="95000"/>
                </a:schemeClr>
              </a:solidFill>
              <a:ln>
                <a:noFill/>
              </a:ln>
              <a:effectLst/>
            </c:spPr>
            <c:extLst>
              <c:ext xmlns:c16="http://schemas.microsoft.com/office/drawing/2014/chart" uri="{C3380CC4-5D6E-409C-BE32-E72D297353CC}">
                <c16:uniqueId val="{00000000-B6D2-4E9C-8845-21DE61D8B732}"/>
              </c:ext>
            </c:extLst>
          </c:dPt>
          <c:dLbls>
            <c:spPr>
              <a:noFill/>
              <a:ln>
                <a:noFill/>
              </a:ln>
              <a:effectLst/>
            </c:spPr>
            <c:txPr>
              <a:bodyPr rot="0" spcFirstLastPara="1" vertOverflow="ellipsis" vert="horz" wrap="square" anchor="ctr" anchorCtr="1"/>
              <a:lstStyle/>
              <a:p>
                <a:pPr>
                  <a:defRPr sz="2800"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'Ark1'!$A$2:$A$8</c:f>
              <c:strCache>
                <c:ptCount val="7"/>
                <c:pt idx="0">
                  <c:v>På egenhånd</c:v>
                </c:pt>
                <c:pt idx="1">
                  <c:v>I privat treningsstudio/  e.l.</c:v>
                </c:pt>
                <c:pt idx="2">
                  <c:v>Sammen med familie</c:v>
                </c:pt>
                <c:pt idx="3">
                  <c:v>Sammen med venner/ naboer/ arbeidskamerater</c:v>
                </c:pt>
                <c:pt idx="4">
                  <c:v>På privat kurs/ partier/ klasser</c:v>
                </c:pt>
                <c:pt idx="5">
                  <c:v>I bedriftsidrettslag</c:v>
                </c:pt>
                <c:pt idx="6">
                  <c:v>Ubesvart</c:v>
                </c:pt>
              </c:strCache>
            </c:strRef>
          </c:cat>
          <c:val>
            <c:numRef>
              <c:f>'Ark1'!$B$2:$B$8</c:f>
              <c:numCache>
                <c:formatCode>0</c:formatCode>
                <c:ptCount val="7"/>
                <c:pt idx="0">
                  <c:v>33.1</c:v>
                </c:pt>
                <c:pt idx="1">
                  <c:v>11.3</c:v>
                </c:pt>
                <c:pt idx="2">
                  <c:v>8.1999999999999993</c:v>
                </c:pt>
                <c:pt idx="3">
                  <c:v>7.7</c:v>
                </c:pt>
                <c:pt idx="4">
                  <c:v>3.3</c:v>
                </c:pt>
                <c:pt idx="5">
                  <c:v>0.6</c:v>
                </c:pt>
                <c:pt idx="6" formatCode="General">
                  <c:v>33</c:v>
                </c:pt>
              </c:numCache>
            </c:numRef>
          </c:val>
          <c:extLst>
            <c:ext xmlns:c16="http://schemas.microsoft.com/office/drawing/2014/chart" uri="{C3380CC4-5D6E-409C-BE32-E72D297353CC}">
              <c16:uniqueId val="{00000000-CBCB-4043-AF8A-937CB2C930F2}"/>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t"/>
      <c:layout>
        <c:manualLayout>
          <c:xMode val="edge"/>
          <c:yMode val="edge"/>
          <c:x val="0.61343923266418388"/>
          <c:y val="0.15862002705443967"/>
          <c:w val="0.38656076733581607"/>
          <c:h val="0.84048525489365467"/>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nb-NO"/>
        </a:p>
      </c:txPr>
    </c:legend>
    <c:plotVisOnly val="1"/>
    <c:dispBlanksAs val="gap"/>
    <c:showDLblsOverMax val="0"/>
  </c:chart>
  <c:spPr>
    <a:noFill/>
    <a:ln>
      <a:noFill/>
    </a:ln>
    <a:effectLst/>
  </c:spPr>
  <c:txPr>
    <a:bodyPr/>
    <a:lstStyle/>
    <a:p>
      <a:pPr>
        <a:defRPr sz="1400"/>
      </a:pPr>
      <a:endParaRPr lang="nb-N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5.5478602178970854E-2"/>
          <c:y val="4.7067831867793321E-2"/>
          <c:w val="0.64638890288815043"/>
          <c:h val="0.85146021766486568"/>
        </c:manualLayout>
      </c:layout>
      <c:lineChart>
        <c:grouping val="standard"/>
        <c:varyColors val="0"/>
        <c:ser>
          <c:idx val="0"/>
          <c:order val="0"/>
          <c:tx>
            <c:strRef>
              <c:f>'Ark1'!$B$1</c:f>
              <c:strCache>
                <c:ptCount val="1"/>
                <c:pt idx="0">
                  <c:v>På egenhånd</c:v>
                </c:pt>
              </c:strCache>
            </c:strRef>
          </c:tx>
          <c:spPr>
            <a:ln w="28575">
              <a:solidFill>
                <a:srgbClr val="007681"/>
              </a:solidFill>
            </a:ln>
          </c:spPr>
          <c:marker>
            <c:symbol val="none"/>
          </c:marker>
          <c:dLbls>
            <c:dLbl>
              <c:idx val="13"/>
              <c:layout>
                <c:manualLayout>
                  <c:x val="-8.3518280407035711E-3"/>
                  <c:y val="-2.42773503090530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094F-4003-B011-7132927BF51D}"/>
                </c:ext>
              </c:extLst>
            </c:dLbl>
            <c:dLbl>
              <c:idx val="14"/>
              <c:layout>
                <c:manualLayout>
                  <c:x val="-1.4932269324277977E-2"/>
                  <c:y val="-2.3284957102233529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2.7740738212604053E-2"/>
                      <c:h val="5.1214120913716653E-2"/>
                    </c:manualLayout>
                  </c15:layout>
                </c:ext>
                <c:ext xmlns:c16="http://schemas.microsoft.com/office/drawing/2014/chart" uri="{C3380CC4-5D6E-409C-BE32-E72D297353CC}">
                  <c16:uniqueId val="{00000001-9C8B-4D92-A8AF-55FD066BCB85}"/>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'Ark1'!$B$2:$B$17</c:f>
              <c:numCache>
                <c:formatCode>General</c:formatCode>
                <c:ptCount val="16"/>
                <c:pt idx="0">
                  <c:v>48.6</c:v>
                </c:pt>
                <c:pt idx="1">
                  <c:v>55.1</c:v>
                </c:pt>
                <c:pt idx="2">
                  <c:v>51.4</c:v>
                </c:pt>
                <c:pt idx="3">
                  <c:v>49.8</c:v>
                </c:pt>
                <c:pt idx="4">
                  <c:v>54.2</c:v>
                </c:pt>
                <c:pt idx="5">
                  <c:v>57.3</c:v>
                </c:pt>
                <c:pt idx="6">
                  <c:v>58.2</c:v>
                </c:pt>
                <c:pt idx="7">
                  <c:v>61.3</c:v>
                </c:pt>
                <c:pt idx="8">
                  <c:v>67.099999999999994</c:v>
                </c:pt>
                <c:pt idx="9">
                  <c:v>65.599999999999994</c:v>
                </c:pt>
                <c:pt idx="10">
                  <c:v>70.7</c:v>
                </c:pt>
                <c:pt idx="11">
                  <c:v>75.3</c:v>
                </c:pt>
                <c:pt idx="12">
                  <c:v>75.3</c:v>
                </c:pt>
                <c:pt idx="13">
                  <c:v>75.099999999999994</c:v>
                </c:pt>
                <c:pt idx="14">
                  <c:v>73.900000000000006</c:v>
                </c:pt>
                <c:pt idx="15">
                  <c:v>75.5</c:v>
                </c:pt>
              </c:numCache>
            </c:numRef>
          </c:val>
          <c:smooth val="0"/>
          <c:extLst>
            <c:ext xmlns:c16="http://schemas.microsoft.com/office/drawing/2014/chart" uri="{C3380CC4-5D6E-409C-BE32-E72D297353CC}">
              <c16:uniqueId val="{00000000-0DEC-42CE-8C9C-B9974F45766F}"/>
            </c:ext>
          </c:extLst>
        </c:ser>
        <c:ser>
          <c:idx val="1"/>
          <c:order val="1"/>
          <c:tx>
            <c:strRef>
              <c:f>'Ark1'!$C$1</c:f>
              <c:strCache>
                <c:ptCount val="1"/>
                <c:pt idx="0">
                  <c:v>Sammen med venner etc.</c:v>
                </c:pt>
              </c:strCache>
            </c:strRef>
          </c:tx>
          <c:spPr>
            <a:ln w="28575">
              <a:solidFill>
                <a:srgbClr val="B7BF12"/>
              </a:solidFill>
            </a:ln>
          </c:spPr>
          <c:marker>
            <c:symbol val="none"/>
          </c:marker>
          <c:dLbls>
            <c:dLbl>
              <c:idx val="0"/>
              <c:delete val="1"/>
              <c:extLst>
                <c:ext xmlns:c15="http://schemas.microsoft.com/office/drawing/2012/chart" uri="{CE6537A1-D6FC-4f65-9D91-7224C49458BB}"/>
                <c:ext xmlns:c16="http://schemas.microsoft.com/office/drawing/2014/chart" uri="{C3380CC4-5D6E-409C-BE32-E72D297353CC}">
                  <c16:uniqueId val="{00000004-B73E-4DCA-9CF5-43D753623F26}"/>
                </c:ext>
              </c:extLst>
            </c:dLbl>
            <c:dLbl>
              <c:idx val="2"/>
              <c:delete val="1"/>
              <c:extLst>
                <c:ext xmlns:c15="http://schemas.microsoft.com/office/drawing/2012/chart" uri="{CE6537A1-D6FC-4f65-9D91-7224C49458BB}"/>
                <c:ext xmlns:c16="http://schemas.microsoft.com/office/drawing/2014/chart" uri="{C3380CC4-5D6E-409C-BE32-E72D297353CC}">
                  <c16:uniqueId val="{00000009-B73E-4DCA-9CF5-43D753623F26}"/>
                </c:ext>
              </c:extLst>
            </c:dLbl>
            <c:dLbl>
              <c:idx val="3"/>
              <c:delete val="1"/>
              <c:extLst>
                <c:ext xmlns:c15="http://schemas.microsoft.com/office/drawing/2012/chart" uri="{CE6537A1-D6FC-4f65-9D91-7224C49458BB}"/>
                <c:ext xmlns:c16="http://schemas.microsoft.com/office/drawing/2014/chart" uri="{C3380CC4-5D6E-409C-BE32-E72D297353CC}">
                  <c16:uniqueId val="{00000011-094F-4003-B011-7132927BF51D}"/>
                </c:ext>
              </c:extLst>
            </c:dLbl>
            <c:dLbl>
              <c:idx val="4"/>
              <c:delete val="1"/>
              <c:extLst>
                <c:ext xmlns:c15="http://schemas.microsoft.com/office/drawing/2012/chart" uri="{CE6537A1-D6FC-4f65-9D91-7224C49458BB}"/>
                <c:ext xmlns:c16="http://schemas.microsoft.com/office/drawing/2014/chart" uri="{C3380CC4-5D6E-409C-BE32-E72D297353CC}">
                  <c16:uniqueId val="{0000000B-B73E-4DCA-9CF5-43D753623F26}"/>
                </c:ext>
              </c:extLst>
            </c:dLbl>
            <c:dLbl>
              <c:idx val="7"/>
              <c:delete val="1"/>
              <c:extLst>
                <c:ext xmlns:c15="http://schemas.microsoft.com/office/drawing/2012/chart" uri="{CE6537A1-D6FC-4f65-9D91-7224C49458BB}"/>
                <c:ext xmlns:c16="http://schemas.microsoft.com/office/drawing/2014/chart" uri="{C3380CC4-5D6E-409C-BE32-E72D297353CC}">
                  <c16:uniqueId val="{00000016-094F-4003-B011-7132927BF51D}"/>
                </c:ext>
              </c:extLst>
            </c:dLbl>
            <c:dLbl>
              <c:idx val="8"/>
              <c:delete val="1"/>
              <c:extLst>
                <c:ext xmlns:c15="http://schemas.microsoft.com/office/drawing/2012/chart" uri="{CE6537A1-D6FC-4f65-9D91-7224C49458BB}"/>
                <c:ext xmlns:c16="http://schemas.microsoft.com/office/drawing/2014/chart" uri="{C3380CC4-5D6E-409C-BE32-E72D297353CC}">
                  <c16:uniqueId val="{00000017-094F-4003-B011-7132927BF51D}"/>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'Ark1'!$C$2:$C$17</c:f>
              <c:numCache>
                <c:formatCode>General</c:formatCode>
                <c:ptCount val="16"/>
                <c:pt idx="0">
                  <c:v>24.7</c:v>
                </c:pt>
                <c:pt idx="1">
                  <c:v>28.4</c:v>
                </c:pt>
                <c:pt idx="2">
                  <c:v>29.6</c:v>
                </c:pt>
                <c:pt idx="3">
                  <c:v>28</c:v>
                </c:pt>
                <c:pt idx="4">
                  <c:v>32.1</c:v>
                </c:pt>
                <c:pt idx="5">
                  <c:v>32.6</c:v>
                </c:pt>
                <c:pt idx="6">
                  <c:v>32.6</c:v>
                </c:pt>
                <c:pt idx="7">
                  <c:v>35</c:v>
                </c:pt>
                <c:pt idx="8">
                  <c:v>35.700000000000003</c:v>
                </c:pt>
                <c:pt idx="9">
                  <c:v>34.9</c:v>
                </c:pt>
                <c:pt idx="10">
                  <c:v>38</c:v>
                </c:pt>
                <c:pt idx="11">
                  <c:v>40.6</c:v>
                </c:pt>
                <c:pt idx="12">
                  <c:v>41.1</c:v>
                </c:pt>
                <c:pt idx="13">
                  <c:v>40</c:v>
                </c:pt>
                <c:pt idx="14">
                  <c:v>39.700000000000003</c:v>
                </c:pt>
                <c:pt idx="15">
                  <c:v>40.299999999999997</c:v>
                </c:pt>
              </c:numCache>
            </c:numRef>
          </c:val>
          <c:smooth val="0"/>
          <c:extLst>
            <c:ext xmlns:c16="http://schemas.microsoft.com/office/drawing/2014/chart" uri="{C3380CC4-5D6E-409C-BE32-E72D297353CC}">
              <c16:uniqueId val="{00000001-0DEC-42CE-8C9C-B9974F45766F}"/>
            </c:ext>
          </c:extLst>
        </c:ser>
        <c:ser>
          <c:idx val="2"/>
          <c:order val="2"/>
          <c:tx>
            <c:strRef>
              <c:f>'Ark1'!$D$1</c:f>
              <c:strCache>
                <c:ptCount val="1"/>
                <c:pt idx="0">
                  <c:v>Sammen med familie</c:v>
                </c:pt>
              </c:strCache>
            </c:strRef>
          </c:tx>
          <c:spPr>
            <a:ln w="28575">
              <a:solidFill>
                <a:srgbClr val="1B365D"/>
              </a:solidFill>
              <a:prstDash val="solid"/>
            </a:ln>
          </c:spPr>
          <c:marker>
            <c:symbol val="none"/>
          </c:marker>
          <c:dLbls>
            <c:numFmt formatCode="#,##0" sourceLinked="0"/>
            <c:spPr>
              <a:noFill/>
              <a:ln>
                <a:noFill/>
              </a:ln>
              <a:effectLst/>
            </c:spPr>
            <c:txPr>
              <a:bodyPr/>
              <a:lstStyle/>
              <a:p>
                <a:pPr>
                  <a:defRPr b="1"/>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'Ark1'!$D$2:$D$17</c:f>
              <c:numCache>
                <c:formatCode>General</c:formatCode>
                <c:ptCount val="16"/>
                <c:pt idx="0">
                  <c:v>24.7</c:v>
                </c:pt>
                <c:pt idx="1">
                  <c:v>23.7</c:v>
                </c:pt>
                <c:pt idx="2">
                  <c:v>29.5</c:v>
                </c:pt>
                <c:pt idx="3">
                  <c:v>28</c:v>
                </c:pt>
                <c:pt idx="4">
                  <c:v>31.7</c:v>
                </c:pt>
                <c:pt idx="5">
                  <c:v>28</c:v>
                </c:pt>
                <c:pt idx="6">
                  <c:v>31.5</c:v>
                </c:pt>
                <c:pt idx="7">
                  <c:v>34.9</c:v>
                </c:pt>
                <c:pt idx="8">
                  <c:v>35.700000000000003</c:v>
                </c:pt>
                <c:pt idx="9">
                  <c:v>35.9</c:v>
                </c:pt>
                <c:pt idx="10">
                  <c:v>35.799999999999997</c:v>
                </c:pt>
                <c:pt idx="11">
                  <c:v>38.9</c:v>
                </c:pt>
                <c:pt idx="12">
                  <c:v>39.1</c:v>
                </c:pt>
                <c:pt idx="13">
                  <c:v>37.6</c:v>
                </c:pt>
                <c:pt idx="14">
                  <c:v>38</c:v>
                </c:pt>
                <c:pt idx="15">
                  <c:v>36.6</c:v>
                </c:pt>
              </c:numCache>
            </c:numRef>
          </c:val>
          <c:smooth val="0"/>
          <c:extLst>
            <c:ext xmlns:c16="http://schemas.microsoft.com/office/drawing/2014/chart" uri="{C3380CC4-5D6E-409C-BE32-E72D297353CC}">
              <c16:uniqueId val="{00000002-B73E-4DCA-9CF5-43D753623F26}"/>
            </c:ext>
          </c:extLst>
        </c:ser>
        <c:ser>
          <c:idx val="3"/>
          <c:order val="3"/>
          <c:tx>
            <c:strRef>
              <c:f>'Ark1'!$E$1</c:f>
              <c:strCache>
                <c:ptCount val="1"/>
                <c:pt idx="0">
                  <c:v>I privat treningsstudio</c:v>
                </c:pt>
              </c:strCache>
            </c:strRef>
          </c:tx>
          <c:spPr>
            <a:ln>
              <a:solidFill>
                <a:srgbClr val="FF0000"/>
              </a:solidFill>
            </a:ln>
          </c:spPr>
          <c:marker>
            <c:symbol val="none"/>
          </c:marker>
          <c:dLbls>
            <c:numFmt formatCode="#,##0" sourceLinked="0"/>
            <c:spPr>
              <a:noFill/>
              <a:ln>
                <a:noFill/>
              </a:ln>
              <a:effectLst/>
            </c:spPr>
            <c:txPr>
              <a:bodyPr/>
              <a:lstStyle/>
              <a:p>
                <a:pPr>
                  <a:defRPr b="1"/>
                </a:pPr>
                <a:endParaRPr lang="nb-N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'Ark1'!$E$2:$E$17</c:f>
              <c:numCache>
                <c:formatCode>General</c:formatCode>
                <c:ptCount val="16"/>
                <c:pt idx="0">
                  <c:v>8.5</c:v>
                </c:pt>
                <c:pt idx="1">
                  <c:v>8.9</c:v>
                </c:pt>
                <c:pt idx="2">
                  <c:v>9.6</c:v>
                </c:pt>
                <c:pt idx="3">
                  <c:v>10.1</c:v>
                </c:pt>
                <c:pt idx="4">
                  <c:v>13.2</c:v>
                </c:pt>
                <c:pt idx="5">
                  <c:v>16.899999999999999</c:v>
                </c:pt>
                <c:pt idx="6">
                  <c:v>18.2</c:v>
                </c:pt>
                <c:pt idx="7">
                  <c:v>18.5</c:v>
                </c:pt>
                <c:pt idx="8">
                  <c:v>23.7</c:v>
                </c:pt>
                <c:pt idx="9">
                  <c:v>23.2</c:v>
                </c:pt>
                <c:pt idx="10">
                  <c:v>27.6</c:v>
                </c:pt>
                <c:pt idx="11">
                  <c:v>32.200000000000003</c:v>
                </c:pt>
                <c:pt idx="12">
                  <c:v>31.9</c:v>
                </c:pt>
                <c:pt idx="13">
                  <c:v>29.1</c:v>
                </c:pt>
                <c:pt idx="14">
                  <c:v>30.7</c:v>
                </c:pt>
                <c:pt idx="15">
                  <c:v>33.700000000000003</c:v>
                </c:pt>
              </c:numCache>
            </c:numRef>
          </c:val>
          <c:smooth val="0"/>
          <c:extLst>
            <c:ext xmlns:c16="http://schemas.microsoft.com/office/drawing/2014/chart" uri="{C3380CC4-5D6E-409C-BE32-E72D297353CC}">
              <c16:uniqueId val="{00000007-E44C-4F6B-A6D7-B7D09FA32EBB}"/>
            </c:ext>
          </c:extLst>
        </c:ser>
        <c:ser>
          <c:idx val="4"/>
          <c:order val="4"/>
          <c:tx>
            <c:strRef>
              <c:f>'Ark1'!$F$1</c:f>
              <c:strCache>
                <c:ptCount val="1"/>
                <c:pt idx="0">
                  <c:v>I idrettslag</c:v>
                </c:pt>
              </c:strCache>
            </c:strRef>
          </c:tx>
          <c:marker>
            <c:symbol val="none"/>
          </c:marker>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'Ark1'!$F$2:$F$17</c:f>
              <c:numCache>
                <c:formatCode>General</c:formatCode>
                <c:ptCount val="16"/>
                <c:pt idx="0">
                  <c:v>15.4</c:v>
                </c:pt>
                <c:pt idx="1">
                  <c:v>14</c:v>
                </c:pt>
                <c:pt idx="2">
                  <c:v>14.2</c:v>
                </c:pt>
                <c:pt idx="3">
                  <c:v>12.5</c:v>
                </c:pt>
                <c:pt idx="4">
                  <c:v>15.3</c:v>
                </c:pt>
                <c:pt idx="5">
                  <c:v>13.2</c:v>
                </c:pt>
                <c:pt idx="6">
                  <c:v>13.3</c:v>
                </c:pt>
                <c:pt idx="7">
                  <c:v>13.5</c:v>
                </c:pt>
                <c:pt idx="8">
                  <c:v>12.3</c:v>
                </c:pt>
                <c:pt idx="9">
                  <c:v>13.9</c:v>
                </c:pt>
                <c:pt idx="10">
                  <c:v>13.4</c:v>
                </c:pt>
                <c:pt idx="11">
                  <c:v>13.4</c:v>
                </c:pt>
                <c:pt idx="12">
                  <c:v>12.8</c:v>
                </c:pt>
                <c:pt idx="13">
                  <c:v>13.3</c:v>
                </c:pt>
                <c:pt idx="14">
                  <c:v>13.4</c:v>
                </c:pt>
                <c:pt idx="15">
                  <c:v>13.8</c:v>
                </c:pt>
              </c:numCache>
            </c:numRef>
          </c:val>
          <c:smooth val="0"/>
          <c:extLst>
            <c:ext xmlns:c16="http://schemas.microsoft.com/office/drawing/2014/chart" uri="{C3380CC4-5D6E-409C-BE32-E72D297353CC}">
              <c16:uniqueId val="{00000008-E44C-4F6B-A6D7-B7D09FA32EBB}"/>
            </c:ext>
          </c:extLst>
        </c:ser>
        <c:ser>
          <c:idx val="5"/>
          <c:order val="5"/>
          <c:tx>
            <c:strRef>
              <c:f>'Ark1'!$G$1</c:f>
              <c:strCache>
                <c:ptCount val="1"/>
                <c:pt idx="0">
                  <c:v>På privat kurs/ partier/ klasser</c:v>
                </c:pt>
              </c:strCache>
            </c:strRef>
          </c:tx>
          <c:marker>
            <c:symbol val="none"/>
          </c:marker>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'Ark1'!$G$2:$G$17</c:f>
              <c:numCache>
                <c:formatCode>General</c:formatCode>
                <c:ptCount val="16"/>
                <c:pt idx="0">
                  <c:v>6.5</c:v>
                </c:pt>
                <c:pt idx="1">
                  <c:v>7.7</c:v>
                </c:pt>
                <c:pt idx="2">
                  <c:v>7.2</c:v>
                </c:pt>
                <c:pt idx="3">
                  <c:v>7.1</c:v>
                </c:pt>
                <c:pt idx="4">
                  <c:v>7</c:v>
                </c:pt>
                <c:pt idx="5">
                  <c:v>6.2</c:v>
                </c:pt>
                <c:pt idx="6">
                  <c:v>7.5</c:v>
                </c:pt>
                <c:pt idx="7">
                  <c:v>7.7</c:v>
                </c:pt>
                <c:pt idx="8">
                  <c:v>9</c:v>
                </c:pt>
                <c:pt idx="9">
                  <c:v>8.9</c:v>
                </c:pt>
                <c:pt idx="10">
                  <c:v>9.3000000000000007</c:v>
                </c:pt>
                <c:pt idx="11">
                  <c:v>10.4</c:v>
                </c:pt>
                <c:pt idx="12">
                  <c:v>10.1</c:v>
                </c:pt>
                <c:pt idx="13">
                  <c:v>9.9</c:v>
                </c:pt>
                <c:pt idx="14">
                  <c:v>11.6</c:v>
                </c:pt>
                <c:pt idx="15">
                  <c:v>11</c:v>
                </c:pt>
              </c:numCache>
            </c:numRef>
          </c:val>
          <c:smooth val="0"/>
          <c:extLst>
            <c:ext xmlns:c16="http://schemas.microsoft.com/office/drawing/2014/chart" uri="{C3380CC4-5D6E-409C-BE32-E72D297353CC}">
              <c16:uniqueId val="{00000009-E44C-4F6B-A6D7-B7D09FA32EBB}"/>
            </c:ext>
          </c:extLst>
        </c:ser>
        <c:ser>
          <c:idx val="6"/>
          <c:order val="6"/>
          <c:tx>
            <c:strRef>
              <c:f>'Ark1'!$H$1</c:f>
              <c:strCache>
                <c:ptCount val="1"/>
                <c:pt idx="0">
                  <c:v>I bedriftsidrettslag</c:v>
                </c:pt>
              </c:strCache>
            </c:strRef>
          </c:tx>
          <c:marker>
            <c:symbol val="none"/>
          </c:marker>
          <c:cat>
            <c:numRef>
              <c:f>'Ark1'!$A$2:$A$17</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'Ark1'!$H$2:$H$17</c:f>
              <c:numCache>
                <c:formatCode>General</c:formatCode>
                <c:ptCount val="16"/>
                <c:pt idx="0">
                  <c:v>5.9</c:v>
                </c:pt>
                <c:pt idx="1">
                  <c:v>6.5</c:v>
                </c:pt>
                <c:pt idx="2">
                  <c:v>5.3</c:v>
                </c:pt>
                <c:pt idx="3">
                  <c:v>5.8</c:v>
                </c:pt>
                <c:pt idx="4">
                  <c:v>6.1</c:v>
                </c:pt>
                <c:pt idx="5">
                  <c:v>6</c:v>
                </c:pt>
                <c:pt idx="6">
                  <c:v>5.9</c:v>
                </c:pt>
                <c:pt idx="7">
                  <c:v>4.7</c:v>
                </c:pt>
                <c:pt idx="8">
                  <c:v>4.5</c:v>
                </c:pt>
                <c:pt idx="9">
                  <c:v>5.3</c:v>
                </c:pt>
                <c:pt idx="10">
                  <c:v>5.0999999999999996</c:v>
                </c:pt>
                <c:pt idx="11">
                  <c:v>5.4</c:v>
                </c:pt>
                <c:pt idx="12">
                  <c:v>5.2</c:v>
                </c:pt>
                <c:pt idx="13">
                  <c:v>4.5</c:v>
                </c:pt>
                <c:pt idx="14">
                  <c:v>3.8</c:v>
                </c:pt>
                <c:pt idx="15">
                  <c:v>4</c:v>
                </c:pt>
              </c:numCache>
            </c:numRef>
          </c:val>
          <c:smooth val="0"/>
          <c:extLst>
            <c:ext xmlns:c16="http://schemas.microsoft.com/office/drawing/2014/chart" uri="{C3380CC4-5D6E-409C-BE32-E72D297353CC}">
              <c16:uniqueId val="{0000000A-E44C-4F6B-A6D7-B7D09FA32EBB}"/>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txPr>
          <a:bodyPr/>
          <a:lstStyle/>
          <a:p>
            <a:pPr>
              <a:defRPr sz="1000"/>
            </a:pPr>
            <a:endParaRPr lang="nb-NO"/>
          </a:p>
        </c:txPr>
        <c:crossAx val="106862848"/>
        <c:crosses val="autoZero"/>
        <c:auto val="1"/>
        <c:lblAlgn val="ctr"/>
        <c:lblOffset val="100"/>
        <c:noMultiLvlLbl val="0"/>
      </c:catAx>
      <c:valAx>
        <c:axId val="106862848"/>
        <c:scaling>
          <c:orientation val="minMax"/>
          <c:max val="10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20"/>
        <c:minorUnit val="2"/>
      </c:valAx>
    </c:plotArea>
    <c:legend>
      <c:legendPos val="r"/>
      <c:layout>
        <c:manualLayout>
          <c:xMode val="edge"/>
          <c:yMode val="edge"/>
          <c:x val="0.72614875636585408"/>
          <c:y val="0.23756009976393946"/>
          <c:w val="0.27385124363414592"/>
          <c:h val="0.68087871186108651"/>
        </c:manualLayout>
      </c:layout>
      <c:overlay val="1"/>
      <c:spPr>
        <a:ln>
          <a:solidFill>
            <a:schemeClr val="bg1"/>
          </a:solidFill>
        </a:ln>
      </c:sp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I idrettslag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5.3</c:v>
                </c:pt>
                <c:pt idx="1">
                  <c:v>9.6999999999999993</c:v>
                </c:pt>
                <c:pt idx="2">
                  <c:v>14.4</c:v>
                </c:pt>
                <c:pt idx="3">
                  <c:v>19.100000000000001</c:v>
                </c:pt>
                <c:pt idx="4">
                  <c:v>18.600000000000001</c:v>
                </c:pt>
                <c:pt idx="5">
                  <c:v>38.1</c:v>
                </c:pt>
              </c:numCache>
            </c:numRef>
          </c:val>
          <c:extLst>
            <c:ext xmlns:c16="http://schemas.microsoft.com/office/drawing/2014/chart" uri="{C3380CC4-5D6E-409C-BE32-E72D297353CC}">
              <c16:uniqueId val="{00000000-96FE-483C-81B5-3D97FB9114AE}"/>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928600967376709E-2"/>
          <c:y val="8.7424220131697081E-2"/>
          <c:w val="0.77915216412653665"/>
          <c:h val="0.78683487120049733"/>
        </c:manualLayout>
      </c:layout>
      <c:barChart>
        <c:barDir val="col"/>
        <c:grouping val="percentStacked"/>
        <c:varyColors val="0"/>
        <c:ser>
          <c:idx val="0"/>
          <c:order val="0"/>
          <c:tx>
            <c:strRef>
              <c:f>Sheet1!$B$1148:$B$1149</c:f>
              <c:strCache>
                <c:ptCount val="1"/>
                <c:pt idx="0">
                  <c:v>Liker /  er riktig</c:v>
                </c:pt>
              </c:strCache>
            </c:strRef>
          </c:tx>
          <c:spPr>
            <a:solidFill>
              <a:schemeClr val="tx2"/>
            </a:solidFill>
          </c:spPr>
          <c:invertIfNegative val="0"/>
          <c:dLbls>
            <c:spPr>
              <a:noFill/>
              <a:ln>
                <a:noFill/>
              </a:ln>
              <a:effectLst/>
            </c:spPr>
            <c:txPr>
              <a:bodyPr wrap="square" lIns="38100" tIns="19050" rIns="38100" bIns="19050" anchor="ctr">
                <a:spAutoFit/>
              </a:bodyPr>
              <a:lstStyle/>
              <a:p>
                <a:pPr>
                  <a:defRPr b="1">
                    <a:solidFill>
                      <a:schemeClr val="bg1"/>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Sheet1!$A$1150:$A$1163</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Sheet1!$B$1150:$B$1163</c:f>
              <c:numCache>
                <c:formatCode>General</c:formatCode>
                <c:ptCount val="14"/>
                <c:pt idx="0">
                  <c:v>14</c:v>
                </c:pt>
                <c:pt idx="1">
                  <c:v>13</c:v>
                </c:pt>
                <c:pt idx="2">
                  <c:v>16</c:v>
                </c:pt>
                <c:pt idx="3">
                  <c:v>17</c:v>
                </c:pt>
                <c:pt idx="4">
                  <c:v>20</c:v>
                </c:pt>
                <c:pt idx="5">
                  <c:v>19</c:v>
                </c:pt>
                <c:pt idx="6">
                  <c:v>23</c:v>
                </c:pt>
                <c:pt idx="7">
                  <c:v>26</c:v>
                </c:pt>
                <c:pt idx="8">
                  <c:v>27</c:v>
                </c:pt>
                <c:pt idx="9">
                  <c:v>30</c:v>
                </c:pt>
                <c:pt idx="10">
                  <c:v>28</c:v>
                </c:pt>
                <c:pt idx="11">
                  <c:v>31</c:v>
                </c:pt>
                <c:pt idx="12">
                  <c:v>44</c:v>
                </c:pt>
                <c:pt idx="13">
                  <c:v>47</c:v>
                </c:pt>
              </c:numCache>
            </c:numRef>
          </c:val>
          <c:extLst>
            <c:ext xmlns:c16="http://schemas.microsoft.com/office/drawing/2014/chart" uri="{C3380CC4-5D6E-409C-BE32-E72D297353CC}">
              <c16:uniqueId val="{00000000-33AF-45AF-8337-1944918BAD26}"/>
            </c:ext>
          </c:extLst>
        </c:ser>
        <c:ser>
          <c:idx val="1"/>
          <c:order val="1"/>
          <c:tx>
            <c:strRef>
              <c:f>Sheet1!$C$1148:$C$1149</c:f>
              <c:strCache>
                <c:ptCount val="1"/>
                <c:pt idx="0">
                  <c:v>Ikke opptatt av det</c:v>
                </c:pt>
              </c:strCache>
            </c:strRef>
          </c:tx>
          <c:spPr>
            <a:solidFill>
              <a:schemeClr val="bg1">
                <a:lumMod val="85000"/>
              </a:schemeClr>
            </a:solidFill>
          </c:spPr>
          <c:invertIfNegative val="0"/>
          <c:dLbls>
            <c:spPr>
              <a:noFill/>
              <a:ln>
                <a:noFill/>
              </a:ln>
              <a:effectLst/>
            </c:spPr>
            <c:txPr>
              <a:bodyPr wrap="square" lIns="38100" tIns="19050" rIns="38100" bIns="19050" anchor="ctr">
                <a:spAutoFit/>
              </a:bodyPr>
              <a:lstStyle/>
              <a:p>
                <a:pPr>
                  <a:defRPr b="1">
                    <a:solidFill>
                      <a:schemeClr val="tx1">
                        <a:lumMod val="65000"/>
                        <a:lumOff val="35000"/>
                      </a:schemeClr>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Sheet1!$A$1150:$A$1163</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Sheet1!$C$1150:$C$1163</c:f>
              <c:numCache>
                <c:formatCode>General</c:formatCode>
                <c:ptCount val="14"/>
                <c:pt idx="0">
                  <c:v>37</c:v>
                </c:pt>
                <c:pt idx="1">
                  <c:v>32</c:v>
                </c:pt>
                <c:pt idx="2">
                  <c:v>37</c:v>
                </c:pt>
                <c:pt idx="3">
                  <c:v>40</c:v>
                </c:pt>
                <c:pt idx="4">
                  <c:v>34</c:v>
                </c:pt>
                <c:pt idx="5">
                  <c:v>40</c:v>
                </c:pt>
                <c:pt idx="6">
                  <c:v>31</c:v>
                </c:pt>
                <c:pt idx="7">
                  <c:v>32</c:v>
                </c:pt>
                <c:pt idx="8">
                  <c:v>34</c:v>
                </c:pt>
                <c:pt idx="9">
                  <c:v>34</c:v>
                </c:pt>
                <c:pt idx="10">
                  <c:v>35</c:v>
                </c:pt>
                <c:pt idx="11">
                  <c:v>32</c:v>
                </c:pt>
                <c:pt idx="12">
                  <c:v>31</c:v>
                </c:pt>
                <c:pt idx="13">
                  <c:v>33</c:v>
                </c:pt>
              </c:numCache>
            </c:numRef>
          </c:val>
          <c:extLst>
            <c:ext xmlns:c16="http://schemas.microsoft.com/office/drawing/2014/chart" uri="{C3380CC4-5D6E-409C-BE32-E72D297353CC}">
              <c16:uniqueId val="{00000001-33AF-45AF-8337-1944918BAD26}"/>
            </c:ext>
          </c:extLst>
        </c:ser>
        <c:ser>
          <c:idx val="2"/>
          <c:order val="2"/>
          <c:tx>
            <c:strRef>
              <c:f>Sheet1!$D$1148:$D$1149</c:f>
              <c:strCache>
                <c:ptCount val="1"/>
                <c:pt idx="0">
                  <c:v>Misliker /  er galt</c:v>
                </c:pt>
              </c:strCache>
            </c:strRef>
          </c:tx>
          <c:spPr>
            <a:solidFill>
              <a:srgbClr val="FF6D6D"/>
            </a:solidFill>
          </c:spPr>
          <c:invertIfNegative val="0"/>
          <c:dLbls>
            <c:spPr>
              <a:noFill/>
              <a:ln>
                <a:noFill/>
              </a:ln>
              <a:effectLst/>
            </c:spPr>
            <c:txPr>
              <a:bodyPr wrap="square" lIns="38100" tIns="19050" rIns="38100" bIns="19050" anchor="ctr">
                <a:spAutoFit/>
              </a:bodyPr>
              <a:lstStyle/>
              <a:p>
                <a:pPr>
                  <a:defRPr b="1">
                    <a:solidFill>
                      <a:schemeClr val="bg1"/>
                    </a:solidFill>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Sheet1!$A$1150:$A$1163</c:f>
              <c:numCache>
                <c:formatCode>General</c:formatCode>
                <c:ptCount val="14"/>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Sheet1!$D$1150:$D$1163</c:f>
              <c:numCache>
                <c:formatCode>General</c:formatCode>
                <c:ptCount val="14"/>
                <c:pt idx="0">
                  <c:v>49</c:v>
                </c:pt>
                <c:pt idx="1">
                  <c:v>55</c:v>
                </c:pt>
                <c:pt idx="2">
                  <c:v>48</c:v>
                </c:pt>
                <c:pt idx="3">
                  <c:v>43</c:v>
                </c:pt>
                <c:pt idx="4">
                  <c:v>46</c:v>
                </c:pt>
                <c:pt idx="5">
                  <c:v>41</c:v>
                </c:pt>
                <c:pt idx="6">
                  <c:v>46</c:v>
                </c:pt>
                <c:pt idx="7">
                  <c:v>41</c:v>
                </c:pt>
                <c:pt idx="8">
                  <c:v>39</c:v>
                </c:pt>
                <c:pt idx="9">
                  <c:v>36</c:v>
                </c:pt>
                <c:pt idx="10">
                  <c:v>37</c:v>
                </c:pt>
                <c:pt idx="11">
                  <c:v>37</c:v>
                </c:pt>
                <c:pt idx="12">
                  <c:v>25</c:v>
                </c:pt>
                <c:pt idx="13">
                  <c:v>20</c:v>
                </c:pt>
              </c:numCache>
            </c:numRef>
          </c:val>
          <c:extLst>
            <c:ext xmlns:c16="http://schemas.microsoft.com/office/drawing/2014/chart" uri="{C3380CC4-5D6E-409C-BE32-E72D297353CC}">
              <c16:uniqueId val="{00000002-33AF-45AF-8337-1944918BAD26}"/>
            </c:ext>
          </c:extLst>
        </c:ser>
        <c:dLbls>
          <c:showLegendKey val="0"/>
          <c:showVal val="0"/>
          <c:showCatName val="0"/>
          <c:showSerName val="0"/>
          <c:showPercent val="0"/>
          <c:showBubbleSize val="0"/>
        </c:dLbls>
        <c:gapWidth val="30"/>
        <c:overlap val="100"/>
        <c:axId val="97993472"/>
        <c:axId val="97995008"/>
      </c:barChart>
      <c:catAx>
        <c:axId val="97993472"/>
        <c:scaling>
          <c:orientation val="minMax"/>
        </c:scaling>
        <c:delete val="0"/>
        <c:axPos val="b"/>
        <c:numFmt formatCode="General" sourceLinked="1"/>
        <c:majorTickMark val="out"/>
        <c:minorTickMark val="none"/>
        <c:tickLblPos val="nextTo"/>
        <c:txPr>
          <a:bodyPr rot="5400000" vert="horz"/>
          <a:lstStyle/>
          <a:p>
            <a:pPr>
              <a:defRPr sz="1200" b="1">
                <a:solidFill>
                  <a:schemeClr val="tx1">
                    <a:lumMod val="65000"/>
                    <a:lumOff val="35000"/>
                  </a:schemeClr>
                </a:solidFill>
              </a:defRPr>
            </a:pPr>
            <a:endParaRPr lang="nb-NO"/>
          </a:p>
        </c:txPr>
        <c:crossAx val="97995008"/>
        <c:crosses val="autoZero"/>
        <c:auto val="1"/>
        <c:lblAlgn val="ctr"/>
        <c:lblOffset val="100"/>
        <c:tickLblSkip val="1"/>
        <c:noMultiLvlLbl val="0"/>
      </c:catAx>
      <c:valAx>
        <c:axId val="97995008"/>
        <c:scaling>
          <c:orientation val="minMax"/>
        </c:scaling>
        <c:delete val="1"/>
        <c:axPos val="l"/>
        <c:numFmt formatCode="0%" sourceLinked="1"/>
        <c:majorTickMark val="out"/>
        <c:minorTickMark val="none"/>
        <c:tickLblPos val="nextTo"/>
        <c:crossAx val="97993472"/>
        <c:crosses val="autoZero"/>
        <c:crossBetween val="between"/>
      </c:valAx>
    </c:plotArea>
    <c:legend>
      <c:legendPos val="r"/>
      <c:layout>
        <c:manualLayout>
          <c:xMode val="edge"/>
          <c:yMode val="edge"/>
          <c:x val="0.82391438414525042"/>
          <c:y val="0.18994390320202836"/>
          <c:w val="0.16124320544700327"/>
          <c:h val="0.66083039891919049"/>
        </c:manualLayout>
      </c:layout>
      <c:overlay val="0"/>
      <c:txPr>
        <a:bodyPr/>
        <a:lstStyle/>
        <a:p>
          <a:pPr>
            <a:defRPr sz="1400"/>
          </a:pPr>
          <a:endParaRPr lang="nb-NO"/>
        </a:p>
      </c:txPr>
    </c:legend>
    <c:plotVisOnly val="1"/>
    <c:dispBlanksAs val="gap"/>
    <c:showDLblsOverMax val="0"/>
  </c:chart>
  <c:spPr>
    <a:solidFill>
      <a:schemeClr val="bg1"/>
    </a:solidFill>
  </c:spPr>
  <c:externalData r:id="rId1">
    <c:autoUpdate val="0"/>
  </c:externalData>
  <c:userShapes r:id="rId2"/>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I idrettslag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5.3</c:v>
                </c:pt>
                <c:pt idx="1">
                  <c:v>9.6999999999999993</c:v>
                </c:pt>
                <c:pt idx="2">
                  <c:v>14.4</c:v>
                </c:pt>
                <c:pt idx="3">
                  <c:v>19.100000000000001</c:v>
                </c:pt>
                <c:pt idx="4">
                  <c:v>18.600000000000001</c:v>
                </c:pt>
                <c:pt idx="5">
                  <c:v>38.1</c:v>
                </c:pt>
              </c:numCache>
            </c:numRef>
          </c:val>
          <c:extLst>
            <c:ext xmlns:c16="http://schemas.microsoft.com/office/drawing/2014/chart" uri="{C3380CC4-5D6E-409C-BE32-E72D297353CC}">
              <c16:uniqueId val="{00000000-96FE-483C-81B5-3D97FB9114AE}"/>
            </c:ext>
          </c:extLst>
        </c:ser>
        <c:ser>
          <c:idx val="1"/>
          <c:order val="1"/>
          <c:tx>
            <c:strRef>
              <c:f>'Ark1'!$C$1</c:f>
              <c:strCache>
                <c:ptCount val="1"/>
                <c:pt idx="0">
                  <c:v>i bedriftsiddretslag</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'Ark1'!$C$2:$C$7</c:f>
              <c:numCache>
                <c:formatCode>0</c:formatCode>
                <c:ptCount val="6"/>
                <c:pt idx="0">
                  <c:v>1.5</c:v>
                </c:pt>
                <c:pt idx="1">
                  <c:v>3.6</c:v>
                </c:pt>
                <c:pt idx="2">
                  <c:v>4.7</c:v>
                </c:pt>
                <c:pt idx="3">
                  <c:v>7.5</c:v>
                </c:pt>
                <c:pt idx="4">
                  <c:v>5.9</c:v>
                </c:pt>
                <c:pt idx="5">
                  <c:v>3.1</c:v>
                </c:pt>
              </c:numCache>
            </c:numRef>
          </c:val>
          <c:extLst>
            <c:ext xmlns:c16="http://schemas.microsoft.com/office/drawing/2014/chart" uri="{C3380CC4-5D6E-409C-BE32-E72D297353CC}">
              <c16:uniqueId val="{00000001-19C3-4FA5-917C-DD426677ED63}"/>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I idrettslag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5.3</c:v>
                </c:pt>
                <c:pt idx="1">
                  <c:v>9.6999999999999993</c:v>
                </c:pt>
                <c:pt idx="2">
                  <c:v>14.4</c:v>
                </c:pt>
                <c:pt idx="3">
                  <c:v>19.100000000000001</c:v>
                </c:pt>
                <c:pt idx="4">
                  <c:v>18.600000000000001</c:v>
                </c:pt>
                <c:pt idx="5">
                  <c:v>38.1</c:v>
                </c:pt>
              </c:numCache>
            </c:numRef>
          </c:val>
          <c:extLst>
            <c:ext xmlns:c16="http://schemas.microsoft.com/office/drawing/2014/chart" uri="{C3380CC4-5D6E-409C-BE32-E72D297353CC}">
              <c16:uniqueId val="{00000000-6C45-4914-A7D8-0FEDB8E69387}"/>
            </c:ext>
          </c:extLst>
        </c:ser>
        <c:ser>
          <c:idx val="1"/>
          <c:order val="1"/>
          <c:tx>
            <c:strRef>
              <c:f>'Ark1'!$C$1</c:f>
              <c:strCache>
                <c:ptCount val="1"/>
                <c:pt idx="0">
                  <c:v>i bedriftsiddretslag</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'Ark1'!$C$2:$C$7</c:f>
              <c:numCache>
                <c:formatCode>0</c:formatCode>
                <c:ptCount val="6"/>
                <c:pt idx="0">
                  <c:v>1.5</c:v>
                </c:pt>
                <c:pt idx="1">
                  <c:v>3.6</c:v>
                </c:pt>
                <c:pt idx="2">
                  <c:v>4.7</c:v>
                </c:pt>
                <c:pt idx="3">
                  <c:v>7.5</c:v>
                </c:pt>
                <c:pt idx="4">
                  <c:v>5.9</c:v>
                </c:pt>
                <c:pt idx="5">
                  <c:v>3.1</c:v>
                </c:pt>
              </c:numCache>
            </c:numRef>
          </c:val>
          <c:extLst>
            <c:ext xmlns:c16="http://schemas.microsoft.com/office/drawing/2014/chart" uri="{C3380CC4-5D6E-409C-BE32-E72D297353CC}">
              <c16:uniqueId val="{00000001-6C45-4914-A7D8-0FEDB8E69387}"/>
            </c:ext>
          </c:extLst>
        </c:ser>
        <c:ser>
          <c:idx val="2"/>
          <c:order val="2"/>
          <c:tx>
            <c:strRef>
              <c:f>'Ark1'!$D$1</c:f>
              <c:strCache>
                <c:ptCount val="1"/>
                <c:pt idx="0">
                  <c:v>Privat treningssenter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'Ark1'!$D$2:$D$7</c:f>
              <c:numCache>
                <c:formatCode>0</c:formatCode>
                <c:ptCount val="6"/>
                <c:pt idx="0">
                  <c:v>22.4</c:v>
                </c:pt>
                <c:pt idx="1">
                  <c:v>28.3</c:v>
                </c:pt>
                <c:pt idx="2">
                  <c:v>31.4</c:v>
                </c:pt>
                <c:pt idx="3">
                  <c:v>44.5</c:v>
                </c:pt>
                <c:pt idx="4">
                  <c:v>54.6</c:v>
                </c:pt>
                <c:pt idx="5">
                  <c:v>48.7</c:v>
                </c:pt>
              </c:numCache>
            </c:numRef>
          </c:val>
          <c:extLst>
            <c:ext xmlns:c16="http://schemas.microsoft.com/office/drawing/2014/chart" uri="{C3380CC4-5D6E-409C-BE32-E72D297353CC}">
              <c16:uniqueId val="{00000002-6C45-4914-A7D8-0FEDB8E69387}"/>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3849856671704529"/>
          <c:y val="5.1141632009091303E-2"/>
          <c:w val="0.3719501753135665"/>
          <c:h val="0.86332014959199366"/>
        </c:manualLayout>
      </c:layout>
      <c:barChart>
        <c:barDir val="bar"/>
        <c:grouping val="clustered"/>
        <c:varyColors val="0"/>
        <c:ser>
          <c:idx val="0"/>
          <c:order val="0"/>
          <c:tx>
            <c:strRef>
              <c:f>Sheet1!$B$1</c:f>
              <c:strCache>
                <c:ptCount val="1"/>
                <c:pt idx="0">
                  <c:v>60 år +</c:v>
                </c:pt>
              </c:strCache>
            </c:strRef>
          </c:tx>
          <c:spPr>
            <a:solidFill>
              <a:srgbClr val="009999"/>
            </a:solidFill>
          </c:spPr>
          <c:invertIfNegative val="0"/>
          <c:cat>
            <c:strRef>
              <c:f>Sheet1!$A$2:$A$21</c:f>
              <c:strCache>
                <c:ptCount val="20"/>
                <c:pt idx="0">
                  <c:v>Annlegg for skateboards/in-lines</c:v>
                </c:pt>
                <c:pt idx="1">
                  <c:v>Tennisanlegg</c:v>
                </c:pt>
                <c:pt idx="2">
                  <c:v>Skolegård</c:v>
                </c:pt>
                <c:pt idx="3">
                  <c:v>Balløkker/ballbinger</c:v>
                </c:pt>
                <c:pt idx="4">
                  <c:v>Isflate/ishall</c:v>
                </c:pt>
                <c:pt idx="5">
                  <c:v>Friidrettsanegg</c:v>
                </c:pt>
                <c:pt idx="6">
                  <c:v>Fotballanlegg (bane/ hall)</c:v>
                </c:pt>
                <c:pt idx="7">
                  <c:v>Golfanlegg</c:v>
                </c:pt>
                <c:pt idx="8">
                  <c:v>Skyteanlegg</c:v>
                </c:pt>
                <c:pt idx="9">
                  <c:v>Gymsaler i skoler</c:v>
                </c:pt>
                <c:pt idx="10">
                  <c:v>Alpinanlegg</c:v>
                </c:pt>
                <c:pt idx="11">
                  <c:v>Idrettshall/ flerbrukshall</c:v>
                </c:pt>
                <c:pt idx="12">
                  <c:v>Park og grøntområde i tettsted/ by</c:v>
                </c:pt>
                <c:pt idx="13">
                  <c:v>Vekt-/ styrketreningsrom</c:v>
                </c:pt>
                <c:pt idx="14">
                  <c:v>Svømmehall/ -basseng</c:v>
                </c:pt>
                <c:pt idx="15">
                  <c:v>Insjø/hav/elv</c:v>
                </c:pt>
                <c:pt idx="16">
                  <c:v>Lysløype</c:v>
                </c:pt>
                <c:pt idx="17">
                  <c:v>Privat treningssenter/ helsestudio</c:v>
                </c:pt>
                <c:pt idx="18">
                  <c:v>Større utmarksarealer for tur- og friluftsaktiviteter</c:v>
                </c:pt>
                <c:pt idx="19">
                  <c:v>Turstier/ turløyper</c:v>
                </c:pt>
              </c:strCache>
            </c:strRef>
          </c:cat>
          <c:val>
            <c:numRef>
              <c:f>Sheet1!$B$2:$B$21</c:f>
              <c:numCache>
                <c:formatCode>General</c:formatCode>
                <c:ptCount val="20"/>
                <c:pt idx="0">
                  <c:v>0</c:v>
                </c:pt>
                <c:pt idx="1">
                  <c:v>1</c:v>
                </c:pt>
                <c:pt idx="2">
                  <c:v>1</c:v>
                </c:pt>
                <c:pt idx="3">
                  <c:v>1</c:v>
                </c:pt>
                <c:pt idx="4">
                  <c:v>2</c:v>
                </c:pt>
                <c:pt idx="5">
                  <c:v>2</c:v>
                </c:pt>
                <c:pt idx="6">
                  <c:v>2</c:v>
                </c:pt>
                <c:pt idx="7">
                  <c:v>3</c:v>
                </c:pt>
                <c:pt idx="8">
                  <c:v>3</c:v>
                </c:pt>
                <c:pt idx="9">
                  <c:v>4</c:v>
                </c:pt>
                <c:pt idx="10">
                  <c:v>6</c:v>
                </c:pt>
                <c:pt idx="11">
                  <c:v>8</c:v>
                </c:pt>
                <c:pt idx="12">
                  <c:v>17</c:v>
                </c:pt>
                <c:pt idx="13">
                  <c:v>19</c:v>
                </c:pt>
                <c:pt idx="14">
                  <c:v>20</c:v>
                </c:pt>
                <c:pt idx="15">
                  <c:v>21</c:v>
                </c:pt>
                <c:pt idx="16">
                  <c:v>22</c:v>
                </c:pt>
                <c:pt idx="17">
                  <c:v>26</c:v>
                </c:pt>
                <c:pt idx="18">
                  <c:v>49</c:v>
                </c:pt>
                <c:pt idx="19">
                  <c:v>62</c:v>
                </c:pt>
              </c:numCache>
            </c:numRef>
          </c:val>
          <c:extLst>
            <c:ext xmlns:c16="http://schemas.microsoft.com/office/drawing/2014/chart" uri="{C3380CC4-5D6E-409C-BE32-E72D297353CC}">
              <c16:uniqueId val="{00000000-FAA1-4946-995E-8C236AE46DEB}"/>
            </c:ext>
          </c:extLst>
        </c:ser>
        <c:dLbls>
          <c:showLegendKey val="0"/>
          <c:showVal val="0"/>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84421402676903201"/>
          <c:y val="0.26784349901848054"/>
          <c:w val="0.12586936374544722"/>
          <c:h val="0.46210990887267639"/>
        </c:manualLayout>
      </c:layout>
      <c:overlay val="0"/>
      <c:spPr>
        <a:noFill/>
        <a:ln w="3175">
          <a:noFill/>
          <a:prstDash val="solid"/>
        </a:ln>
      </c:spPr>
      <c:txPr>
        <a:bodyPr/>
        <a:lstStyle/>
        <a:p>
          <a:pPr>
            <a:defRPr sz="1400"/>
          </a:pPr>
          <a:endParaRPr lang="nb-NO"/>
        </a:p>
      </c:tx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3849856671704529"/>
          <c:y val="5.1141632009091303E-2"/>
          <c:w val="0.3719501753135665"/>
          <c:h val="0.86332014959199366"/>
        </c:manualLayout>
      </c:layout>
      <c:barChart>
        <c:barDir val="bar"/>
        <c:grouping val="clustered"/>
        <c:varyColors val="0"/>
        <c:ser>
          <c:idx val="0"/>
          <c:order val="0"/>
          <c:tx>
            <c:strRef>
              <c:f>Sheet1!$B$1</c:f>
              <c:strCache>
                <c:ptCount val="1"/>
                <c:pt idx="0">
                  <c:v>60 år +</c:v>
                </c:pt>
              </c:strCache>
            </c:strRef>
          </c:tx>
          <c:spPr>
            <a:solidFill>
              <a:srgbClr val="00A5AA"/>
            </a:solidFill>
            <a:ln w="12700">
              <a:noFill/>
              <a:prstDash val="solid"/>
            </a:ln>
          </c:spPr>
          <c:invertIfNegative val="0"/>
          <c:cat>
            <c:strRef>
              <c:f>Sheet1!$A$2:$A$21</c:f>
              <c:strCache>
                <c:ptCount val="20"/>
                <c:pt idx="0">
                  <c:v>Golfanlegg</c:v>
                </c:pt>
                <c:pt idx="1">
                  <c:v>Annlegg for skateboards/in-lines</c:v>
                </c:pt>
                <c:pt idx="2">
                  <c:v>Tennisanlegg</c:v>
                </c:pt>
                <c:pt idx="3">
                  <c:v>Skyteanlegg</c:v>
                </c:pt>
                <c:pt idx="4">
                  <c:v>Skolegård</c:v>
                </c:pt>
                <c:pt idx="5">
                  <c:v>Balløkker/ballbinger</c:v>
                </c:pt>
                <c:pt idx="6">
                  <c:v>Isflate/ishall</c:v>
                </c:pt>
                <c:pt idx="7">
                  <c:v>Friidrettsanegg</c:v>
                </c:pt>
                <c:pt idx="8">
                  <c:v>Fotballanlegg (bane/ hall)</c:v>
                </c:pt>
                <c:pt idx="9">
                  <c:v>Park og grøntområde i tettsted/ by</c:v>
                </c:pt>
                <c:pt idx="10">
                  <c:v>Insjø/hav/elv</c:v>
                </c:pt>
                <c:pt idx="11">
                  <c:v>Gymsaler i skoler</c:v>
                </c:pt>
                <c:pt idx="12">
                  <c:v>Alpinanlegg</c:v>
                </c:pt>
                <c:pt idx="13">
                  <c:v>Lysløype</c:v>
                </c:pt>
                <c:pt idx="14">
                  <c:v>Svømmehall/ -basseng</c:v>
                </c:pt>
                <c:pt idx="15">
                  <c:v>Idrettshall/ flerbrukshall</c:v>
                </c:pt>
                <c:pt idx="16">
                  <c:v>Større utmarksarealer for tur- og friluftsaktiviteter</c:v>
                </c:pt>
                <c:pt idx="17">
                  <c:v>Privat treningssenter/ helsestudio</c:v>
                </c:pt>
                <c:pt idx="18">
                  <c:v>Turstier/ turløyper</c:v>
                </c:pt>
                <c:pt idx="19">
                  <c:v>Vekt-/ styrketreningsrom</c:v>
                </c:pt>
              </c:strCache>
            </c:strRef>
          </c:cat>
          <c:val>
            <c:numRef>
              <c:f>Sheet1!$B$2:$B$21</c:f>
              <c:numCache>
                <c:formatCode>General</c:formatCode>
                <c:ptCount val="20"/>
                <c:pt idx="0">
                  <c:v>3</c:v>
                </c:pt>
                <c:pt idx="1">
                  <c:v>0</c:v>
                </c:pt>
                <c:pt idx="2">
                  <c:v>1</c:v>
                </c:pt>
                <c:pt idx="3">
                  <c:v>3</c:v>
                </c:pt>
                <c:pt idx="4">
                  <c:v>1</c:v>
                </c:pt>
                <c:pt idx="5">
                  <c:v>1</c:v>
                </c:pt>
                <c:pt idx="6">
                  <c:v>2</c:v>
                </c:pt>
                <c:pt idx="7">
                  <c:v>2</c:v>
                </c:pt>
                <c:pt idx="8">
                  <c:v>2</c:v>
                </c:pt>
                <c:pt idx="9">
                  <c:v>17</c:v>
                </c:pt>
                <c:pt idx="10">
                  <c:v>21</c:v>
                </c:pt>
                <c:pt idx="11">
                  <c:v>4</c:v>
                </c:pt>
                <c:pt idx="12">
                  <c:v>6</c:v>
                </c:pt>
                <c:pt idx="13">
                  <c:v>22</c:v>
                </c:pt>
                <c:pt idx="14">
                  <c:v>20</c:v>
                </c:pt>
                <c:pt idx="15">
                  <c:v>8</c:v>
                </c:pt>
                <c:pt idx="16">
                  <c:v>49</c:v>
                </c:pt>
                <c:pt idx="17">
                  <c:v>26</c:v>
                </c:pt>
                <c:pt idx="18">
                  <c:v>62</c:v>
                </c:pt>
                <c:pt idx="19">
                  <c:v>19</c:v>
                </c:pt>
              </c:numCache>
            </c:numRef>
          </c:val>
          <c:extLst>
            <c:ext xmlns:c16="http://schemas.microsoft.com/office/drawing/2014/chart" uri="{C3380CC4-5D6E-409C-BE32-E72D297353CC}">
              <c16:uniqueId val="{00000000-FAA1-4946-995E-8C236AE46DEB}"/>
            </c:ext>
          </c:extLst>
        </c:ser>
        <c:ser>
          <c:idx val="1"/>
          <c:order val="1"/>
          <c:tx>
            <c:strRef>
              <c:f>Sheet1!$C$1</c:f>
              <c:strCache>
                <c:ptCount val="1"/>
                <c:pt idx="0">
                  <c:v>15-24 år</c:v>
                </c:pt>
              </c:strCache>
            </c:strRef>
          </c:tx>
          <c:spPr>
            <a:solidFill>
              <a:srgbClr val="FF9933"/>
            </a:solidFill>
            <a:ln w="12700">
              <a:noFill/>
              <a:prstDash val="solid"/>
            </a:ln>
          </c:spPr>
          <c:invertIfNegative val="0"/>
          <c:cat>
            <c:strRef>
              <c:f>Sheet1!$A$2:$A$21</c:f>
              <c:strCache>
                <c:ptCount val="20"/>
                <c:pt idx="0">
                  <c:v>Golfanlegg</c:v>
                </c:pt>
                <c:pt idx="1">
                  <c:v>Annlegg for skateboards/in-lines</c:v>
                </c:pt>
                <c:pt idx="2">
                  <c:v>Tennisanlegg</c:v>
                </c:pt>
                <c:pt idx="3">
                  <c:v>Skyteanlegg</c:v>
                </c:pt>
                <c:pt idx="4">
                  <c:v>Skolegård</c:v>
                </c:pt>
                <c:pt idx="5">
                  <c:v>Balløkker/ballbinger</c:v>
                </c:pt>
                <c:pt idx="6">
                  <c:v>Isflate/ishall</c:v>
                </c:pt>
                <c:pt idx="7">
                  <c:v>Friidrettsanegg</c:v>
                </c:pt>
                <c:pt idx="8">
                  <c:v>Fotballanlegg (bane/ hall)</c:v>
                </c:pt>
                <c:pt idx="9">
                  <c:v>Park og grøntområde i tettsted/ by</c:v>
                </c:pt>
                <c:pt idx="10">
                  <c:v>Insjø/hav/elv</c:v>
                </c:pt>
                <c:pt idx="11">
                  <c:v>Gymsaler i skoler</c:v>
                </c:pt>
                <c:pt idx="12">
                  <c:v>Alpinanlegg</c:v>
                </c:pt>
                <c:pt idx="13">
                  <c:v>Lysløype</c:v>
                </c:pt>
                <c:pt idx="14">
                  <c:v>Svømmehall/ -basseng</c:v>
                </c:pt>
                <c:pt idx="15">
                  <c:v>Idrettshall/ flerbrukshall</c:v>
                </c:pt>
                <c:pt idx="16">
                  <c:v>Større utmarksarealer for tur- og friluftsaktiviteter</c:v>
                </c:pt>
                <c:pt idx="17">
                  <c:v>Privat treningssenter/ helsestudio</c:v>
                </c:pt>
                <c:pt idx="18">
                  <c:v>Turstier/ turløyper</c:v>
                </c:pt>
                <c:pt idx="19">
                  <c:v>Vekt-/ styrketreningsrom</c:v>
                </c:pt>
              </c:strCache>
            </c:strRef>
          </c:cat>
          <c:val>
            <c:numRef>
              <c:f>Sheet1!$C$2:$C$21</c:f>
              <c:numCache>
                <c:formatCode>General</c:formatCode>
                <c:ptCount val="20"/>
                <c:pt idx="0">
                  <c:v>5</c:v>
                </c:pt>
                <c:pt idx="1">
                  <c:v>6</c:v>
                </c:pt>
                <c:pt idx="2">
                  <c:v>8</c:v>
                </c:pt>
                <c:pt idx="3">
                  <c:v>11</c:v>
                </c:pt>
                <c:pt idx="4">
                  <c:v>13</c:v>
                </c:pt>
                <c:pt idx="5">
                  <c:v>15</c:v>
                </c:pt>
                <c:pt idx="6">
                  <c:v>16</c:v>
                </c:pt>
                <c:pt idx="7">
                  <c:v>21</c:v>
                </c:pt>
                <c:pt idx="8">
                  <c:v>29</c:v>
                </c:pt>
                <c:pt idx="9">
                  <c:v>33</c:v>
                </c:pt>
                <c:pt idx="10">
                  <c:v>33</c:v>
                </c:pt>
                <c:pt idx="11">
                  <c:v>36</c:v>
                </c:pt>
                <c:pt idx="12">
                  <c:v>37</c:v>
                </c:pt>
                <c:pt idx="13">
                  <c:v>38</c:v>
                </c:pt>
                <c:pt idx="14">
                  <c:v>40</c:v>
                </c:pt>
                <c:pt idx="15">
                  <c:v>41</c:v>
                </c:pt>
                <c:pt idx="16">
                  <c:v>50</c:v>
                </c:pt>
                <c:pt idx="17">
                  <c:v>56</c:v>
                </c:pt>
                <c:pt idx="18">
                  <c:v>60</c:v>
                </c:pt>
                <c:pt idx="19">
                  <c:v>61</c:v>
                </c:pt>
              </c:numCache>
            </c:numRef>
          </c:val>
          <c:extLst>
            <c:ext xmlns:c16="http://schemas.microsoft.com/office/drawing/2014/chart" uri="{C3380CC4-5D6E-409C-BE32-E72D297353CC}">
              <c16:uniqueId val="{00000001-C897-43AF-9CAB-B584AD7A40F4}"/>
            </c:ext>
          </c:extLst>
        </c:ser>
        <c:dLbls>
          <c:showLegendKey val="0"/>
          <c:showVal val="0"/>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86667099153931138"/>
          <c:y val="0.26784349901848054"/>
          <c:w val="0.10135265365196815"/>
          <c:h val="0.10175931100753996"/>
        </c:manualLayout>
      </c:layout>
      <c:overlay val="0"/>
      <c:spPr>
        <a:noFill/>
        <a:ln w="3175">
          <a:noFill/>
          <a:prstDash val="solid"/>
        </a:ln>
      </c:spPr>
      <c:txPr>
        <a:bodyPr/>
        <a:lstStyle/>
        <a:p>
          <a:pPr>
            <a:defRPr sz="1400"/>
          </a:pPr>
          <a:endParaRPr lang="nb-NO"/>
        </a:p>
      </c:tx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manualLayout>
          <c:xMode val="edge"/>
          <c:yMode val="edge"/>
          <c:x val="0.36411445187689612"/>
          <c:y val="3.0451332245785754E-2"/>
        </c:manualLayout>
      </c:layout>
      <c:overlay val="0"/>
    </c:title>
    <c:autoTitleDeleted val="0"/>
    <c:plotArea>
      <c:layout>
        <c:manualLayout>
          <c:layoutTarget val="inner"/>
          <c:xMode val="edge"/>
          <c:yMode val="edge"/>
          <c:x val="6.631471362579687E-2"/>
          <c:y val="8.2343279683840503E-2"/>
          <c:w val="0.65293155031978511"/>
          <c:h val="0.84624731859577906"/>
        </c:manualLayout>
      </c:layout>
      <c:lineChart>
        <c:grouping val="standard"/>
        <c:varyColors val="0"/>
        <c:ser>
          <c:idx val="0"/>
          <c:order val="0"/>
          <c:tx>
            <c:strRef>
              <c:f>Sheet1!$A$2</c:f>
              <c:strCache>
                <c:ptCount val="1"/>
                <c:pt idx="0">
                  <c:v>Fotturer i skog og mark</c:v>
                </c:pt>
              </c:strCache>
            </c:strRef>
          </c:tx>
          <c:spPr>
            <a:ln w="28575">
              <a:solidFill>
                <a:srgbClr val="FF66CC"/>
              </a:solidFill>
            </a:ln>
          </c:spPr>
          <c:marker>
            <c:symbol val="none"/>
          </c:marker>
          <c:dLbls>
            <c:dLbl>
              <c:idx val="11"/>
              <c:layout>
                <c:manualLayout>
                  <c:x val="-3.7678820882663696E-3"/>
                  <c:y val="-2.43158966095475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4C9-4375-8211-2A24595FFE2E}"/>
                </c:ext>
              </c:extLst>
            </c:dLbl>
            <c:dLbl>
              <c:idx val="12"/>
              <c:layout>
                <c:manualLayout>
                  <c:x val="-1.2770344986518281E-2"/>
                  <c:y val="-1.88865054184703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750-4957-9906-2B599089DE3F}"/>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Sheet1!$C$2:$O$2</c:f>
              <c:numCache>
                <c:formatCode>General</c:formatCode>
                <c:ptCount val="13"/>
                <c:pt idx="0">
                  <c:v>43.5</c:v>
                </c:pt>
                <c:pt idx="1">
                  <c:v>50.9</c:v>
                </c:pt>
                <c:pt idx="2">
                  <c:v>54.4</c:v>
                </c:pt>
                <c:pt idx="3">
                  <c:v>55.5</c:v>
                </c:pt>
                <c:pt idx="4">
                  <c:v>57.5</c:v>
                </c:pt>
                <c:pt idx="5">
                  <c:v>61.2</c:v>
                </c:pt>
                <c:pt idx="6">
                  <c:v>60.5</c:v>
                </c:pt>
                <c:pt idx="7">
                  <c:v>61.9</c:v>
                </c:pt>
                <c:pt idx="8">
                  <c:v>61.3</c:v>
                </c:pt>
                <c:pt idx="9">
                  <c:v>63.3</c:v>
                </c:pt>
                <c:pt idx="10">
                  <c:v>61.9</c:v>
                </c:pt>
                <c:pt idx="11">
                  <c:v>58.8</c:v>
                </c:pt>
                <c:pt idx="12">
                  <c:v>59.1</c:v>
                </c:pt>
              </c:numCache>
            </c:numRef>
          </c:val>
          <c:smooth val="0"/>
          <c:extLst>
            <c:ext xmlns:c16="http://schemas.microsoft.com/office/drawing/2014/chart" uri="{C3380CC4-5D6E-409C-BE32-E72D297353CC}">
              <c16:uniqueId val="{00000000-0DEC-42CE-8C9C-B9974F45766F}"/>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75624609680295929"/>
          <c:y val="7.4400077749321392E-2"/>
          <c:w val="0.23269127232793355"/>
          <c:h val="0.71042509649711216"/>
        </c:manualLayout>
      </c:layout>
      <c:overlay val="1"/>
      <c:spPr>
        <a:ln>
          <a:solidFill>
            <a:schemeClr val="bg1"/>
          </a:solidFill>
        </a:ln>
      </c:spPr>
      <c:txPr>
        <a:bodyPr/>
        <a:lstStyle/>
        <a:p>
          <a:pPr>
            <a:defRPr sz="12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manualLayout>
          <c:xMode val="edge"/>
          <c:yMode val="edge"/>
          <c:x val="0.4497196204867257"/>
          <c:y val="4.6937049532138633E-2"/>
        </c:manualLayout>
      </c:layout>
      <c:overlay val="0"/>
    </c:title>
    <c:autoTitleDeleted val="0"/>
    <c:plotArea>
      <c:layout>
        <c:manualLayout>
          <c:layoutTarget val="inner"/>
          <c:xMode val="edge"/>
          <c:yMode val="edge"/>
          <c:x val="6.4111279819561648E-2"/>
          <c:y val="3.4071246991747829E-2"/>
          <c:w val="0.71566131047679471"/>
          <c:h val="0.82232120220260463"/>
        </c:manualLayout>
      </c:layout>
      <c:lineChart>
        <c:grouping val="standard"/>
        <c:varyColors val="0"/>
        <c:ser>
          <c:idx val="0"/>
          <c:order val="0"/>
          <c:tx>
            <c:strRef>
              <c:f>Sheet1!$A$3</c:f>
              <c:strCache>
                <c:ptCount val="1"/>
                <c:pt idx="0">
                  <c:v>Styrketrening</c:v>
                </c:pt>
              </c:strCache>
            </c:strRef>
          </c:tx>
          <c:spPr>
            <a:ln w="28575">
              <a:solidFill>
                <a:srgbClr val="FF66CC"/>
              </a:solidFill>
            </a:ln>
          </c:spPr>
          <c:marker>
            <c:symbol val="none"/>
          </c:marker>
          <c:dLbls>
            <c:dLbl>
              <c:idx val="11"/>
              <c:layout>
                <c:manualLayout>
                  <c:x val="-2.6688368156562288E-2"/>
                  <c:y val="-3.99615797869271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4C9-4375-8211-2A24595FFE2E}"/>
                </c:ext>
              </c:extLst>
            </c:dLbl>
            <c:dLbl>
              <c:idx val="12"/>
              <c:layout>
                <c:manualLayout>
                  <c:x val="-2.0533496961637764E-2"/>
                  <c:y val="-3.84623044777247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750-4957-9906-2B599089DE3F}"/>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Sheet1!$C$3:$O$3</c:f>
              <c:numCache>
                <c:formatCode>General</c:formatCode>
                <c:ptCount val="13"/>
                <c:pt idx="0">
                  <c:v>9</c:v>
                </c:pt>
                <c:pt idx="1">
                  <c:v>13.8</c:v>
                </c:pt>
                <c:pt idx="2">
                  <c:v>13.9</c:v>
                </c:pt>
                <c:pt idx="3">
                  <c:v>14.3</c:v>
                </c:pt>
                <c:pt idx="4">
                  <c:v>17.600000000000001</c:v>
                </c:pt>
                <c:pt idx="5">
                  <c:v>23.4</c:v>
                </c:pt>
                <c:pt idx="6">
                  <c:v>27.8</c:v>
                </c:pt>
                <c:pt idx="7">
                  <c:v>32.200000000000003</c:v>
                </c:pt>
                <c:pt idx="8">
                  <c:v>35.5</c:v>
                </c:pt>
                <c:pt idx="9">
                  <c:v>36.1</c:v>
                </c:pt>
                <c:pt idx="10">
                  <c:v>37.6</c:v>
                </c:pt>
                <c:pt idx="11">
                  <c:v>41.2</c:v>
                </c:pt>
                <c:pt idx="12">
                  <c:v>43.5</c:v>
                </c:pt>
              </c:numCache>
            </c:numRef>
          </c:val>
          <c:smooth val="0"/>
          <c:extLst>
            <c:ext xmlns:c16="http://schemas.microsoft.com/office/drawing/2014/chart" uri="{C3380CC4-5D6E-409C-BE32-E72D297353CC}">
              <c16:uniqueId val="{00000000-0DEC-42CE-8C9C-B9974F45766F}"/>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5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75624609680295929"/>
          <c:y val="7.4400077749321392E-2"/>
          <c:w val="0.23269127232793355"/>
          <c:h val="0.13675004665986229"/>
        </c:manualLayout>
      </c:layout>
      <c:overlay val="1"/>
      <c:spPr>
        <a:ln>
          <a:solidFill>
            <a:schemeClr val="bg1"/>
          </a:solidFill>
        </a:ln>
      </c:spPr>
      <c:txPr>
        <a:bodyPr/>
        <a:lstStyle/>
        <a:p>
          <a:pPr>
            <a:defRPr sz="12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4111279819561648E-2"/>
          <c:y val="5.493215789492055E-2"/>
          <c:w val="0.65293155031978511"/>
          <c:h val="0.82232120220260463"/>
        </c:manualLayout>
      </c:layout>
      <c:lineChart>
        <c:grouping val="standard"/>
        <c:varyColors val="0"/>
        <c:ser>
          <c:idx val="1"/>
          <c:order val="0"/>
          <c:tx>
            <c:strRef>
              <c:f>Sheet1!$A$3</c:f>
              <c:strCache>
                <c:ptCount val="1"/>
                <c:pt idx="0">
                  <c:v>Fotturer på fjell og vidde</c:v>
                </c:pt>
              </c:strCache>
            </c:strRef>
          </c:tx>
          <c:spPr>
            <a:ln w="28575">
              <a:solidFill>
                <a:srgbClr val="009999"/>
              </a:solidFill>
            </a:ln>
          </c:spPr>
          <c:marker>
            <c:symbol val="none"/>
          </c:marker>
          <c:dLbls>
            <c:dLbl>
              <c:idx val="0"/>
              <c:layout>
                <c:manualLayout>
                  <c:x val="-1.9373851541101828E-2"/>
                  <c:y val="5.867131191517329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8E1-419D-AA47-E6FEFD92E52F}"/>
                </c:ext>
              </c:extLst>
            </c:dLbl>
            <c:dLbl>
              <c:idx val="1"/>
              <c:delete val="1"/>
              <c:extLst>
                <c:ext xmlns:c15="http://schemas.microsoft.com/office/drawing/2012/chart" uri="{CE6537A1-D6FC-4f65-9D91-7224C49458BB}"/>
                <c:ext xmlns:c16="http://schemas.microsoft.com/office/drawing/2014/chart" uri="{C3380CC4-5D6E-409C-BE32-E72D297353CC}">
                  <c16:uniqueId val="{00000000-BFF7-4CB6-99E0-C2BBAF7E7CE4}"/>
                </c:ext>
              </c:extLst>
            </c:dLbl>
            <c:dLbl>
              <c:idx val="6"/>
              <c:layout>
                <c:manualLayout>
                  <c:x val="-1.9832495642890427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FF7-4CB6-99E0-C2BBAF7E7CE4}"/>
                </c:ext>
              </c:extLst>
            </c:dLbl>
            <c:dLbl>
              <c:idx val="7"/>
              <c:layout>
                <c:manualLayout>
                  <c:x val="-2.1292915056947265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E8B-4B89-995E-ECCE14987B7E}"/>
                </c:ext>
              </c:extLst>
            </c:dLbl>
            <c:dLbl>
              <c:idx val="8"/>
              <c:layout>
                <c:manualLayout>
                  <c:x val="-2.1292915056947265E-2"/>
                  <c:y val="-2.69235104724441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E8B-4B89-995E-ECCE14987B7E}"/>
                </c:ext>
              </c:extLst>
            </c:dLbl>
            <c:dLbl>
              <c:idx val="11"/>
              <c:layout>
                <c:manualLayout>
                  <c:x val="-5.2283049613424401E-3"/>
                  <c:y val="-4.7784421375616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A4C9-4375-8211-2A24595FFE2E}"/>
                </c:ext>
              </c:extLst>
            </c:dLbl>
            <c:dLbl>
              <c:idx val="12"/>
              <c:layout>
                <c:manualLayout>
                  <c:x val="-1.5898161943331376E-2"/>
                  <c:y val="-5.41079876551043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49-4D84-8671-FE828F9E67E4}"/>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Sheet1!$C$3:$O$3</c:f>
              <c:numCache>
                <c:formatCode>0</c:formatCode>
                <c:ptCount val="13"/>
                <c:pt idx="0">
                  <c:v>18.2</c:v>
                </c:pt>
                <c:pt idx="1">
                  <c:v>21.1</c:v>
                </c:pt>
                <c:pt idx="2">
                  <c:v>23.1</c:v>
                </c:pt>
                <c:pt idx="3">
                  <c:v>24.1</c:v>
                </c:pt>
                <c:pt idx="4">
                  <c:v>23.4</c:v>
                </c:pt>
                <c:pt idx="5">
                  <c:v>27</c:v>
                </c:pt>
                <c:pt idx="6">
                  <c:v>26.3</c:v>
                </c:pt>
                <c:pt idx="7">
                  <c:v>27.1</c:v>
                </c:pt>
                <c:pt idx="8">
                  <c:v>30.2</c:v>
                </c:pt>
                <c:pt idx="9">
                  <c:v>31</c:v>
                </c:pt>
                <c:pt idx="10">
                  <c:v>31.6</c:v>
                </c:pt>
                <c:pt idx="11">
                  <c:v>34.200000000000003</c:v>
                </c:pt>
                <c:pt idx="12">
                  <c:v>36.299999999999997</c:v>
                </c:pt>
              </c:numCache>
            </c:numRef>
          </c:val>
          <c:smooth val="0"/>
          <c:extLst>
            <c:ext xmlns:c16="http://schemas.microsoft.com/office/drawing/2014/chart" uri="{C3380CC4-5D6E-409C-BE32-E72D297353CC}">
              <c16:uniqueId val="{00000001-0DEC-42CE-8C9C-B9974F45766F}"/>
            </c:ext>
          </c:extLst>
        </c:ser>
        <c:ser>
          <c:idx val="2"/>
          <c:order val="1"/>
          <c:tx>
            <c:strRef>
              <c:f>Sheet1!$A$4</c:f>
              <c:strCache>
                <c:ptCount val="1"/>
                <c:pt idx="0">
                  <c:v>Skiturer i skog og fjell</c:v>
                </c:pt>
              </c:strCache>
            </c:strRef>
          </c:tx>
          <c:spPr>
            <a:ln w="28575">
              <a:solidFill>
                <a:srgbClr val="1B365D"/>
              </a:solidFill>
              <a:prstDash val="solid"/>
            </a:ln>
          </c:spPr>
          <c:marker>
            <c:symbol val="none"/>
          </c:marker>
          <c:dLbls>
            <c:dLbl>
              <c:idx val="2"/>
              <c:layout>
                <c:manualLayout>
                  <c:x val="-2.1292915056947186E-2"/>
                  <c:y val="-2.43158966095476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FF7-4CB6-99E0-C2BBAF7E7CE4}"/>
                </c:ext>
              </c:extLst>
            </c:dLbl>
            <c:dLbl>
              <c:idx val="3"/>
              <c:layout>
                <c:manualLayout>
                  <c:x val="-2.1292915056947158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E8B-4B89-995E-ECCE14987B7E}"/>
                </c:ext>
              </c:extLst>
            </c:dLbl>
            <c:dLbl>
              <c:idx val="4"/>
              <c:layout>
                <c:manualLayout>
                  <c:x val="-2.129291505694721E-2"/>
                  <c:y val="-1.91006688837544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E8B-4B89-995E-ECCE14987B7E}"/>
                </c:ext>
              </c:extLst>
            </c:dLbl>
            <c:dLbl>
              <c:idx val="5"/>
              <c:layout>
                <c:manualLayout>
                  <c:x val="-1.8372076228833693E-2"/>
                  <c:y val="9.58308360810807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E8B-4B89-995E-ECCE14987B7E}"/>
                </c:ext>
              </c:extLst>
            </c:dLbl>
            <c:dLbl>
              <c:idx val="6"/>
              <c:layout>
                <c:manualLayout>
                  <c:x val="-1.1069979158550085E-2"/>
                  <c:y val="4.367855882314800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73E-4DCA-9CF5-43D753623F26}"/>
                </c:ext>
              </c:extLst>
            </c:dLbl>
            <c:dLbl>
              <c:idx val="7"/>
              <c:layout>
                <c:manualLayout>
                  <c:x val="-2.1292915056947265E-2"/>
                  <c:y val="-2.43158966095476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FF7-4CB6-99E0-C2BBAF7E7CE4}"/>
                </c:ext>
              </c:extLst>
            </c:dLbl>
            <c:dLbl>
              <c:idx val="8"/>
              <c:delete val="1"/>
              <c:extLst>
                <c:ext xmlns:c15="http://schemas.microsoft.com/office/drawing/2012/chart" uri="{CE6537A1-D6FC-4f65-9D91-7224C49458BB}"/>
                <c:ext xmlns:c16="http://schemas.microsoft.com/office/drawing/2014/chart" uri="{C3380CC4-5D6E-409C-BE32-E72D297353CC}">
                  <c16:uniqueId val="{0000000A-2E8B-4B89-995E-ECCE14987B7E}"/>
                </c:ext>
              </c:extLst>
            </c:dLbl>
            <c:dLbl>
              <c:idx val="9"/>
              <c:layout>
                <c:manualLayout>
                  <c:x val="-2.1292915056947158E-2"/>
                  <c:y val="-1.388544115796128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4C9-4375-8211-2A24595FFE2E}"/>
                </c:ext>
              </c:extLst>
            </c:dLbl>
            <c:dLbl>
              <c:idx val="10"/>
              <c:layout>
                <c:manualLayout>
                  <c:x val="-2.1292915056947158E-2"/>
                  <c:y val="-2.170828274665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A4C9-4375-8211-2A24595FFE2E}"/>
                </c:ext>
              </c:extLst>
            </c:dLbl>
            <c:dLbl>
              <c:idx val="11"/>
              <c:layout>
                <c:manualLayout>
                  <c:x val="-1.5451237400720335E-2"/>
                  <c:y val="-2.69235104724441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A4C9-4375-8211-2A24595FFE2E}"/>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Sheet1!$C$4:$O$4</c:f>
              <c:numCache>
                <c:formatCode>0</c:formatCode>
                <c:ptCount val="13"/>
                <c:pt idx="0">
                  <c:v>26.8</c:v>
                </c:pt>
                <c:pt idx="1">
                  <c:v>34.6</c:v>
                </c:pt>
                <c:pt idx="2">
                  <c:v>30.4</c:v>
                </c:pt>
                <c:pt idx="3">
                  <c:v>28.4</c:v>
                </c:pt>
                <c:pt idx="4">
                  <c:v>30.1</c:v>
                </c:pt>
                <c:pt idx="5">
                  <c:v>31.8</c:v>
                </c:pt>
                <c:pt idx="6">
                  <c:v>32.4</c:v>
                </c:pt>
                <c:pt idx="7">
                  <c:v>32.4</c:v>
                </c:pt>
                <c:pt idx="8">
                  <c:v>37.700000000000003</c:v>
                </c:pt>
                <c:pt idx="9">
                  <c:v>37</c:v>
                </c:pt>
                <c:pt idx="10">
                  <c:v>33.799999999999997</c:v>
                </c:pt>
                <c:pt idx="11">
                  <c:v>29.6</c:v>
                </c:pt>
                <c:pt idx="12">
                  <c:v>32.6</c:v>
                </c:pt>
              </c:numCache>
            </c:numRef>
          </c:val>
          <c:smooth val="0"/>
          <c:extLst>
            <c:ext xmlns:c16="http://schemas.microsoft.com/office/drawing/2014/chart" uri="{C3380CC4-5D6E-409C-BE32-E72D297353CC}">
              <c16:uniqueId val="{00000002-B73E-4DCA-9CF5-43D753623F26}"/>
            </c:ext>
          </c:extLst>
        </c:ser>
        <c:ser>
          <c:idx val="3"/>
          <c:order val="2"/>
          <c:tx>
            <c:strRef>
              <c:f>Sheet1!$A$5</c:f>
              <c:strCache>
                <c:ptCount val="1"/>
                <c:pt idx="0">
                  <c:v>Jogging i mosjonshensikt</c:v>
                </c:pt>
              </c:strCache>
            </c:strRef>
          </c:tx>
          <c:spPr>
            <a:ln w="28575">
              <a:solidFill>
                <a:srgbClr val="E87722"/>
              </a:solidFill>
              <a:prstDash val="solid"/>
            </a:ln>
          </c:spPr>
          <c:marker>
            <c:symbol val="none"/>
          </c:marker>
          <c:dLbls>
            <c:dLbl>
              <c:idx val="1"/>
              <c:layout>
                <c:manualLayout>
                  <c:x val="-2.1292915056947158E-2"/>
                  <c:y val="9.583083608107981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FF7-4CB6-99E0-C2BBAF7E7CE4}"/>
                </c:ext>
              </c:extLst>
            </c:dLbl>
            <c:dLbl>
              <c:idx val="2"/>
              <c:layout>
                <c:manualLayout>
                  <c:x val="-2.4176035966335378E-2"/>
                  <c:y val="-1.8818861795027998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3.5208297206160165E-2"/>
                      <c:h val="5.0675587580612733E-2"/>
                    </c:manualLayout>
                  </c15:layout>
                </c:ext>
                <c:ext xmlns:c16="http://schemas.microsoft.com/office/drawing/2014/chart" uri="{C3380CC4-5D6E-409C-BE32-E72D297353CC}">
                  <c16:uniqueId val="{00000004-BFF7-4CB6-99E0-C2BBAF7E7CE4}"/>
                </c:ext>
              </c:extLst>
            </c:dLbl>
            <c:dLbl>
              <c:idx val="4"/>
              <c:layout>
                <c:manualLayout>
                  <c:x val="-2.129291505694721E-2"/>
                  <c:y val="-2.43158966095476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FF7-4CB6-99E0-C2BBAF7E7CE4}"/>
                </c:ext>
              </c:extLst>
            </c:dLbl>
            <c:dLbl>
              <c:idx val="6"/>
              <c:layout>
                <c:manualLayout>
                  <c:x val="-1.9832495642890427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FF7-4CB6-99E0-C2BBAF7E7CE4}"/>
                </c:ext>
              </c:extLst>
            </c:dLbl>
            <c:dLbl>
              <c:idx val="7"/>
              <c:layout>
                <c:manualLayout>
                  <c:x val="-2.1292915056947265E-2"/>
                  <c:y val="9.583083608107981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B73E-4DCA-9CF5-43D753623F26}"/>
                </c:ext>
              </c:extLst>
            </c:dLbl>
            <c:dLbl>
              <c:idx val="8"/>
              <c:layout>
                <c:manualLayout>
                  <c:x val="-1.9832495642890427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73E-4DCA-9CF5-43D753623F26}"/>
                </c:ext>
              </c:extLst>
            </c:dLbl>
            <c:dLbl>
              <c:idx val="9"/>
              <c:layout>
                <c:manualLayout>
                  <c:x val="-2.1292915056947158E-2"/>
                  <c:y val="-1.64930550208578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4C9-4375-8211-2A24595FFE2E}"/>
                </c:ext>
              </c:extLst>
            </c:dLbl>
            <c:dLbl>
              <c:idx val="10"/>
              <c:layout>
                <c:manualLayout>
                  <c:x val="-2.4213753885060623E-2"/>
                  <c:y val="2.26211529225909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A4C9-4375-8211-2A24595FFE2E}"/>
                </c:ext>
              </c:extLst>
            </c:dLbl>
            <c:dLbl>
              <c:idx val="11"/>
              <c:delete val="1"/>
              <c:extLst>
                <c:ext xmlns:c15="http://schemas.microsoft.com/office/drawing/2012/chart" uri="{CE6537A1-D6FC-4f65-9D91-7224C49458BB}"/>
                <c:ext xmlns:c16="http://schemas.microsoft.com/office/drawing/2014/chart" uri="{C3380CC4-5D6E-409C-BE32-E72D297353CC}">
                  <c16:uniqueId val="{0000001C-A4C9-4375-8211-2A24595FFE2E}"/>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Sheet1!$C$5:$O$5</c:f>
              <c:numCache>
                <c:formatCode>0</c:formatCode>
                <c:ptCount val="13"/>
                <c:pt idx="0">
                  <c:v>19.2</c:v>
                </c:pt>
                <c:pt idx="1">
                  <c:v>29.9</c:v>
                </c:pt>
                <c:pt idx="2">
                  <c:v>19.600000000000001</c:v>
                </c:pt>
                <c:pt idx="3">
                  <c:v>18.399999999999999</c:v>
                </c:pt>
                <c:pt idx="4">
                  <c:v>18.7</c:v>
                </c:pt>
                <c:pt idx="5">
                  <c:v>21.2</c:v>
                </c:pt>
                <c:pt idx="6">
                  <c:v>22.1</c:v>
                </c:pt>
                <c:pt idx="7">
                  <c:v>26.3</c:v>
                </c:pt>
                <c:pt idx="8">
                  <c:v>28.3</c:v>
                </c:pt>
                <c:pt idx="9">
                  <c:v>31.7</c:v>
                </c:pt>
                <c:pt idx="10">
                  <c:v>31.9</c:v>
                </c:pt>
                <c:pt idx="11">
                  <c:v>30.5</c:v>
                </c:pt>
                <c:pt idx="12">
                  <c:v>31.3</c:v>
                </c:pt>
              </c:numCache>
            </c:numRef>
          </c:val>
          <c:smooth val="0"/>
          <c:extLst>
            <c:ext xmlns:c16="http://schemas.microsoft.com/office/drawing/2014/chart" uri="{C3380CC4-5D6E-409C-BE32-E72D297353CC}">
              <c16:uniqueId val="{00000003-B73E-4DCA-9CF5-43D753623F26}"/>
            </c:ext>
          </c:extLst>
        </c:ser>
        <c:ser>
          <c:idx val="4"/>
          <c:order val="3"/>
          <c:tx>
            <c:strRef>
              <c:f>Sheet1!$A$6</c:f>
              <c:strCache>
                <c:ptCount val="1"/>
                <c:pt idx="0">
                  <c:v>Sykling til jobb og på tur</c:v>
                </c:pt>
              </c:strCache>
            </c:strRef>
          </c:tx>
          <c:spPr>
            <a:ln w="28575">
              <a:solidFill>
                <a:srgbClr val="00B050"/>
              </a:solidFill>
            </a:ln>
          </c:spPr>
          <c:marker>
            <c:symbol val="none"/>
          </c:marker>
          <c:dLbls>
            <c:dLbl>
              <c:idx val="1"/>
              <c:layout>
                <c:manualLayout>
                  <c:x val="-2.2753334471003889E-2"/>
                  <c:y val="-2.69235104724441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4C9-4375-8211-2A24595FFE2E}"/>
                </c:ext>
              </c:extLst>
            </c:dLbl>
            <c:dLbl>
              <c:idx val="2"/>
              <c:layout>
                <c:manualLayout>
                  <c:x val="-2.1292915056947186E-2"/>
                  <c:y val="-2.170828274665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4C9-4375-8211-2A24595FFE2E}"/>
                </c:ext>
              </c:extLst>
            </c:dLbl>
            <c:dLbl>
              <c:idx val="3"/>
              <c:layout>
                <c:manualLayout>
                  <c:x val="-1.6911656814777014E-2"/>
                  <c:y val="-2.69235104724441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4C9-4375-8211-2A24595FFE2E}"/>
                </c:ext>
              </c:extLst>
            </c:dLbl>
            <c:dLbl>
              <c:idx val="4"/>
              <c:layout>
                <c:manualLayout>
                  <c:x val="-2.129291505694721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A4C9-4375-8211-2A24595FFE2E}"/>
                </c:ext>
              </c:extLst>
            </c:dLbl>
            <c:dLbl>
              <c:idx val="5"/>
              <c:layout>
                <c:manualLayout>
                  <c:x val="-2.1292915056947158E-2"/>
                  <c:y val="-2.1708282746651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4C9-4375-8211-2A24595FFE2E}"/>
                </c:ext>
              </c:extLst>
            </c:dLbl>
            <c:dLbl>
              <c:idx val="6"/>
              <c:layout>
                <c:manualLayout>
                  <c:x val="-1.9832495642890427E-2"/>
                  <c:y val="1.74059251967978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4C9-4375-8211-2A24595FFE2E}"/>
                </c:ext>
              </c:extLst>
            </c:dLbl>
            <c:dLbl>
              <c:idx val="7"/>
              <c:layout>
                <c:manualLayout>
                  <c:x val="-1.9832495642890427E-2"/>
                  <c:y val="9.58308360810807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4C9-4375-8211-2A24595FFE2E}"/>
                </c:ext>
              </c:extLst>
            </c:dLbl>
            <c:dLbl>
              <c:idx val="8"/>
              <c:layout>
                <c:manualLayout>
                  <c:x val="-2.1292915056947265E-2"/>
                  <c:y val="9.583083608107981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4C9-4375-8211-2A24595FFE2E}"/>
                </c:ext>
              </c:extLst>
            </c:dLbl>
            <c:dLbl>
              <c:idx val="9"/>
              <c:layout>
                <c:manualLayout>
                  <c:x val="-2.1292915056947158E-2"/>
                  <c:y val="1.21906974710046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4C9-4375-8211-2A24595FFE2E}"/>
                </c:ext>
              </c:extLst>
            </c:dLbl>
            <c:dLbl>
              <c:idx val="10"/>
              <c:layout>
                <c:manualLayout>
                  <c:x val="-2.1292915056947158E-2"/>
                  <c:y val="-2.69235104724441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A4C9-4375-8211-2A24595FFE2E}"/>
                </c:ext>
              </c:extLst>
            </c:dLbl>
            <c:dLbl>
              <c:idx val="11"/>
              <c:layout>
                <c:manualLayout>
                  <c:x val="-5.2283015023231018E-3"/>
                  <c:y val="6.975469745211486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A4C9-4375-8211-2A24595FFE2E}"/>
                </c:ext>
              </c:extLst>
            </c:dLbl>
            <c:dLbl>
              <c:idx val="12"/>
              <c:layout>
                <c:manualLayout>
                  <c:x val="-8.8501416491837976E-3"/>
                  <c:y val="-7.170938122965624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49-4D84-8671-FE828F9E67E4}"/>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Sheet1!$C$6:$O$6</c:f>
              <c:numCache>
                <c:formatCode>General</c:formatCode>
                <c:ptCount val="13"/>
                <c:pt idx="6" formatCode="0">
                  <c:v>29.2</c:v>
                </c:pt>
                <c:pt idx="7" formatCode="0">
                  <c:v>28.7</c:v>
                </c:pt>
                <c:pt idx="8" formatCode="0">
                  <c:v>28.1</c:v>
                </c:pt>
                <c:pt idx="9" formatCode="0">
                  <c:v>29.4</c:v>
                </c:pt>
                <c:pt idx="10" formatCode="0">
                  <c:v>27.2</c:v>
                </c:pt>
                <c:pt idx="11" formatCode="0">
                  <c:v>24.6</c:v>
                </c:pt>
                <c:pt idx="12" formatCode="0">
                  <c:v>25.9</c:v>
                </c:pt>
              </c:numCache>
            </c:numRef>
          </c:val>
          <c:smooth val="0"/>
          <c:extLst>
            <c:ext xmlns:c16="http://schemas.microsoft.com/office/drawing/2014/chart" uri="{C3380CC4-5D6E-409C-BE32-E72D297353CC}">
              <c16:uniqueId val="{00000004-49CE-4F76-8DFF-5006FB1CDE7A}"/>
            </c:ext>
          </c:extLst>
        </c:ser>
        <c:ser>
          <c:idx val="5"/>
          <c:order val="4"/>
          <c:tx>
            <c:strRef>
              <c:f>Sheet1!$A$7</c:f>
              <c:strCache>
                <c:ptCount val="1"/>
                <c:pt idx="0">
                  <c:v>Langrenn</c:v>
                </c:pt>
              </c:strCache>
            </c:strRef>
          </c:tx>
          <c:spPr>
            <a:ln w="28575">
              <a:solidFill>
                <a:srgbClr val="FF0000"/>
              </a:solidFill>
            </a:ln>
          </c:spPr>
          <c:marker>
            <c:symbol val="none"/>
          </c:marker>
          <c:dLbls>
            <c:dLbl>
              <c:idx val="11"/>
              <c:layout>
                <c:manualLayout>
                  <c:x val="-3.7678820882663696E-3"/>
                  <c:y val="8.6704187560942714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A4C9-4375-8211-2A24595FFE2E}"/>
                </c:ext>
              </c:extLst>
            </c:dLbl>
            <c:dLbl>
              <c:idx val="12"/>
              <c:layout>
                <c:manualLayout>
                  <c:x val="-1.3231399891354103E-2"/>
                  <c:y val="-3.2595173286208341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49-4D84-8671-FE828F9E67E4}"/>
                </c:ext>
              </c:extLst>
            </c:dLbl>
            <c:numFmt formatCode="#,##0" sourceLinked="0"/>
            <c:spPr>
              <a:noFill/>
              <a:ln>
                <a:noFill/>
              </a:ln>
              <a:effectLst/>
            </c:spPr>
            <c:txPr>
              <a:bodyPr/>
              <a:lstStyle/>
              <a:p>
                <a:pPr>
                  <a:defRPr b="1"/>
                </a:pPr>
                <a:endParaRPr lang="nb-NO"/>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Sheet1!$C$7:$O$7</c:f>
              <c:numCache>
                <c:formatCode>0</c:formatCode>
                <c:ptCount val="13"/>
                <c:pt idx="0">
                  <c:v>7.7</c:v>
                </c:pt>
                <c:pt idx="1">
                  <c:v>8.5</c:v>
                </c:pt>
                <c:pt idx="2">
                  <c:v>8.6</c:v>
                </c:pt>
                <c:pt idx="3">
                  <c:v>8.5</c:v>
                </c:pt>
                <c:pt idx="4">
                  <c:v>11.7</c:v>
                </c:pt>
                <c:pt idx="5">
                  <c:v>12.8</c:v>
                </c:pt>
                <c:pt idx="6">
                  <c:v>15.2</c:v>
                </c:pt>
                <c:pt idx="7">
                  <c:v>17</c:v>
                </c:pt>
                <c:pt idx="8">
                  <c:v>22.3</c:v>
                </c:pt>
                <c:pt idx="9">
                  <c:v>24.7</c:v>
                </c:pt>
                <c:pt idx="10">
                  <c:v>23.7</c:v>
                </c:pt>
                <c:pt idx="11">
                  <c:v>20.8</c:v>
                </c:pt>
                <c:pt idx="12">
                  <c:v>23.2</c:v>
                </c:pt>
              </c:numCache>
            </c:numRef>
          </c:val>
          <c:smooth val="0"/>
          <c:extLst>
            <c:ext xmlns:c16="http://schemas.microsoft.com/office/drawing/2014/chart" uri="{C3380CC4-5D6E-409C-BE32-E72D297353CC}">
              <c16:uniqueId val="{00000005-49CE-4F76-8DFF-5006FB1CDE7A}"/>
            </c:ext>
          </c:extLst>
        </c:ser>
        <c:ser>
          <c:idx val="7"/>
          <c:order val="5"/>
          <c:tx>
            <c:strRef>
              <c:f>Sheet1!$A$9</c:f>
              <c:strCache>
                <c:ptCount val="1"/>
                <c:pt idx="0">
                  <c:v>Vektøfting/kroppsbygging</c:v>
                </c:pt>
              </c:strCache>
            </c:strRef>
          </c:tx>
          <c:marker>
            <c:symbol val="none"/>
          </c:marker>
          <c:dLbls>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Sheet1!$C$9:$O$9</c:f>
              <c:numCache>
                <c:formatCode>General</c:formatCode>
                <c:ptCount val="13"/>
                <c:pt idx="6" formatCode="0">
                  <c:v>6.3</c:v>
                </c:pt>
                <c:pt idx="7" formatCode="0">
                  <c:v>7.6</c:v>
                </c:pt>
                <c:pt idx="8" formatCode="0">
                  <c:v>6.4</c:v>
                </c:pt>
                <c:pt idx="9" formatCode="0">
                  <c:v>8.3000000000000007</c:v>
                </c:pt>
                <c:pt idx="10" formatCode="0">
                  <c:v>8.9</c:v>
                </c:pt>
                <c:pt idx="11" formatCode="0">
                  <c:v>11.3</c:v>
                </c:pt>
                <c:pt idx="12" formatCode="0">
                  <c:v>12.2</c:v>
                </c:pt>
              </c:numCache>
            </c:numRef>
          </c:val>
          <c:smooth val="0"/>
          <c:extLst>
            <c:ext xmlns:c16="http://schemas.microsoft.com/office/drawing/2014/chart" uri="{C3380CC4-5D6E-409C-BE32-E72D297353CC}">
              <c16:uniqueId val="{00000000-38E1-419D-AA47-E6FEFD92E52F}"/>
            </c:ext>
          </c:extLst>
        </c:ser>
        <c:ser>
          <c:idx val="8"/>
          <c:order val="6"/>
          <c:tx>
            <c:strRef>
              <c:f>Sheet1!$A$10</c:f>
              <c:strCache>
                <c:ptCount val="1"/>
                <c:pt idx="0">
                  <c:v>Yoga pilates</c:v>
                </c:pt>
              </c:strCache>
            </c:strRef>
          </c:tx>
          <c:marker>
            <c:symbol val="none"/>
          </c:marker>
          <c:dLbls>
            <c:spPr>
              <a:noFill/>
              <a:ln>
                <a:noFill/>
              </a:ln>
              <a:effectLst/>
            </c:spPr>
            <c:dLblPos val="b"/>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Sheet1!$C$1:$O$1</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Sheet1!$C$10:$O$10</c:f>
              <c:numCache>
                <c:formatCode>General</c:formatCode>
                <c:ptCount val="13"/>
                <c:pt idx="9" formatCode="0">
                  <c:v>7.2</c:v>
                </c:pt>
                <c:pt idx="10" formatCode="0">
                  <c:v>8.4</c:v>
                </c:pt>
                <c:pt idx="11" formatCode="0">
                  <c:v>11.3</c:v>
                </c:pt>
                <c:pt idx="12" formatCode="0">
                  <c:v>12.2</c:v>
                </c:pt>
              </c:numCache>
            </c:numRef>
          </c:val>
          <c:smooth val="0"/>
          <c:extLst>
            <c:ext xmlns:c16="http://schemas.microsoft.com/office/drawing/2014/chart" uri="{C3380CC4-5D6E-409C-BE32-E72D297353CC}">
              <c16:uniqueId val="{00000001-38E1-419D-AA47-E6FEFD92E52F}"/>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50"/>
          <c:min val="0"/>
        </c:scaling>
        <c:delete val="0"/>
        <c:axPos val="l"/>
        <c:majorGridlines>
          <c:spPr>
            <a:ln>
              <a:solidFill>
                <a:sysClr val="window" lastClr="FFFFFF">
                  <a:lumMod val="85000"/>
                </a:sysClr>
              </a:solidFill>
            </a:ln>
          </c:spPr>
        </c:majorGridlines>
        <c:numFmt formatCode="0"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75745241479735126"/>
          <c:y val="0.23607221078225746"/>
          <c:w val="0.22675058500459977"/>
          <c:h val="0.39214693472937179"/>
        </c:manualLayout>
      </c:layout>
      <c:overlay val="1"/>
      <c:spPr>
        <a:ln>
          <a:solidFill>
            <a:schemeClr val="bg1"/>
          </a:solidFill>
        </a:ln>
      </c:spPr>
      <c:txPr>
        <a:bodyPr/>
        <a:lstStyle/>
        <a:p>
          <a:pPr>
            <a:defRPr sz="14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0083968433623425"/>
          <c:y val="3.1218323569320323E-2"/>
          <c:w val="0.35554790507901124"/>
          <c:h val="0.94240789142012316"/>
        </c:manualLayout>
      </c:layout>
      <c:barChart>
        <c:barDir val="bar"/>
        <c:grouping val="clustered"/>
        <c:varyColors val="0"/>
        <c:ser>
          <c:idx val="0"/>
          <c:order val="0"/>
          <c:tx>
            <c:strRef>
              <c:f>'Ark1'!$B$1</c:f>
              <c:strCache>
                <c:ptCount val="1"/>
                <c:pt idx="0">
                  <c:v>Kolonne2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'Ark1'!$A$23:$A$46</c:f>
              <c:strCache>
                <c:ptCount val="24"/>
                <c:pt idx="0">
                  <c:v>Orientering</c:v>
                </c:pt>
                <c:pt idx="1">
                  <c:v>Seiling/ Brettseiling/ Surfing/ SUP</c:v>
                </c:pt>
                <c:pt idx="2">
                  <c:v>Bordtennis</c:v>
                </c:pt>
                <c:pt idx="3">
                  <c:v>Snowboard</c:v>
                </c:pt>
                <c:pt idx="4">
                  <c:v>Volleyball</c:v>
                </c:pt>
                <c:pt idx="5">
                  <c:v>Skyting</c:v>
                </c:pt>
                <c:pt idx="6">
                  <c:v>Roing/ Padling/ Kano</c:v>
                </c:pt>
                <c:pt idx="7">
                  <c:v>Klatring/ Fallskjermhopping/ Paragliding/ Hanggliding/ Kiting / Rafting/ Dykking/ Topptur</c:v>
                </c:pt>
                <c:pt idx="8">
                  <c:v>Dans</c:v>
                </c:pt>
                <c:pt idx="9">
                  <c:v>Fotball</c:v>
                </c:pt>
                <c:pt idx="10">
                  <c:v>Gymnastikk/ Jazzballett/ Aerobics/ Freestyle og andre former for gruppetrening</c:v>
                </c:pt>
                <c:pt idx="11">
                  <c:v>Yoga/ Pilates</c:v>
                </c:pt>
                <c:pt idx="12">
                  <c:v>Slalåm/ Alpint/ Randonee</c:v>
                </c:pt>
                <c:pt idx="13">
                  <c:v>Vektløfting/ Kroppsbygging</c:v>
                </c:pt>
                <c:pt idx="14">
                  <c:v>Løpstrening</c:v>
                </c:pt>
                <c:pt idx="15">
                  <c:v>Svømming</c:v>
                </c:pt>
                <c:pt idx="16">
                  <c:v>Sykling som trening (på vei/ i terreng/ spinning)</c:v>
                </c:pt>
                <c:pt idx="17">
                  <c:v>Langrenn</c:v>
                </c:pt>
                <c:pt idx="18">
                  <c:v>Sykling til jobb og på tur</c:v>
                </c:pt>
                <c:pt idx="19">
                  <c:v>Jogging i mosjonshensikt</c:v>
                </c:pt>
                <c:pt idx="20">
                  <c:v>Skiturer i skog og fjell</c:v>
                </c:pt>
                <c:pt idx="21">
                  <c:v>Fotturer på fjell og vidde</c:v>
                </c:pt>
                <c:pt idx="22">
                  <c:v>Styrketrening</c:v>
                </c:pt>
                <c:pt idx="23">
                  <c:v>Fotturer i skog og mark</c:v>
                </c:pt>
              </c:strCache>
            </c:strRef>
          </c:cat>
          <c:val>
            <c:numRef>
              <c:f>'Ark1'!$B$23:$B$46</c:f>
              <c:numCache>
                <c:formatCode>General</c:formatCode>
                <c:ptCount val="24"/>
                <c:pt idx="0">
                  <c:v>2.2000000000000002</c:v>
                </c:pt>
                <c:pt idx="1">
                  <c:v>2.2000000000000002</c:v>
                </c:pt>
                <c:pt idx="2">
                  <c:v>2.2000000000000002</c:v>
                </c:pt>
                <c:pt idx="3">
                  <c:v>2.6</c:v>
                </c:pt>
                <c:pt idx="4">
                  <c:v>3.1</c:v>
                </c:pt>
                <c:pt idx="5">
                  <c:v>3.4</c:v>
                </c:pt>
                <c:pt idx="6">
                  <c:v>4.5999999999999996</c:v>
                </c:pt>
                <c:pt idx="7">
                  <c:v>5.5</c:v>
                </c:pt>
                <c:pt idx="8">
                  <c:v>5.6</c:v>
                </c:pt>
                <c:pt idx="9">
                  <c:v>7</c:v>
                </c:pt>
                <c:pt idx="10">
                  <c:v>9.1999999999999993</c:v>
                </c:pt>
                <c:pt idx="11">
                  <c:v>11.6</c:v>
                </c:pt>
                <c:pt idx="12">
                  <c:v>11.8</c:v>
                </c:pt>
                <c:pt idx="13">
                  <c:v>12.2</c:v>
                </c:pt>
                <c:pt idx="14">
                  <c:v>12.7</c:v>
                </c:pt>
                <c:pt idx="15">
                  <c:v>14.1</c:v>
                </c:pt>
                <c:pt idx="16">
                  <c:v>14.4</c:v>
                </c:pt>
                <c:pt idx="17">
                  <c:v>23.2</c:v>
                </c:pt>
                <c:pt idx="18">
                  <c:v>25.9</c:v>
                </c:pt>
                <c:pt idx="19">
                  <c:v>31.2</c:v>
                </c:pt>
                <c:pt idx="20">
                  <c:v>32.6</c:v>
                </c:pt>
                <c:pt idx="21">
                  <c:v>36.299999999999997</c:v>
                </c:pt>
                <c:pt idx="22">
                  <c:v>43.5</c:v>
                </c:pt>
                <c:pt idx="23">
                  <c:v>59.1</c:v>
                </c:pt>
              </c:numCache>
            </c:numRef>
          </c:val>
          <c:extLst>
            <c:ext xmlns:c16="http://schemas.microsoft.com/office/drawing/2014/chart" uri="{C3380CC4-5D6E-409C-BE32-E72D297353CC}">
              <c16:uniqueId val="{00000000-4CEB-4DEB-8538-71C1DC8F6D58}"/>
            </c:ext>
          </c:extLst>
        </c:ser>
        <c:dLbls>
          <c:showLegendKey val="0"/>
          <c:showVal val="0"/>
          <c:showCatName val="0"/>
          <c:showSerName val="0"/>
          <c:showPercent val="0"/>
          <c:showBubbleSize val="0"/>
        </c:dLbls>
        <c:gapWidth val="100"/>
        <c:axId val="751902952"/>
        <c:axId val="751915744"/>
      </c:barChart>
      <c:catAx>
        <c:axId val="7519029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1915744"/>
        <c:crosses val="autoZero"/>
        <c:auto val="1"/>
        <c:lblAlgn val="ctr"/>
        <c:lblOffset val="100"/>
        <c:noMultiLvlLbl val="0"/>
      </c:catAx>
      <c:valAx>
        <c:axId val="751915744"/>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nb-NO"/>
          </a:p>
        </c:txPr>
        <c:crossAx val="751902952"/>
        <c:crosses val="autoZero"/>
        <c:crossBetween val="between"/>
        <c:majorUnit val="60"/>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160600082708629"/>
          <c:y val="3.1218323569320323E-2"/>
          <c:w val="0.8838808939138374"/>
          <c:h val="0.94240789142012316"/>
        </c:manualLayout>
      </c:layout>
      <c:barChart>
        <c:barDir val="bar"/>
        <c:grouping val="clustered"/>
        <c:varyColors val="0"/>
        <c:ser>
          <c:idx val="0"/>
          <c:order val="0"/>
          <c:tx>
            <c:strRef>
              <c:f>'Ark1'!$B$1</c:f>
              <c:strCache>
                <c:ptCount val="1"/>
                <c:pt idx="0">
                  <c:v>Kolonne2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'Ark1'!$A$2:$A$22</c:f>
              <c:strCache>
                <c:ptCount val="21"/>
                <c:pt idx="0">
                  <c:v>Ingen/Driver ikke med noe av dette</c:v>
                </c:pt>
                <c:pt idx="1">
                  <c:v>Kunstløp/ Hurtigløp på skøyter</c:v>
                </c:pt>
                <c:pt idx="2">
                  <c:v>Friidrett</c:v>
                </c:pt>
                <c:pt idx="3">
                  <c:v>Turn/ Rytmisk gymnastikk</c:v>
                </c:pt>
                <c:pt idx="4">
                  <c:v>Motorsport</c:v>
                </c:pt>
                <c:pt idx="5">
                  <c:v>Rulleskøyter/ Inline-skøyter / rullebrett</c:v>
                </c:pt>
                <c:pt idx="6">
                  <c:v>Basketball</c:v>
                </c:pt>
                <c:pt idx="7">
                  <c:v>Bandy/ Ishockey</c:v>
                </c:pt>
                <c:pt idx="8">
                  <c:v>Badminton</c:v>
                </c:pt>
                <c:pt idx="9">
                  <c:v>Judo/ Karate/ Taekwondo o.l.</c:v>
                </c:pt>
                <c:pt idx="10">
                  <c:v>Håndball</c:v>
                </c:pt>
                <c:pt idx="11">
                  <c:v>Bryting/ Boksing</c:v>
                </c:pt>
                <c:pt idx="12">
                  <c:v>Tennis</c:v>
                </c:pt>
                <c:pt idx="13">
                  <c:v>Frisbee/ frisbeegolf</c:v>
                </c:pt>
                <c:pt idx="14">
                  <c:v>Squash</c:v>
                </c:pt>
                <c:pt idx="15">
                  <c:v>Biljard</c:v>
                </c:pt>
                <c:pt idx="16">
                  <c:v>Telemark</c:v>
                </c:pt>
                <c:pt idx="17">
                  <c:v>Innebandy</c:v>
                </c:pt>
                <c:pt idx="18">
                  <c:v>Ridning</c:v>
                </c:pt>
                <c:pt idx="19">
                  <c:v>Golf</c:v>
                </c:pt>
                <c:pt idx="20">
                  <c:v>Bowling</c:v>
                </c:pt>
              </c:strCache>
            </c:strRef>
          </c:cat>
          <c:val>
            <c:numRef>
              <c:f>'Ark1'!$B$2:$B$22</c:f>
              <c:numCache>
                <c:formatCode>General</c:formatCode>
                <c:ptCount val="21"/>
                <c:pt idx="0">
                  <c:v>3.2</c:v>
                </c:pt>
                <c:pt idx="1">
                  <c:v>0.4</c:v>
                </c:pt>
                <c:pt idx="2">
                  <c:v>0.5</c:v>
                </c:pt>
                <c:pt idx="3">
                  <c:v>0.8</c:v>
                </c:pt>
                <c:pt idx="4">
                  <c:v>0.8</c:v>
                </c:pt>
                <c:pt idx="5">
                  <c:v>1</c:v>
                </c:pt>
                <c:pt idx="6">
                  <c:v>1</c:v>
                </c:pt>
                <c:pt idx="7">
                  <c:v>1.1000000000000001</c:v>
                </c:pt>
                <c:pt idx="8">
                  <c:v>1.1000000000000001</c:v>
                </c:pt>
                <c:pt idx="9">
                  <c:v>1.2</c:v>
                </c:pt>
                <c:pt idx="10">
                  <c:v>1.2</c:v>
                </c:pt>
                <c:pt idx="11">
                  <c:v>1.3</c:v>
                </c:pt>
                <c:pt idx="12">
                  <c:v>1.4</c:v>
                </c:pt>
                <c:pt idx="13">
                  <c:v>1.4</c:v>
                </c:pt>
                <c:pt idx="14">
                  <c:v>1.6</c:v>
                </c:pt>
                <c:pt idx="15">
                  <c:v>1.6</c:v>
                </c:pt>
                <c:pt idx="16">
                  <c:v>1.7</c:v>
                </c:pt>
                <c:pt idx="17">
                  <c:v>2</c:v>
                </c:pt>
                <c:pt idx="18">
                  <c:v>2</c:v>
                </c:pt>
                <c:pt idx="19">
                  <c:v>2.1</c:v>
                </c:pt>
                <c:pt idx="20">
                  <c:v>2.1</c:v>
                </c:pt>
              </c:numCache>
            </c:numRef>
          </c:val>
          <c:extLst>
            <c:ext xmlns:c16="http://schemas.microsoft.com/office/drawing/2014/chart" uri="{C3380CC4-5D6E-409C-BE32-E72D297353CC}">
              <c16:uniqueId val="{00000000-C521-448D-91FC-C5A522847E4F}"/>
            </c:ext>
          </c:extLst>
        </c:ser>
        <c:dLbls>
          <c:showLegendKey val="0"/>
          <c:showVal val="0"/>
          <c:showCatName val="0"/>
          <c:showSerName val="0"/>
          <c:showPercent val="0"/>
          <c:showBubbleSize val="0"/>
        </c:dLbls>
        <c:gapWidth val="100"/>
        <c:axId val="751902952"/>
        <c:axId val="751915744"/>
      </c:barChart>
      <c:catAx>
        <c:axId val="7519029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1915744"/>
        <c:crosses val="autoZero"/>
        <c:auto val="1"/>
        <c:lblAlgn val="ctr"/>
        <c:lblOffset val="100"/>
        <c:noMultiLvlLbl val="0"/>
      </c:catAx>
      <c:valAx>
        <c:axId val="751915744"/>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nb-NO"/>
          </a:p>
        </c:txPr>
        <c:crossAx val="751902952"/>
        <c:crosses val="autoZero"/>
        <c:crossBetween val="between"/>
        <c:majorUnit val="100"/>
      </c:valAx>
      <c:spPr>
        <a:noFill/>
        <a:ln>
          <a:solidFill>
            <a:schemeClr val="bg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0083968433623425"/>
          <c:y val="3.1218323569320323E-2"/>
          <c:w val="0.35554790507901124"/>
          <c:h val="0.94240789142012316"/>
        </c:manualLayout>
      </c:layout>
      <c:barChart>
        <c:barDir val="bar"/>
        <c:grouping val="clustered"/>
        <c:varyColors val="0"/>
        <c:ser>
          <c:idx val="0"/>
          <c:order val="0"/>
          <c:tx>
            <c:strRef>
              <c:f>'Ark1'!$B$1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'Ark1'!$A$23:$A$46</c:f>
              <c:strCache>
                <c:ptCount val="24"/>
                <c:pt idx="0">
                  <c:v>Orientering</c:v>
                </c:pt>
                <c:pt idx="1">
                  <c:v>Seiling/ Brettseiling/ Surfing/ SUP</c:v>
                </c:pt>
                <c:pt idx="2">
                  <c:v>Bordtennis</c:v>
                </c:pt>
                <c:pt idx="3">
                  <c:v>Snowboard</c:v>
                </c:pt>
                <c:pt idx="4">
                  <c:v>Volleyball</c:v>
                </c:pt>
                <c:pt idx="5">
                  <c:v>Skyting</c:v>
                </c:pt>
                <c:pt idx="6">
                  <c:v>Roing/ Padling/ Kano</c:v>
                </c:pt>
                <c:pt idx="7">
                  <c:v>Klatring/ Fallskjermhopping/ Paragliding/ Hanggliding/ Kiting / Rafting/ Dykking/ Topptur</c:v>
                </c:pt>
                <c:pt idx="8">
                  <c:v>Dans</c:v>
                </c:pt>
                <c:pt idx="9">
                  <c:v>Fotball</c:v>
                </c:pt>
                <c:pt idx="10">
                  <c:v>Gymnastikk/ Jazzballett/ Aerobics/ Freestyle og andre former for gruppetrening</c:v>
                </c:pt>
                <c:pt idx="11">
                  <c:v>Yoga/ Pilates</c:v>
                </c:pt>
                <c:pt idx="12">
                  <c:v>Slalåm/ Alpint/ Randonee</c:v>
                </c:pt>
                <c:pt idx="13">
                  <c:v>Vektløfting/ Kroppsbygging</c:v>
                </c:pt>
                <c:pt idx="14">
                  <c:v>Løpstrening</c:v>
                </c:pt>
                <c:pt idx="15">
                  <c:v>Svømming</c:v>
                </c:pt>
                <c:pt idx="16">
                  <c:v>Sykling som trening (på vei/ i terreng/ spinning)</c:v>
                </c:pt>
                <c:pt idx="17">
                  <c:v>Langrenn</c:v>
                </c:pt>
                <c:pt idx="18">
                  <c:v>Sykling til jobb og på tur</c:v>
                </c:pt>
                <c:pt idx="19">
                  <c:v>Jogging i mosjonshensikt</c:v>
                </c:pt>
                <c:pt idx="20">
                  <c:v>Skiturer i skog og fjell</c:v>
                </c:pt>
                <c:pt idx="21">
                  <c:v>Fotturer på fjell og vidde</c:v>
                </c:pt>
                <c:pt idx="22">
                  <c:v>Styrketrening</c:v>
                </c:pt>
                <c:pt idx="23">
                  <c:v>Fotturer i skog og mark</c:v>
                </c:pt>
              </c:strCache>
            </c:strRef>
          </c:cat>
          <c:val>
            <c:numRef>
              <c:f>'Ark1'!$B$23:$B$46</c:f>
              <c:numCache>
                <c:formatCode>General</c:formatCode>
                <c:ptCount val="24"/>
                <c:pt idx="0">
                  <c:v>2.2999999999999998</c:v>
                </c:pt>
                <c:pt idx="1">
                  <c:v>1.4</c:v>
                </c:pt>
                <c:pt idx="2">
                  <c:v>1.8</c:v>
                </c:pt>
                <c:pt idx="3">
                  <c:v>2.8</c:v>
                </c:pt>
                <c:pt idx="4">
                  <c:v>2.4</c:v>
                </c:pt>
                <c:pt idx="5">
                  <c:v>4.0999999999999996</c:v>
                </c:pt>
                <c:pt idx="6">
                  <c:v>4.5999999999999996</c:v>
                </c:pt>
                <c:pt idx="7">
                  <c:v>4.5</c:v>
                </c:pt>
                <c:pt idx="8">
                  <c:v>5.6</c:v>
                </c:pt>
                <c:pt idx="9">
                  <c:v>6.5</c:v>
                </c:pt>
                <c:pt idx="10">
                  <c:v>10.1</c:v>
                </c:pt>
                <c:pt idx="11">
                  <c:v>10.6</c:v>
                </c:pt>
                <c:pt idx="12">
                  <c:v>11.7</c:v>
                </c:pt>
                <c:pt idx="13">
                  <c:v>11.3</c:v>
                </c:pt>
                <c:pt idx="14">
                  <c:v>13.3</c:v>
                </c:pt>
                <c:pt idx="15">
                  <c:v>13.7</c:v>
                </c:pt>
                <c:pt idx="16">
                  <c:v>15.3</c:v>
                </c:pt>
                <c:pt idx="17">
                  <c:v>20.8</c:v>
                </c:pt>
                <c:pt idx="18">
                  <c:v>24.6</c:v>
                </c:pt>
                <c:pt idx="19">
                  <c:v>30.5</c:v>
                </c:pt>
                <c:pt idx="20">
                  <c:v>29.6</c:v>
                </c:pt>
                <c:pt idx="21">
                  <c:v>34.200000000000003</c:v>
                </c:pt>
                <c:pt idx="22">
                  <c:v>41.2</c:v>
                </c:pt>
                <c:pt idx="23">
                  <c:v>58.8</c:v>
                </c:pt>
              </c:numCache>
            </c:numRef>
          </c:val>
          <c:extLst>
            <c:ext xmlns:c16="http://schemas.microsoft.com/office/drawing/2014/chart" uri="{C3380CC4-5D6E-409C-BE32-E72D297353CC}">
              <c16:uniqueId val="{00000000-4CEB-4DEB-8538-71C1DC8F6D58}"/>
            </c:ext>
          </c:extLst>
        </c:ser>
        <c:ser>
          <c:idx val="1"/>
          <c:order val="1"/>
          <c:tx>
            <c:strRef>
              <c:f>'Ark1'!$C$1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'Ark1'!$A$23:$A$46</c:f>
              <c:strCache>
                <c:ptCount val="24"/>
                <c:pt idx="0">
                  <c:v>Orientering</c:v>
                </c:pt>
                <c:pt idx="1">
                  <c:v>Seiling/ Brettseiling/ Surfing/ SUP</c:v>
                </c:pt>
                <c:pt idx="2">
                  <c:v>Bordtennis</c:v>
                </c:pt>
                <c:pt idx="3">
                  <c:v>Snowboard</c:v>
                </c:pt>
                <c:pt idx="4">
                  <c:v>Volleyball</c:v>
                </c:pt>
                <c:pt idx="5">
                  <c:v>Skyting</c:v>
                </c:pt>
                <c:pt idx="6">
                  <c:v>Roing/ Padling/ Kano</c:v>
                </c:pt>
                <c:pt idx="7">
                  <c:v>Klatring/ Fallskjermhopping/ Paragliding/ Hanggliding/ Kiting / Rafting/ Dykking/ Topptur</c:v>
                </c:pt>
                <c:pt idx="8">
                  <c:v>Dans</c:v>
                </c:pt>
                <c:pt idx="9">
                  <c:v>Fotball</c:v>
                </c:pt>
                <c:pt idx="10">
                  <c:v>Gymnastikk/ Jazzballett/ Aerobics/ Freestyle og andre former for gruppetrening</c:v>
                </c:pt>
                <c:pt idx="11">
                  <c:v>Yoga/ Pilates</c:v>
                </c:pt>
                <c:pt idx="12">
                  <c:v>Slalåm/ Alpint/ Randonee</c:v>
                </c:pt>
                <c:pt idx="13">
                  <c:v>Vektløfting/ Kroppsbygging</c:v>
                </c:pt>
                <c:pt idx="14">
                  <c:v>Løpstrening</c:v>
                </c:pt>
                <c:pt idx="15">
                  <c:v>Svømming</c:v>
                </c:pt>
                <c:pt idx="16">
                  <c:v>Sykling som trening (på vei/ i terreng/ spinning)</c:v>
                </c:pt>
                <c:pt idx="17">
                  <c:v>Langrenn</c:v>
                </c:pt>
                <c:pt idx="18">
                  <c:v>Sykling til jobb og på tur</c:v>
                </c:pt>
                <c:pt idx="19">
                  <c:v>Jogging i mosjonshensikt</c:v>
                </c:pt>
                <c:pt idx="20">
                  <c:v>Skiturer i skog og fjell</c:v>
                </c:pt>
                <c:pt idx="21">
                  <c:v>Fotturer på fjell og vidde</c:v>
                </c:pt>
                <c:pt idx="22">
                  <c:v>Styrketrening</c:v>
                </c:pt>
                <c:pt idx="23">
                  <c:v>Fotturer i skog og mark</c:v>
                </c:pt>
              </c:strCache>
            </c:strRef>
          </c:cat>
          <c:val>
            <c:numRef>
              <c:f>'Ark1'!$C$23:$C$46</c:f>
              <c:numCache>
                <c:formatCode>General</c:formatCode>
                <c:ptCount val="24"/>
                <c:pt idx="0">
                  <c:v>2.2000000000000002</c:v>
                </c:pt>
                <c:pt idx="1">
                  <c:v>2.2000000000000002</c:v>
                </c:pt>
                <c:pt idx="2">
                  <c:v>2.2000000000000002</c:v>
                </c:pt>
                <c:pt idx="3">
                  <c:v>2.6</c:v>
                </c:pt>
                <c:pt idx="4">
                  <c:v>3.1</c:v>
                </c:pt>
                <c:pt idx="5">
                  <c:v>3.4</c:v>
                </c:pt>
                <c:pt idx="6">
                  <c:v>4.5999999999999996</c:v>
                </c:pt>
                <c:pt idx="7">
                  <c:v>5.5</c:v>
                </c:pt>
                <c:pt idx="8">
                  <c:v>5.6</c:v>
                </c:pt>
                <c:pt idx="9">
                  <c:v>7</c:v>
                </c:pt>
                <c:pt idx="10">
                  <c:v>9.1999999999999993</c:v>
                </c:pt>
                <c:pt idx="11">
                  <c:v>11.6</c:v>
                </c:pt>
                <c:pt idx="12">
                  <c:v>11.8</c:v>
                </c:pt>
                <c:pt idx="13">
                  <c:v>12.2</c:v>
                </c:pt>
                <c:pt idx="14">
                  <c:v>12.7</c:v>
                </c:pt>
                <c:pt idx="15">
                  <c:v>14.1</c:v>
                </c:pt>
                <c:pt idx="16">
                  <c:v>14.4</c:v>
                </c:pt>
                <c:pt idx="17">
                  <c:v>23.2</c:v>
                </c:pt>
                <c:pt idx="18">
                  <c:v>25.9</c:v>
                </c:pt>
                <c:pt idx="19">
                  <c:v>31.2</c:v>
                </c:pt>
                <c:pt idx="20">
                  <c:v>32.6</c:v>
                </c:pt>
                <c:pt idx="21">
                  <c:v>36.299999999999997</c:v>
                </c:pt>
                <c:pt idx="22">
                  <c:v>43.5</c:v>
                </c:pt>
                <c:pt idx="23">
                  <c:v>59.1</c:v>
                </c:pt>
              </c:numCache>
            </c:numRef>
          </c:val>
          <c:extLst>
            <c:ext xmlns:c16="http://schemas.microsoft.com/office/drawing/2014/chart" uri="{C3380CC4-5D6E-409C-BE32-E72D297353CC}">
              <c16:uniqueId val="{00000000-BCAD-4468-A83F-266498DEE032}"/>
            </c:ext>
          </c:extLst>
        </c:ser>
        <c:dLbls>
          <c:dLblPos val="outEnd"/>
          <c:showLegendKey val="0"/>
          <c:showVal val="1"/>
          <c:showCatName val="0"/>
          <c:showSerName val="0"/>
          <c:showPercent val="0"/>
          <c:showBubbleSize val="0"/>
        </c:dLbls>
        <c:gapWidth val="100"/>
        <c:axId val="751902952"/>
        <c:axId val="751915744"/>
      </c:barChart>
      <c:catAx>
        <c:axId val="7519029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1915744"/>
        <c:crosses val="autoZero"/>
        <c:auto val="1"/>
        <c:lblAlgn val="ctr"/>
        <c:lblOffset val="100"/>
        <c:noMultiLvlLbl val="0"/>
      </c:catAx>
      <c:valAx>
        <c:axId val="751915744"/>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nb-NO"/>
          </a:p>
        </c:txPr>
        <c:crossAx val="751902952"/>
        <c:crosses val="autoZero"/>
        <c:crossBetween val="between"/>
        <c:majorUnit val="60"/>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sz="1000"/>
      </a:pPr>
      <a:endParaRPr lang="nb-N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7941544910502E-2"/>
          <c:y val="4.6442251487123054E-2"/>
          <c:w val="0.85443104155955563"/>
          <c:h val="0.78173157447851993"/>
        </c:manualLayout>
      </c:layout>
      <c:lineChart>
        <c:grouping val="standard"/>
        <c:varyColors val="0"/>
        <c:ser>
          <c:idx val="0"/>
          <c:order val="0"/>
          <c:tx>
            <c:strRef>
              <c:f>Sheet1!$R$882</c:f>
              <c:strCache>
                <c:ptCount val="1"/>
                <c:pt idx="0">
                  <c:v>Nei</c:v>
                </c:pt>
              </c:strCache>
            </c:strRef>
          </c:tx>
          <c:spPr>
            <a:ln w="22225" cap="rnd" cmpd="sng" algn="ctr">
              <a:solidFill>
                <a:srgbClr val="CB281B"/>
              </a:solidFill>
              <a:round/>
            </a:ln>
            <a:effectLst/>
          </c:spPr>
          <c:marker>
            <c:symbol val="none"/>
          </c:marker>
          <c:dLbls>
            <c:dLbl>
              <c:idx val="13"/>
              <c:layout>
                <c:manualLayout>
                  <c:x val="-2.5067196796513872E-2"/>
                  <c:y val="3.82367624708488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0FF-423F-8C9B-DFA67E72161C}"/>
                </c:ext>
              </c:extLst>
            </c:dLbl>
            <c:dLbl>
              <c:idx val="14"/>
              <c:layout>
                <c:manualLayout>
                  <c:x val="-3.2181822188145054E-2"/>
                  <c:y val="3.82367624708488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0FF-423F-8C9B-DFA67E72161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CB281B"/>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Sheet1!$Q$883:$Q$900</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Sheet1!$R$883:$R$900</c:f>
              <c:numCache>
                <c:formatCode>General</c:formatCode>
                <c:ptCount val="18"/>
                <c:pt idx="0">
                  <c:v>21</c:v>
                </c:pt>
                <c:pt idx="1">
                  <c:v>24</c:v>
                </c:pt>
                <c:pt idx="2">
                  <c:v>25</c:v>
                </c:pt>
                <c:pt idx="3">
                  <c:v>25</c:v>
                </c:pt>
                <c:pt idx="4">
                  <c:v>26</c:v>
                </c:pt>
                <c:pt idx="5">
                  <c:v>25</c:v>
                </c:pt>
                <c:pt idx="6">
                  <c:v>26</c:v>
                </c:pt>
                <c:pt idx="7">
                  <c:v>27</c:v>
                </c:pt>
                <c:pt idx="8">
                  <c:v>28</c:v>
                </c:pt>
                <c:pt idx="9">
                  <c:v>30</c:v>
                </c:pt>
                <c:pt idx="10">
                  <c:v>30</c:v>
                </c:pt>
                <c:pt idx="11">
                  <c:v>31</c:v>
                </c:pt>
                <c:pt idx="12">
                  <c:v>34</c:v>
                </c:pt>
                <c:pt idx="13">
                  <c:v>37</c:v>
                </c:pt>
                <c:pt idx="14">
                  <c:v>39</c:v>
                </c:pt>
                <c:pt idx="15">
                  <c:v>40</c:v>
                </c:pt>
                <c:pt idx="16">
                  <c:v>46</c:v>
                </c:pt>
                <c:pt idx="17">
                  <c:v>48</c:v>
                </c:pt>
              </c:numCache>
            </c:numRef>
          </c:val>
          <c:smooth val="0"/>
          <c:extLst>
            <c:ext xmlns:c16="http://schemas.microsoft.com/office/drawing/2014/chart" uri="{C3380CC4-5D6E-409C-BE32-E72D297353CC}">
              <c16:uniqueId val="{00000002-C0FF-423F-8C9B-DFA67E72161C}"/>
            </c:ext>
          </c:extLst>
        </c:ser>
        <c:ser>
          <c:idx val="1"/>
          <c:order val="1"/>
          <c:tx>
            <c:strRef>
              <c:f>Sheet1!$S$882</c:f>
              <c:strCache>
                <c:ptCount val="1"/>
                <c:pt idx="0">
                  <c:v>Ja</c:v>
                </c:pt>
              </c:strCache>
            </c:strRef>
          </c:tx>
          <c:spPr>
            <a:ln w="22225" cap="rnd" cmpd="sng" algn="ctr">
              <a:solidFill>
                <a:schemeClr val="tx2"/>
              </a:solidFill>
              <a:round/>
            </a:ln>
            <a:effectLst/>
          </c:spPr>
          <c:marker>
            <c:symbol val="none"/>
          </c:marker>
          <c:dLbls>
            <c:dLbl>
              <c:idx val="14"/>
              <c:layout>
                <c:manualLayout>
                  <c:x val="-3.4553363985355447E-2"/>
                  <c:y val="-4.597374057915715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FF-423F-8C9B-DFA67E72161C}"/>
                </c:ext>
              </c:extLst>
            </c:dLbl>
            <c:dLbl>
              <c:idx val="15"/>
              <c:layout>
                <c:manualLayout>
                  <c:x val="-3.4553363985355447E-2"/>
                  <c:y val="3.82367624708488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FF-423F-8C9B-DFA67E72161C}"/>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2"/>
                    </a:solidFill>
                    <a:latin typeface="+mn-lt"/>
                    <a:ea typeface="+mn-ea"/>
                    <a:cs typeface="+mn-cs"/>
                  </a:defRPr>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Sheet1!$Q$883:$Q$900</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Sheet1!$S$883:$S$900</c:f>
              <c:numCache>
                <c:formatCode>General</c:formatCode>
                <c:ptCount val="18"/>
                <c:pt idx="0">
                  <c:v>53</c:v>
                </c:pt>
                <c:pt idx="1">
                  <c:v>51</c:v>
                </c:pt>
                <c:pt idx="2">
                  <c:v>51</c:v>
                </c:pt>
                <c:pt idx="3">
                  <c:v>51</c:v>
                </c:pt>
                <c:pt idx="4">
                  <c:v>49</c:v>
                </c:pt>
                <c:pt idx="5">
                  <c:v>49</c:v>
                </c:pt>
                <c:pt idx="6">
                  <c:v>49</c:v>
                </c:pt>
                <c:pt idx="7">
                  <c:v>47</c:v>
                </c:pt>
                <c:pt idx="8">
                  <c:v>47</c:v>
                </c:pt>
                <c:pt idx="9">
                  <c:v>46</c:v>
                </c:pt>
                <c:pt idx="10">
                  <c:v>46</c:v>
                </c:pt>
                <c:pt idx="11">
                  <c:v>45</c:v>
                </c:pt>
                <c:pt idx="12">
                  <c:v>43</c:v>
                </c:pt>
                <c:pt idx="13">
                  <c:v>40</c:v>
                </c:pt>
                <c:pt idx="14">
                  <c:v>39</c:v>
                </c:pt>
                <c:pt idx="15">
                  <c:v>37</c:v>
                </c:pt>
                <c:pt idx="16">
                  <c:v>34</c:v>
                </c:pt>
                <c:pt idx="17">
                  <c:v>30</c:v>
                </c:pt>
              </c:numCache>
            </c:numRef>
          </c:val>
          <c:smooth val="0"/>
          <c:extLst>
            <c:ext xmlns:c16="http://schemas.microsoft.com/office/drawing/2014/chart" uri="{C3380CC4-5D6E-409C-BE32-E72D297353CC}">
              <c16:uniqueId val="{00000005-C0FF-423F-8C9B-DFA67E72161C}"/>
            </c:ext>
          </c:extLst>
        </c:ser>
        <c:dLbls>
          <c:showLegendKey val="0"/>
          <c:showVal val="0"/>
          <c:showCatName val="0"/>
          <c:showSerName val="0"/>
          <c:showPercent val="0"/>
          <c:showBubbleSize val="0"/>
        </c:dLbls>
        <c:smooth val="0"/>
        <c:axId val="98049024"/>
        <c:axId val="98063104"/>
      </c:lineChart>
      <c:catAx>
        <c:axId val="98049024"/>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5400000" spcFirstLastPara="1" vertOverflow="ellipsis" wrap="square" anchor="ctr" anchorCtr="1"/>
          <a:lstStyle/>
          <a:p>
            <a:pPr>
              <a:defRPr sz="1200" b="1" i="0" u="none" strike="noStrike" kern="1200" spc="20" baseline="0">
                <a:solidFill>
                  <a:schemeClr val="tx1">
                    <a:lumMod val="65000"/>
                    <a:lumOff val="35000"/>
                  </a:schemeClr>
                </a:solidFill>
                <a:latin typeface="+mn-lt"/>
                <a:ea typeface="+mn-ea"/>
                <a:cs typeface="+mn-cs"/>
              </a:defRPr>
            </a:pPr>
            <a:endParaRPr lang="nb-NO"/>
          </a:p>
        </c:txPr>
        <c:crossAx val="98063104"/>
        <c:crosses val="autoZero"/>
        <c:auto val="1"/>
        <c:lblAlgn val="ctr"/>
        <c:lblOffset val="100"/>
        <c:noMultiLvlLbl val="0"/>
      </c:catAx>
      <c:valAx>
        <c:axId val="98063104"/>
        <c:scaling>
          <c:orientation val="minMax"/>
        </c:scaling>
        <c:delete val="1"/>
        <c:axPos val="l"/>
        <c:numFmt formatCode="General" sourceLinked="1"/>
        <c:majorTickMark val="none"/>
        <c:minorTickMark val="none"/>
        <c:tickLblPos val="nextTo"/>
        <c:crossAx val="98049024"/>
        <c:crosses val="autoZero"/>
        <c:crossBetween val="between"/>
      </c:valAx>
      <c:spPr>
        <a:gradFill>
          <a:gsLst>
            <a:gs pos="100000">
              <a:schemeClr val="lt1">
                <a:lumMod val="95000"/>
              </a:schemeClr>
            </a:gs>
            <a:gs pos="0">
              <a:schemeClr val="lt1"/>
            </a:gs>
          </a:gsLst>
          <a:lin ang="5400000" scaled="0"/>
        </a:gradFill>
        <a:ln>
          <a:noFill/>
        </a:ln>
        <a:effectLst/>
      </c:spPr>
    </c:plotArea>
    <c:legend>
      <c:legendPos val="r"/>
      <c:layout>
        <c:manualLayout>
          <c:xMode val="edge"/>
          <c:yMode val="edge"/>
          <c:x val="0.9015577002465226"/>
          <c:y val="7.2710125208148096E-2"/>
          <c:w val="7.1872635485240061E-2"/>
          <c:h val="0.50127324685540919"/>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nb-NO"/>
        </a:p>
      </c:txPr>
    </c:legend>
    <c:plotVisOnly val="1"/>
    <c:dispBlanksAs val="gap"/>
    <c:showDLblsOverMax val="0"/>
  </c:chart>
  <c:spPr>
    <a:noFill/>
    <a:ln>
      <a:noFill/>
    </a:ln>
    <a:effectLst/>
  </c:spPr>
  <c:txPr>
    <a:bodyPr/>
    <a:lstStyle/>
    <a:p>
      <a:pPr>
        <a:defRPr/>
      </a:pPr>
      <a:endParaRPr lang="nb-NO"/>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160600082708629"/>
          <c:y val="3.1218323569320323E-2"/>
          <c:w val="0.8838808939138374"/>
          <c:h val="0.94240789142012316"/>
        </c:manualLayout>
      </c:layout>
      <c:barChart>
        <c:barDir val="bar"/>
        <c:grouping val="clustered"/>
        <c:varyColors val="0"/>
        <c:ser>
          <c:idx val="0"/>
          <c:order val="0"/>
          <c:tx>
            <c:strRef>
              <c:f>'Ark1'!$B$1</c:f>
              <c:strCache>
                <c:ptCount val="1"/>
                <c:pt idx="0">
                  <c:v>2017</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'Ark1'!$A$2:$A$22</c:f>
              <c:strCache>
                <c:ptCount val="21"/>
                <c:pt idx="0">
                  <c:v>Ingen/Driver ikke med noe av dette</c:v>
                </c:pt>
                <c:pt idx="1">
                  <c:v>Kunstløp/ Hurtigløp på skøyter</c:v>
                </c:pt>
                <c:pt idx="2">
                  <c:v>Friidrett</c:v>
                </c:pt>
                <c:pt idx="3">
                  <c:v>Turn/ Rytmisk gymnastikk</c:v>
                </c:pt>
                <c:pt idx="4">
                  <c:v>Motorsport</c:v>
                </c:pt>
                <c:pt idx="5">
                  <c:v>Rulleskøyter/ Inline-skøyter / rullebrett</c:v>
                </c:pt>
                <c:pt idx="6">
                  <c:v>Basketball</c:v>
                </c:pt>
                <c:pt idx="7">
                  <c:v>Bandy/ Ishockey</c:v>
                </c:pt>
                <c:pt idx="8">
                  <c:v>Badminton</c:v>
                </c:pt>
                <c:pt idx="9">
                  <c:v>Judo/ Karate/ Taekwondo o.l.</c:v>
                </c:pt>
                <c:pt idx="10">
                  <c:v>Håndball</c:v>
                </c:pt>
                <c:pt idx="11">
                  <c:v>Bryting/ Boksing</c:v>
                </c:pt>
                <c:pt idx="12">
                  <c:v>Tennis</c:v>
                </c:pt>
                <c:pt idx="13">
                  <c:v>Frisbee/ frisbeegolf</c:v>
                </c:pt>
                <c:pt idx="14">
                  <c:v>Squash</c:v>
                </c:pt>
                <c:pt idx="15">
                  <c:v>Biljard</c:v>
                </c:pt>
                <c:pt idx="16">
                  <c:v>Telemark</c:v>
                </c:pt>
                <c:pt idx="17">
                  <c:v>Innebandy</c:v>
                </c:pt>
                <c:pt idx="18">
                  <c:v>Ridning</c:v>
                </c:pt>
                <c:pt idx="19">
                  <c:v>Golf</c:v>
                </c:pt>
                <c:pt idx="20">
                  <c:v>Bowling</c:v>
                </c:pt>
              </c:strCache>
            </c:strRef>
          </c:cat>
          <c:val>
            <c:numRef>
              <c:f>'Ark1'!$B$2:$B$22</c:f>
              <c:numCache>
                <c:formatCode>General</c:formatCode>
                <c:ptCount val="21"/>
                <c:pt idx="0">
                  <c:v>3.2</c:v>
                </c:pt>
                <c:pt idx="1">
                  <c:v>0.5</c:v>
                </c:pt>
                <c:pt idx="2">
                  <c:v>0.8</c:v>
                </c:pt>
                <c:pt idx="3">
                  <c:v>0.7</c:v>
                </c:pt>
                <c:pt idx="4">
                  <c:v>0.8</c:v>
                </c:pt>
                <c:pt idx="5">
                  <c:v>0.4</c:v>
                </c:pt>
                <c:pt idx="6">
                  <c:v>0.9</c:v>
                </c:pt>
                <c:pt idx="7">
                  <c:v>0.9</c:v>
                </c:pt>
                <c:pt idx="8">
                  <c:v>1.1000000000000001</c:v>
                </c:pt>
                <c:pt idx="9">
                  <c:v>1.3</c:v>
                </c:pt>
                <c:pt idx="10">
                  <c:v>1</c:v>
                </c:pt>
                <c:pt idx="11">
                  <c:v>1.1000000000000001</c:v>
                </c:pt>
                <c:pt idx="12">
                  <c:v>1.7</c:v>
                </c:pt>
                <c:pt idx="13">
                  <c:v>1.5</c:v>
                </c:pt>
                <c:pt idx="14">
                  <c:v>1.3</c:v>
                </c:pt>
                <c:pt idx="15">
                  <c:v>1.6</c:v>
                </c:pt>
                <c:pt idx="16">
                  <c:v>1.6</c:v>
                </c:pt>
                <c:pt idx="17">
                  <c:v>2.2000000000000002</c:v>
                </c:pt>
                <c:pt idx="18">
                  <c:v>1.8</c:v>
                </c:pt>
                <c:pt idx="19">
                  <c:v>2</c:v>
                </c:pt>
                <c:pt idx="20">
                  <c:v>2.2999999999999998</c:v>
                </c:pt>
              </c:numCache>
            </c:numRef>
          </c:val>
          <c:extLst>
            <c:ext xmlns:c16="http://schemas.microsoft.com/office/drawing/2014/chart" uri="{C3380CC4-5D6E-409C-BE32-E72D297353CC}">
              <c16:uniqueId val="{00000000-C521-448D-91FC-C5A522847E4F}"/>
            </c:ext>
          </c:extLst>
        </c:ser>
        <c:ser>
          <c:idx val="1"/>
          <c:order val="1"/>
          <c:tx>
            <c:strRef>
              <c:f>'Ark1'!$C$1</c:f>
              <c:strCache>
                <c:ptCount val="1"/>
                <c:pt idx="0">
                  <c:v>2019</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'Ark1'!$A$2:$A$22</c:f>
              <c:strCache>
                <c:ptCount val="21"/>
                <c:pt idx="0">
                  <c:v>Ingen/Driver ikke med noe av dette</c:v>
                </c:pt>
                <c:pt idx="1">
                  <c:v>Kunstløp/ Hurtigløp på skøyter</c:v>
                </c:pt>
                <c:pt idx="2">
                  <c:v>Friidrett</c:v>
                </c:pt>
                <c:pt idx="3">
                  <c:v>Turn/ Rytmisk gymnastikk</c:v>
                </c:pt>
                <c:pt idx="4">
                  <c:v>Motorsport</c:v>
                </c:pt>
                <c:pt idx="5">
                  <c:v>Rulleskøyter/ Inline-skøyter / rullebrett</c:v>
                </c:pt>
                <c:pt idx="6">
                  <c:v>Basketball</c:v>
                </c:pt>
                <c:pt idx="7">
                  <c:v>Bandy/ Ishockey</c:v>
                </c:pt>
                <c:pt idx="8">
                  <c:v>Badminton</c:v>
                </c:pt>
                <c:pt idx="9">
                  <c:v>Judo/ Karate/ Taekwondo o.l.</c:v>
                </c:pt>
                <c:pt idx="10">
                  <c:v>Håndball</c:v>
                </c:pt>
                <c:pt idx="11">
                  <c:v>Bryting/ Boksing</c:v>
                </c:pt>
                <c:pt idx="12">
                  <c:v>Tennis</c:v>
                </c:pt>
                <c:pt idx="13">
                  <c:v>Frisbee/ frisbeegolf</c:v>
                </c:pt>
                <c:pt idx="14">
                  <c:v>Squash</c:v>
                </c:pt>
                <c:pt idx="15">
                  <c:v>Biljard</c:v>
                </c:pt>
                <c:pt idx="16">
                  <c:v>Telemark</c:v>
                </c:pt>
                <c:pt idx="17">
                  <c:v>Innebandy</c:v>
                </c:pt>
                <c:pt idx="18">
                  <c:v>Ridning</c:v>
                </c:pt>
                <c:pt idx="19">
                  <c:v>Golf</c:v>
                </c:pt>
                <c:pt idx="20">
                  <c:v>Bowling</c:v>
                </c:pt>
              </c:strCache>
            </c:strRef>
          </c:cat>
          <c:val>
            <c:numRef>
              <c:f>'Ark1'!$C$2:$C$22</c:f>
              <c:numCache>
                <c:formatCode>General</c:formatCode>
                <c:ptCount val="21"/>
                <c:pt idx="0">
                  <c:v>3.2</c:v>
                </c:pt>
                <c:pt idx="1">
                  <c:v>0.4</c:v>
                </c:pt>
                <c:pt idx="2">
                  <c:v>0.5</c:v>
                </c:pt>
                <c:pt idx="3">
                  <c:v>0.8</c:v>
                </c:pt>
                <c:pt idx="4">
                  <c:v>0.8</c:v>
                </c:pt>
                <c:pt idx="5">
                  <c:v>1</c:v>
                </c:pt>
                <c:pt idx="6">
                  <c:v>1</c:v>
                </c:pt>
                <c:pt idx="7">
                  <c:v>1.1000000000000001</c:v>
                </c:pt>
                <c:pt idx="8">
                  <c:v>1.1000000000000001</c:v>
                </c:pt>
                <c:pt idx="9">
                  <c:v>1.2</c:v>
                </c:pt>
                <c:pt idx="10">
                  <c:v>1.2</c:v>
                </c:pt>
                <c:pt idx="11">
                  <c:v>1.3</c:v>
                </c:pt>
                <c:pt idx="12">
                  <c:v>1.4</c:v>
                </c:pt>
                <c:pt idx="13">
                  <c:v>1.4</c:v>
                </c:pt>
                <c:pt idx="14">
                  <c:v>1.6</c:v>
                </c:pt>
                <c:pt idx="15">
                  <c:v>1.6</c:v>
                </c:pt>
                <c:pt idx="16">
                  <c:v>1.7</c:v>
                </c:pt>
                <c:pt idx="17">
                  <c:v>2</c:v>
                </c:pt>
                <c:pt idx="18">
                  <c:v>2</c:v>
                </c:pt>
                <c:pt idx="19">
                  <c:v>2.1</c:v>
                </c:pt>
                <c:pt idx="20">
                  <c:v>2.1</c:v>
                </c:pt>
              </c:numCache>
            </c:numRef>
          </c:val>
          <c:extLst>
            <c:ext xmlns:c16="http://schemas.microsoft.com/office/drawing/2014/chart" uri="{C3380CC4-5D6E-409C-BE32-E72D297353CC}">
              <c16:uniqueId val="{00000000-CE13-4B08-BD36-BBCCA1E9E629}"/>
            </c:ext>
          </c:extLst>
        </c:ser>
        <c:dLbls>
          <c:dLblPos val="outEnd"/>
          <c:showLegendKey val="0"/>
          <c:showVal val="1"/>
          <c:showCatName val="0"/>
          <c:showSerName val="0"/>
          <c:showPercent val="0"/>
          <c:showBubbleSize val="0"/>
        </c:dLbls>
        <c:gapWidth val="100"/>
        <c:axId val="751902952"/>
        <c:axId val="751915744"/>
      </c:barChart>
      <c:catAx>
        <c:axId val="7519029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nb-NO"/>
          </a:p>
        </c:txPr>
        <c:crossAx val="751915744"/>
        <c:crosses val="autoZero"/>
        <c:auto val="1"/>
        <c:lblAlgn val="ctr"/>
        <c:lblOffset val="100"/>
        <c:noMultiLvlLbl val="0"/>
      </c:catAx>
      <c:valAx>
        <c:axId val="751915744"/>
        <c:scaling>
          <c:orientation val="minMax"/>
          <c:max val="6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nb-NO"/>
          </a:p>
        </c:txPr>
        <c:crossAx val="751902952"/>
        <c:crosses val="autoZero"/>
        <c:crossBetween val="between"/>
        <c:majorUnit val="100"/>
      </c:valAx>
      <c:spPr>
        <a:noFill/>
        <a:ln>
          <a:solidFill>
            <a:schemeClr val="bg1"/>
          </a:solidFill>
        </a:ln>
        <a:effectLst/>
      </c:spPr>
    </c:plotArea>
    <c:legend>
      <c:legendPos val="r"/>
      <c:layout>
        <c:manualLayout>
          <c:xMode val="edge"/>
          <c:yMode val="edge"/>
          <c:x val="0.79749017540112044"/>
          <c:y val="0.41761437580416655"/>
          <c:w val="0.13258973170346899"/>
          <c:h val="0.12645768154324896"/>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nb-N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59.1</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40.9</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Fotturer i skog og mark</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General</c:formatCode>
                <c:ptCount val="6"/>
                <c:pt idx="0">
                  <c:v>62</c:v>
                </c:pt>
                <c:pt idx="1">
                  <c:v>66.2</c:v>
                </c:pt>
                <c:pt idx="2">
                  <c:v>63.2</c:v>
                </c:pt>
                <c:pt idx="3">
                  <c:v>57</c:v>
                </c:pt>
                <c:pt idx="4">
                  <c:v>51.7</c:v>
                </c:pt>
                <c:pt idx="5">
                  <c:v>36.5</c:v>
                </c:pt>
              </c:numCache>
            </c:numRef>
          </c:val>
          <c:extLst>
            <c:ext xmlns:c16="http://schemas.microsoft.com/office/drawing/2014/chart" uri="{C3380CC4-5D6E-409C-BE32-E72D297353CC}">
              <c16:uniqueId val="{00000000-155F-4B3B-85A3-7C5DEBBF324D}"/>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43.5</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56.5</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Styrketrening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General</c:formatCode>
                <c:ptCount val="6"/>
                <c:pt idx="0">
                  <c:v>26.8</c:v>
                </c:pt>
                <c:pt idx="1">
                  <c:v>36.1</c:v>
                </c:pt>
                <c:pt idx="2">
                  <c:v>43.2</c:v>
                </c:pt>
                <c:pt idx="3">
                  <c:v>54.4</c:v>
                </c:pt>
                <c:pt idx="4">
                  <c:v>64.8</c:v>
                </c:pt>
                <c:pt idx="5">
                  <c:v>70.5</c:v>
                </c:pt>
              </c:numCache>
            </c:numRef>
          </c:val>
          <c:extLst>
            <c:ext xmlns:c16="http://schemas.microsoft.com/office/drawing/2014/chart" uri="{C3380CC4-5D6E-409C-BE32-E72D297353CC}">
              <c16:uniqueId val="{00000000-E6AC-4CA8-AE23-3647744E02AF}"/>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c:f>
              <c:numCache>
                <c:formatCode>General</c:formatCode>
                <c:ptCount val="1"/>
              </c:numCache>
            </c:numRef>
          </c:cat>
          <c:val>
            <c:numRef>
              <c:f>'Ark1'!$B$2</c:f>
              <c:numCache>
                <c:formatCode>General</c:formatCode>
                <c:ptCount val="1"/>
                <c:pt idx="0">
                  <c:v>36.299999999999997</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numRef>
              <c:f>'Ark1'!$A$2</c:f>
              <c:numCache>
                <c:formatCode>General</c:formatCode>
                <c:ptCount val="1"/>
              </c:numCache>
            </c:numRef>
          </c:cat>
          <c:val>
            <c:numRef>
              <c:f>'Ark1'!$C$2</c:f>
              <c:numCache>
                <c:formatCode>General</c:formatCode>
                <c:ptCount val="1"/>
                <c:pt idx="0">
                  <c:v>63.7</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Fotturer på fjell og vidde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General</c:formatCode>
                <c:ptCount val="6"/>
                <c:pt idx="0">
                  <c:v>34.4</c:v>
                </c:pt>
                <c:pt idx="1">
                  <c:v>40.9</c:v>
                </c:pt>
                <c:pt idx="2">
                  <c:v>39.200000000000003</c:v>
                </c:pt>
                <c:pt idx="3">
                  <c:v>37.1</c:v>
                </c:pt>
                <c:pt idx="4">
                  <c:v>36.4</c:v>
                </c:pt>
                <c:pt idx="5" formatCode="0">
                  <c:v>21.5</c:v>
                </c:pt>
              </c:numCache>
            </c:numRef>
          </c:val>
          <c:extLst>
            <c:ext xmlns:c16="http://schemas.microsoft.com/office/drawing/2014/chart" uri="{C3380CC4-5D6E-409C-BE32-E72D297353CC}">
              <c16:uniqueId val="{00000000-02F7-4495-A914-66D644ECCFA0}"/>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29.6</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70.400000000000006</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Skiturer i i skog og fjell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26</c:v>
                </c:pt>
                <c:pt idx="1">
                  <c:v>36.799999999999997</c:v>
                </c:pt>
                <c:pt idx="2">
                  <c:v>33.1</c:v>
                </c:pt>
                <c:pt idx="3">
                  <c:v>25.8</c:v>
                </c:pt>
                <c:pt idx="4">
                  <c:v>23.2</c:v>
                </c:pt>
                <c:pt idx="5">
                  <c:v>29.5</c:v>
                </c:pt>
              </c:numCache>
            </c:numRef>
          </c:val>
          <c:extLst>
            <c:ext xmlns:c16="http://schemas.microsoft.com/office/drawing/2014/chart" uri="{C3380CC4-5D6E-409C-BE32-E72D297353CC}">
              <c16:uniqueId val="{00000000-54B2-4FB4-951F-DA6A86487E1A}"/>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31.2</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68.8</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cap="none" spc="20" baseline="0">
              <a:solidFill>
                <a:schemeClr val="dk1">
                  <a:lumMod val="50000"/>
                  <a:lumOff val="50000"/>
                </a:schemeClr>
              </a:solidFill>
              <a:latin typeface="+mn-lt"/>
              <a:ea typeface="+mn-ea"/>
              <a:cs typeface="+mn-cs"/>
            </a:defRPr>
          </a:pPr>
          <a:endParaRPr lang="nb-NO"/>
        </a:p>
      </c:txPr>
    </c:title>
    <c:autoTitleDeleted val="0"/>
    <c:plotArea>
      <c:layout>
        <c:manualLayout>
          <c:layoutTarget val="inner"/>
          <c:xMode val="edge"/>
          <c:yMode val="edge"/>
          <c:x val="4.0953161828712004E-2"/>
          <c:y val="3.8842638033345242E-2"/>
          <c:w val="0.79950683881802453"/>
          <c:h val="0.84526249124331321"/>
        </c:manualLayout>
      </c:layout>
      <c:lineChart>
        <c:grouping val="standard"/>
        <c:varyColors val="0"/>
        <c:ser>
          <c:idx val="0"/>
          <c:order val="0"/>
          <c:tx>
            <c:strRef>
              <c:f>Sheet1!$J$1197:$J$1198</c:f>
              <c:strCache>
                <c:ptCount val="1"/>
                <c:pt idx="0">
                  <c:v>Foretrekker å kjøpe norske varer selv om de er litt dyrere: Enig - uenig</c:v>
                </c:pt>
              </c:strCache>
            </c:strRef>
          </c:tx>
          <c:spPr>
            <a:ln w="22225" cap="rnd" cmpd="sng" algn="ctr">
              <a:solidFill>
                <a:schemeClr val="tx2"/>
              </a:solidFill>
              <a:round/>
            </a:ln>
            <a:effectLst/>
          </c:spPr>
          <c:marker>
            <c:symbol val="none"/>
          </c:marker>
          <c:cat>
            <c:numRef>
              <c:f>Sheet1!$I$1199:$I$1216</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Sheet1!$J$1199:$J$1216</c:f>
              <c:numCache>
                <c:formatCode>General</c:formatCode>
                <c:ptCount val="18"/>
                <c:pt idx="0">
                  <c:v>35</c:v>
                </c:pt>
                <c:pt idx="1">
                  <c:v>25</c:v>
                </c:pt>
                <c:pt idx="2">
                  <c:v>27</c:v>
                </c:pt>
                <c:pt idx="3">
                  <c:v>33</c:v>
                </c:pt>
                <c:pt idx="4">
                  <c:v>37</c:v>
                </c:pt>
                <c:pt idx="5">
                  <c:v>42</c:v>
                </c:pt>
                <c:pt idx="6">
                  <c:v>39</c:v>
                </c:pt>
                <c:pt idx="7">
                  <c:v>33</c:v>
                </c:pt>
                <c:pt idx="8">
                  <c:v>28</c:v>
                </c:pt>
                <c:pt idx="9">
                  <c:v>28</c:v>
                </c:pt>
                <c:pt idx="10">
                  <c:v>33</c:v>
                </c:pt>
                <c:pt idx="11">
                  <c:v>32</c:v>
                </c:pt>
                <c:pt idx="12">
                  <c:v>30</c:v>
                </c:pt>
                <c:pt idx="13">
                  <c:v>40</c:v>
                </c:pt>
                <c:pt idx="14">
                  <c:v>45</c:v>
                </c:pt>
                <c:pt idx="15">
                  <c:v>50</c:v>
                </c:pt>
                <c:pt idx="16">
                  <c:v>52</c:v>
                </c:pt>
                <c:pt idx="17">
                  <c:v>52</c:v>
                </c:pt>
              </c:numCache>
            </c:numRef>
          </c:val>
          <c:smooth val="0"/>
          <c:extLst>
            <c:ext xmlns:c16="http://schemas.microsoft.com/office/drawing/2014/chart" uri="{C3380CC4-5D6E-409C-BE32-E72D297353CC}">
              <c16:uniqueId val="{00000000-D467-476E-B1EF-ECEA064B4680}"/>
            </c:ext>
          </c:extLst>
        </c:ser>
        <c:dLbls>
          <c:showLegendKey val="0"/>
          <c:showVal val="0"/>
          <c:showCatName val="0"/>
          <c:showSerName val="0"/>
          <c:showPercent val="0"/>
          <c:showBubbleSize val="0"/>
        </c:dLbls>
        <c:smooth val="0"/>
        <c:axId val="95165824"/>
        <c:axId val="95167616"/>
      </c:lineChart>
      <c:catAx>
        <c:axId val="95165824"/>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5400000" spcFirstLastPara="1" vertOverflow="ellipsis" wrap="square" anchor="ctr" anchorCtr="1"/>
          <a:lstStyle/>
          <a:p>
            <a:pPr>
              <a:defRPr sz="1197" b="1" i="0" u="none" strike="noStrike" kern="1200" spc="20" baseline="0">
                <a:solidFill>
                  <a:schemeClr val="dk1">
                    <a:lumMod val="65000"/>
                    <a:lumOff val="35000"/>
                  </a:schemeClr>
                </a:solidFill>
                <a:latin typeface="+mn-lt"/>
                <a:ea typeface="+mn-ea"/>
                <a:cs typeface="+mn-cs"/>
              </a:defRPr>
            </a:pPr>
            <a:endParaRPr lang="nb-NO"/>
          </a:p>
        </c:txPr>
        <c:crossAx val="95167616"/>
        <c:crosses val="autoZero"/>
        <c:auto val="1"/>
        <c:lblAlgn val="ctr"/>
        <c:lblOffset val="100"/>
        <c:noMultiLvlLbl val="0"/>
      </c:catAx>
      <c:valAx>
        <c:axId val="95167616"/>
        <c:scaling>
          <c:orientation val="minMax"/>
        </c:scaling>
        <c:delete val="0"/>
        <c:axPos val="l"/>
        <c:numFmt formatCode="#&quot;%&quot;"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bg1">
                    <a:lumMod val="65000"/>
                  </a:schemeClr>
                </a:solidFill>
                <a:latin typeface="+mn-lt"/>
                <a:ea typeface="+mn-ea"/>
                <a:cs typeface="+mn-cs"/>
              </a:defRPr>
            </a:pPr>
            <a:endParaRPr lang="nb-NO"/>
          </a:p>
        </c:txPr>
        <c:crossAx val="95165824"/>
        <c:crosses val="autoZero"/>
        <c:crossBetween val="between"/>
      </c:valAx>
      <c:spPr>
        <a:gradFill>
          <a:gsLst>
            <a:gs pos="100000">
              <a:schemeClr val="lt1">
                <a:lumMod val="95000"/>
              </a:schemeClr>
            </a:gs>
            <a:gs pos="0">
              <a:schemeClr val="lt1"/>
            </a:gs>
          </a:gsLst>
          <a:lin ang="5400000" scaled="0"/>
        </a:gradFill>
        <a:ln>
          <a:noFill/>
        </a:ln>
        <a:effectLst/>
      </c:spPr>
    </c:plotArea>
    <c:plotVisOnly val="1"/>
    <c:dispBlanksAs val="gap"/>
    <c:showDLblsOverMax val="0"/>
  </c:chart>
  <c:spPr>
    <a:solidFill>
      <a:schemeClr val="lt1"/>
    </a:solidFill>
    <a:ln>
      <a:noFill/>
    </a:ln>
    <a:effectLst/>
  </c:spPr>
  <c:txPr>
    <a:bodyPr/>
    <a:lstStyle/>
    <a:p>
      <a:pPr>
        <a:defRPr/>
      </a:pPr>
      <a:endParaRPr lang="nb-NO"/>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Jogging i mosjonshensikt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General</c:formatCode>
                <c:ptCount val="6"/>
                <c:pt idx="0">
                  <c:v>12.9</c:v>
                </c:pt>
                <c:pt idx="1">
                  <c:v>22.6</c:v>
                </c:pt>
                <c:pt idx="2">
                  <c:v>34.6</c:v>
                </c:pt>
                <c:pt idx="3">
                  <c:v>49.2</c:v>
                </c:pt>
                <c:pt idx="4">
                  <c:v>51.5</c:v>
                </c:pt>
                <c:pt idx="5" formatCode="0">
                  <c:v>47.1</c:v>
                </c:pt>
              </c:numCache>
            </c:numRef>
          </c:val>
          <c:extLst>
            <c:ext xmlns:c16="http://schemas.microsoft.com/office/drawing/2014/chart" uri="{C3380CC4-5D6E-409C-BE32-E72D297353CC}">
              <c16:uniqueId val="{00000000-7178-487B-BAF0-7C6E5CB5295C}"/>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25.9</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75.400000000000006</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Sykling til jobb og på tur</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'Ark1'!$A$2:$A$6</c:f>
              <c:strCache>
                <c:ptCount val="5"/>
                <c:pt idx="0">
                  <c:v>60 år +</c:v>
                </c:pt>
                <c:pt idx="1">
                  <c:v>50-59 år</c:v>
                </c:pt>
                <c:pt idx="2">
                  <c:v>36-49 år</c:v>
                </c:pt>
                <c:pt idx="3">
                  <c:v>26-35 år</c:v>
                </c:pt>
                <c:pt idx="4">
                  <c:v>20-25 år</c:v>
                </c:pt>
              </c:strCache>
            </c:strRef>
          </c:cat>
          <c:val>
            <c:numRef>
              <c:f>'Ark1'!$B$2:$B$6</c:f>
              <c:numCache>
                <c:formatCode>General</c:formatCode>
                <c:ptCount val="5"/>
                <c:pt idx="0">
                  <c:v>20.3</c:v>
                </c:pt>
                <c:pt idx="1">
                  <c:v>28.5</c:v>
                </c:pt>
                <c:pt idx="2">
                  <c:v>28.8</c:v>
                </c:pt>
                <c:pt idx="3">
                  <c:v>28.3</c:v>
                </c:pt>
                <c:pt idx="4">
                  <c:v>27.6</c:v>
                </c:pt>
              </c:numCache>
            </c:numRef>
          </c:val>
          <c:extLst>
            <c:ext xmlns:c16="http://schemas.microsoft.com/office/drawing/2014/chart" uri="{C3380CC4-5D6E-409C-BE32-E72D297353CC}">
              <c16:uniqueId val="{00000000-961C-4752-9E91-04235790A62D}"/>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23.2</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76.8</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Langrenn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12.4</c:v>
                </c:pt>
                <c:pt idx="1">
                  <c:v>23.2</c:v>
                </c:pt>
                <c:pt idx="2">
                  <c:v>29.7</c:v>
                </c:pt>
                <c:pt idx="3">
                  <c:v>29.6</c:v>
                </c:pt>
                <c:pt idx="4">
                  <c:v>28</c:v>
                </c:pt>
                <c:pt idx="5">
                  <c:v>24</c:v>
                </c:pt>
              </c:numCache>
            </c:numRef>
          </c:val>
          <c:extLst>
            <c:ext xmlns:c16="http://schemas.microsoft.com/office/drawing/2014/chart" uri="{C3380CC4-5D6E-409C-BE32-E72D297353CC}">
              <c16:uniqueId val="{00000000-D446-4F69-A012-66B93E71FD18}"/>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7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14.4</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84.7</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66730354550506"/>
          <c:y val="0.19496797829734877"/>
          <c:w val="0.57501663686329119"/>
          <c:h val="0.66318079249645279"/>
        </c:manualLayout>
      </c:layout>
      <c:barChart>
        <c:barDir val="bar"/>
        <c:grouping val="clustered"/>
        <c:varyColors val="0"/>
        <c:ser>
          <c:idx val="0"/>
          <c:order val="0"/>
          <c:tx>
            <c:strRef>
              <c:f>'Ark1'!$B$1</c:f>
              <c:strCache>
                <c:ptCount val="1"/>
                <c:pt idx="0">
                  <c:v>Sykling som trening/spinning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13</c:v>
                </c:pt>
                <c:pt idx="1">
                  <c:v>15.5</c:v>
                </c:pt>
                <c:pt idx="2">
                  <c:v>15.4</c:v>
                </c:pt>
                <c:pt idx="3">
                  <c:v>13.7</c:v>
                </c:pt>
                <c:pt idx="4">
                  <c:v>14.3</c:v>
                </c:pt>
                <c:pt idx="5">
                  <c:v>13.7</c:v>
                </c:pt>
              </c:numCache>
            </c:numRef>
          </c:val>
          <c:extLst>
            <c:ext xmlns:c16="http://schemas.microsoft.com/office/drawing/2014/chart" uri="{C3380CC4-5D6E-409C-BE32-E72D297353CC}">
              <c16:uniqueId val="{00000000-2E5B-4488-AF3C-4FBE5EC48373}"/>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14.1</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85.9</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Svømming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General</c:formatCode>
                <c:ptCount val="6"/>
                <c:pt idx="0">
                  <c:v>12.2</c:v>
                </c:pt>
                <c:pt idx="1">
                  <c:v>12.8</c:v>
                </c:pt>
                <c:pt idx="2">
                  <c:v>16.2</c:v>
                </c:pt>
                <c:pt idx="3">
                  <c:v>15.6</c:v>
                </c:pt>
                <c:pt idx="4">
                  <c:v>16.2</c:v>
                </c:pt>
                <c:pt idx="5" formatCode="0">
                  <c:v>13.4</c:v>
                </c:pt>
              </c:numCache>
            </c:numRef>
          </c:val>
          <c:extLst>
            <c:ext xmlns:c16="http://schemas.microsoft.com/office/drawing/2014/chart" uri="{C3380CC4-5D6E-409C-BE32-E72D297353CC}">
              <c16:uniqueId val="{00000000-7E3D-42FB-8AC7-FDBE50AF9F90}"/>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Løpstrening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2.4</c:v>
                </c:pt>
                <c:pt idx="1">
                  <c:v>9</c:v>
                </c:pt>
                <c:pt idx="2">
                  <c:v>13.6</c:v>
                </c:pt>
                <c:pt idx="3">
                  <c:v>18</c:v>
                </c:pt>
                <c:pt idx="4">
                  <c:v>22.9</c:v>
                </c:pt>
                <c:pt idx="5">
                  <c:v>38.799999999999997</c:v>
                </c:pt>
              </c:numCache>
            </c:numRef>
          </c:val>
          <c:extLst>
            <c:ext xmlns:c16="http://schemas.microsoft.com/office/drawing/2014/chart" uri="{C3380CC4-5D6E-409C-BE32-E72D297353CC}">
              <c16:uniqueId val="{00000000-0C83-4C46-B239-982EA5D7619A}"/>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5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9993061570401345E-2"/>
          <c:y val="3.5528054040175359E-2"/>
          <c:w val="0.73049192809493124"/>
          <c:h val="0.85846680731545011"/>
        </c:manualLayout>
      </c:layout>
      <c:lineChart>
        <c:grouping val="standard"/>
        <c:varyColors val="0"/>
        <c:ser>
          <c:idx val="0"/>
          <c:order val="0"/>
          <c:tx>
            <c:strRef>
              <c:f>Sheet1!$K$353:$K$354</c:f>
              <c:strCache>
                <c:ptCount val="1"/>
                <c:pt idx="0">
                  <c:v>A)  Savner materielle  goder: Uenig – Enig </c:v>
                </c:pt>
              </c:strCache>
            </c:strRef>
          </c:tx>
          <c:spPr>
            <a:ln w="22225" cap="rnd" cmpd="sng" algn="ctr">
              <a:solidFill>
                <a:schemeClr val="bg2"/>
              </a:solidFill>
              <a:round/>
            </a:ln>
            <a:effectLst/>
          </c:spPr>
          <c:marker>
            <c:symbol val="none"/>
          </c:marker>
          <c:cat>
            <c:numRef>
              <c:f>Sheet1!$J$355:$J$372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Sheet1!$K$355:$K$372</c:f>
              <c:numCache>
                <c:formatCode>General</c:formatCode>
                <c:ptCount val="18"/>
                <c:pt idx="0">
                  <c:v>3</c:v>
                </c:pt>
                <c:pt idx="1">
                  <c:v>0</c:v>
                </c:pt>
                <c:pt idx="2">
                  <c:v>6</c:v>
                </c:pt>
                <c:pt idx="3">
                  <c:v>2</c:v>
                </c:pt>
                <c:pt idx="4">
                  <c:v>-3</c:v>
                </c:pt>
                <c:pt idx="5">
                  <c:v>-8</c:v>
                </c:pt>
                <c:pt idx="6">
                  <c:v>-4</c:v>
                </c:pt>
                <c:pt idx="7">
                  <c:v>-6</c:v>
                </c:pt>
                <c:pt idx="8">
                  <c:v>-3</c:v>
                </c:pt>
                <c:pt idx="9">
                  <c:v>8</c:v>
                </c:pt>
                <c:pt idx="10">
                  <c:v>9</c:v>
                </c:pt>
                <c:pt idx="11">
                  <c:v>21</c:v>
                </c:pt>
                <c:pt idx="12">
                  <c:v>24</c:v>
                </c:pt>
                <c:pt idx="13">
                  <c:v>29</c:v>
                </c:pt>
                <c:pt idx="14">
                  <c:v>34</c:v>
                </c:pt>
                <c:pt idx="15">
                  <c:v>35</c:v>
                </c:pt>
                <c:pt idx="16">
                  <c:v>35</c:v>
                </c:pt>
                <c:pt idx="17">
                  <c:v>38</c:v>
                </c:pt>
              </c:numCache>
            </c:numRef>
          </c:val>
          <c:smooth val="0"/>
          <c:extLst>
            <c:ext xmlns:c16="http://schemas.microsoft.com/office/drawing/2014/chart" uri="{C3380CC4-5D6E-409C-BE32-E72D297353CC}">
              <c16:uniqueId val="{00000000-224E-4DAA-9A74-58ED9280E617}"/>
            </c:ext>
          </c:extLst>
        </c:ser>
        <c:ser>
          <c:idx val="1"/>
          <c:order val="1"/>
          <c:tx>
            <c:strRef>
              <c:f>Sheet1!$L$353:$L$354</c:f>
              <c:strCache>
                <c:ptCount val="1"/>
                <c:pt idx="0">
                  <c:v>B) Egen økon. situasjon: Bli forbedret – Forverret </c:v>
                </c:pt>
              </c:strCache>
            </c:strRef>
          </c:tx>
          <c:spPr>
            <a:ln w="22225" cap="rnd" cmpd="sng" algn="ctr">
              <a:solidFill>
                <a:schemeClr val="accent2"/>
              </a:solidFill>
              <a:round/>
            </a:ln>
            <a:effectLst/>
          </c:spPr>
          <c:marker>
            <c:symbol val="none"/>
          </c:marker>
          <c:cat>
            <c:numRef>
              <c:f>Sheet1!$J$355:$J$372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Sheet1!$L$355:$L$372</c:f>
              <c:numCache>
                <c:formatCode>General</c:formatCode>
                <c:ptCount val="18"/>
                <c:pt idx="0">
                  <c:v>16</c:v>
                </c:pt>
                <c:pt idx="1">
                  <c:v>13</c:v>
                </c:pt>
                <c:pt idx="2">
                  <c:v>10</c:v>
                </c:pt>
                <c:pt idx="3">
                  <c:v>11</c:v>
                </c:pt>
                <c:pt idx="4">
                  <c:v>19</c:v>
                </c:pt>
                <c:pt idx="5">
                  <c:v>18</c:v>
                </c:pt>
                <c:pt idx="6">
                  <c:v>23</c:v>
                </c:pt>
                <c:pt idx="7">
                  <c:v>16</c:v>
                </c:pt>
                <c:pt idx="8">
                  <c:v>20</c:v>
                </c:pt>
                <c:pt idx="9">
                  <c:v>18</c:v>
                </c:pt>
                <c:pt idx="10">
                  <c:v>19</c:v>
                </c:pt>
                <c:pt idx="11">
                  <c:v>26</c:v>
                </c:pt>
                <c:pt idx="12">
                  <c:v>19</c:v>
                </c:pt>
                <c:pt idx="13">
                  <c:v>21</c:v>
                </c:pt>
                <c:pt idx="14">
                  <c:v>24</c:v>
                </c:pt>
                <c:pt idx="15">
                  <c:v>16</c:v>
                </c:pt>
                <c:pt idx="16">
                  <c:v>19</c:v>
                </c:pt>
                <c:pt idx="17">
                  <c:v>22</c:v>
                </c:pt>
              </c:numCache>
            </c:numRef>
          </c:val>
          <c:smooth val="0"/>
          <c:extLst>
            <c:ext xmlns:c16="http://schemas.microsoft.com/office/drawing/2014/chart" uri="{C3380CC4-5D6E-409C-BE32-E72D297353CC}">
              <c16:uniqueId val="{00000001-224E-4DAA-9A74-58ED9280E617}"/>
            </c:ext>
          </c:extLst>
        </c:ser>
        <c:ser>
          <c:idx val="2"/>
          <c:order val="2"/>
          <c:tx>
            <c:strRef>
              <c:f>Sheet1!$M$353:$M$354</c:f>
              <c:strCache>
                <c:ptCount val="1"/>
                <c:pt idx="0">
                  <c:v>C) Egen økon. sit. sammenliknet med andres:  Bedre – Dårligere</c:v>
                </c:pt>
              </c:strCache>
            </c:strRef>
          </c:tx>
          <c:spPr>
            <a:ln w="22225" cap="rnd" cmpd="sng" algn="ctr">
              <a:solidFill>
                <a:schemeClr val="tx2"/>
              </a:solidFill>
              <a:round/>
            </a:ln>
            <a:effectLst/>
          </c:spPr>
          <c:marker>
            <c:symbol val="none"/>
          </c:marker>
          <c:cat>
            <c:numRef>
              <c:f>Sheet1!$J$355:$J$372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Sheet1!$M$355:$M$372</c:f>
              <c:numCache>
                <c:formatCode>General</c:formatCode>
                <c:ptCount val="18"/>
                <c:pt idx="4">
                  <c:v>-2</c:v>
                </c:pt>
                <c:pt idx="5">
                  <c:v>-6</c:v>
                </c:pt>
                <c:pt idx="6">
                  <c:v>-4</c:v>
                </c:pt>
                <c:pt idx="7">
                  <c:v>-3</c:v>
                </c:pt>
                <c:pt idx="8">
                  <c:v>-3</c:v>
                </c:pt>
                <c:pt idx="9">
                  <c:v>1</c:v>
                </c:pt>
                <c:pt idx="10">
                  <c:v>6</c:v>
                </c:pt>
                <c:pt idx="11">
                  <c:v>5</c:v>
                </c:pt>
                <c:pt idx="12">
                  <c:v>6</c:v>
                </c:pt>
                <c:pt idx="13">
                  <c:v>10</c:v>
                </c:pt>
                <c:pt idx="14">
                  <c:v>13</c:v>
                </c:pt>
                <c:pt idx="15">
                  <c:v>11</c:v>
                </c:pt>
                <c:pt idx="16">
                  <c:v>12</c:v>
                </c:pt>
                <c:pt idx="17">
                  <c:v>13</c:v>
                </c:pt>
              </c:numCache>
            </c:numRef>
          </c:val>
          <c:smooth val="0"/>
          <c:extLst>
            <c:ext xmlns:c16="http://schemas.microsoft.com/office/drawing/2014/chart" uri="{C3380CC4-5D6E-409C-BE32-E72D297353CC}">
              <c16:uniqueId val="{00000002-224E-4DAA-9A74-58ED9280E617}"/>
            </c:ext>
          </c:extLst>
        </c:ser>
        <c:ser>
          <c:idx val="3"/>
          <c:order val="3"/>
          <c:tx>
            <c:strRef>
              <c:f>Sheet1!$N$353:$N$354</c:f>
              <c:strCache>
                <c:ptCount val="1"/>
                <c:pt idx="0">
                  <c:v>D) Kunne klare seg med mindre penger - trenger mer </c:v>
                </c:pt>
              </c:strCache>
            </c:strRef>
          </c:tx>
          <c:spPr>
            <a:ln w="22225" cap="rnd" cmpd="sng" algn="ctr">
              <a:solidFill>
                <a:schemeClr val="accent4">
                  <a:lumMod val="60000"/>
                  <a:lumOff val="40000"/>
                </a:schemeClr>
              </a:solidFill>
              <a:round/>
            </a:ln>
            <a:effectLst/>
          </c:spPr>
          <c:marker>
            <c:symbol val="none"/>
          </c:marker>
          <c:cat>
            <c:numRef>
              <c:f>Sheet1!$J$355:$J$372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Sheet1!$N$355:$N$372</c:f>
              <c:numCache>
                <c:formatCode>General</c:formatCode>
                <c:ptCount val="18"/>
                <c:pt idx="4">
                  <c:v>-20</c:v>
                </c:pt>
                <c:pt idx="5">
                  <c:v>-22</c:v>
                </c:pt>
                <c:pt idx="6">
                  <c:v>-14</c:v>
                </c:pt>
                <c:pt idx="7">
                  <c:v>-14</c:v>
                </c:pt>
                <c:pt idx="8">
                  <c:v>-14</c:v>
                </c:pt>
                <c:pt idx="9">
                  <c:v>-10</c:v>
                </c:pt>
                <c:pt idx="10">
                  <c:v>-10</c:v>
                </c:pt>
                <c:pt idx="11">
                  <c:v>-6</c:v>
                </c:pt>
                <c:pt idx="12">
                  <c:v>0</c:v>
                </c:pt>
                <c:pt idx="13">
                  <c:v>0</c:v>
                </c:pt>
                <c:pt idx="14">
                  <c:v>3</c:v>
                </c:pt>
                <c:pt idx="15">
                  <c:v>3</c:v>
                </c:pt>
                <c:pt idx="16">
                  <c:v>2</c:v>
                </c:pt>
                <c:pt idx="17">
                  <c:v>1</c:v>
                </c:pt>
              </c:numCache>
            </c:numRef>
          </c:val>
          <c:smooth val="0"/>
          <c:extLst>
            <c:ext xmlns:c16="http://schemas.microsoft.com/office/drawing/2014/chart" uri="{C3380CC4-5D6E-409C-BE32-E72D297353CC}">
              <c16:uniqueId val="{00000003-224E-4DAA-9A74-58ED9280E617}"/>
            </c:ext>
          </c:extLst>
        </c:ser>
        <c:dLbls>
          <c:showLegendKey val="0"/>
          <c:showVal val="0"/>
          <c:showCatName val="0"/>
          <c:showSerName val="0"/>
          <c:showPercent val="0"/>
          <c:showBubbleSize val="0"/>
        </c:dLbls>
        <c:dropLines>
          <c:spPr>
            <a:ln w="9525" cap="flat" cmpd="sng" algn="ctr">
              <a:solidFill>
                <a:schemeClr val="dk1">
                  <a:lumMod val="35000"/>
                  <a:lumOff val="65000"/>
                  <a:alpha val="33000"/>
                </a:schemeClr>
              </a:solidFill>
              <a:round/>
            </a:ln>
            <a:effectLst/>
          </c:spPr>
        </c:dropLines>
        <c:smooth val="0"/>
        <c:axId val="98244096"/>
        <c:axId val="98245632"/>
      </c:lineChart>
      <c:catAx>
        <c:axId val="98244096"/>
        <c:scaling>
          <c:orientation val="minMax"/>
        </c:scaling>
        <c:delete val="0"/>
        <c:axPos val="b"/>
        <c:numFmt formatCode="General" sourceLinked="1"/>
        <c:majorTickMark val="none"/>
        <c:minorTickMark val="none"/>
        <c:tickLblPos val="low"/>
        <c:spPr>
          <a:noFill/>
          <a:ln w="9525" cap="flat" cmpd="sng" algn="ctr">
            <a:solidFill>
              <a:schemeClr val="dk1">
                <a:lumMod val="15000"/>
                <a:lumOff val="85000"/>
              </a:schemeClr>
            </a:solidFill>
            <a:round/>
          </a:ln>
          <a:effectLst/>
        </c:spPr>
        <c:txPr>
          <a:bodyPr rot="-5400000" spcFirstLastPara="1" vertOverflow="ellipsis" wrap="square" anchor="ctr" anchorCtr="1"/>
          <a:lstStyle/>
          <a:p>
            <a:pPr>
              <a:defRPr sz="1197" b="1" i="0" u="none" strike="noStrike" kern="1200" spc="20" baseline="0">
                <a:solidFill>
                  <a:schemeClr val="dk1">
                    <a:lumMod val="65000"/>
                    <a:lumOff val="35000"/>
                  </a:schemeClr>
                </a:solidFill>
                <a:latin typeface="+mn-lt"/>
                <a:ea typeface="+mn-ea"/>
                <a:cs typeface="+mn-cs"/>
              </a:defRPr>
            </a:pPr>
            <a:endParaRPr lang="nb-NO"/>
          </a:p>
        </c:txPr>
        <c:crossAx val="98245632"/>
        <c:crosses val="autoZero"/>
        <c:auto val="1"/>
        <c:lblAlgn val="ctr"/>
        <c:lblOffset val="100"/>
        <c:noMultiLvlLbl val="0"/>
      </c:catAx>
      <c:valAx>
        <c:axId val="98245632"/>
        <c:scaling>
          <c:orientation val="minMax"/>
          <c:max val="4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bg1">
                    <a:lumMod val="75000"/>
                  </a:schemeClr>
                </a:solidFill>
                <a:latin typeface="+mn-lt"/>
                <a:ea typeface="+mn-ea"/>
                <a:cs typeface="+mn-cs"/>
              </a:defRPr>
            </a:pPr>
            <a:endParaRPr lang="nb-NO"/>
          </a:p>
        </c:txPr>
        <c:crossAx val="98244096"/>
        <c:crosses val="autoZero"/>
        <c:crossBetween val="between"/>
      </c:valAx>
      <c:spPr>
        <a:gradFill>
          <a:gsLst>
            <a:gs pos="100000">
              <a:schemeClr val="lt1">
                <a:lumMod val="95000"/>
              </a:schemeClr>
            </a:gs>
            <a:gs pos="0">
              <a:schemeClr val="lt1"/>
            </a:gs>
          </a:gsLst>
          <a:lin ang="5400000" scaled="0"/>
        </a:gradFill>
        <a:ln>
          <a:noFill/>
        </a:ln>
        <a:effectLst/>
      </c:spPr>
    </c:plotArea>
    <c:legend>
      <c:legendPos val="r"/>
      <c:layout>
        <c:manualLayout>
          <c:xMode val="edge"/>
          <c:yMode val="edge"/>
          <c:x val="0.81638232837081026"/>
          <c:y val="9.0932456050169655E-2"/>
          <c:w val="0.18252085739091728"/>
          <c:h val="0.7424455758139229"/>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nb-NO"/>
        </a:p>
      </c:txPr>
    </c:legend>
    <c:plotVisOnly val="1"/>
    <c:dispBlanksAs val="gap"/>
    <c:showDLblsOverMax val="0"/>
  </c:chart>
  <c:spPr>
    <a:solidFill>
      <a:schemeClr val="lt1"/>
    </a:solidFill>
    <a:ln>
      <a:noFill/>
    </a:ln>
    <a:effectLst/>
  </c:spPr>
  <c:txPr>
    <a:bodyPr/>
    <a:lstStyle/>
    <a:p>
      <a:pPr>
        <a:defRPr/>
      </a:pPr>
      <a:endParaRPr lang="nb-NO"/>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12.7</c:v>
                </c:pt>
              </c:numCache>
            </c:numRef>
          </c:val>
          <c:extLst>
            <c:ext xmlns:c16="http://schemas.microsoft.com/office/drawing/2014/chart" uri="{C3380CC4-5D6E-409C-BE32-E72D297353CC}">
              <c16:uniqueId val="{00000000-5C27-4325-9586-CC99480E88C9}"/>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87.3</c:v>
                </c:pt>
              </c:numCache>
            </c:numRef>
          </c:val>
          <c:extLst>
            <c:ext xmlns:c16="http://schemas.microsoft.com/office/drawing/2014/chart" uri="{C3380CC4-5D6E-409C-BE32-E72D297353CC}">
              <c16:uniqueId val="{00000001-5C27-4325-9586-CC99480E88C9}"/>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12.2</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0</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Vektløfting/kropsbygging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1.6</c:v>
                </c:pt>
                <c:pt idx="1">
                  <c:v>3.7</c:v>
                </c:pt>
                <c:pt idx="2">
                  <c:v>7.8</c:v>
                </c:pt>
                <c:pt idx="3">
                  <c:v>17.8</c:v>
                </c:pt>
                <c:pt idx="4">
                  <c:v>31</c:v>
                </c:pt>
                <c:pt idx="5">
                  <c:v>35.4</c:v>
                </c:pt>
              </c:numCache>
            </c:numRef>
          </c:val>
          <c:extLst>
            <c:ext xmlns:c16="http://schemas.microsoft.com/office/drawing/2014/chart" uri="{C3380CC4-5D6E-409C-BE32-E72D297353CC}">
              <c16:uniqueId val="{00000000-DDC3-4A32-84B5-711D2507A127}"/>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4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11.8</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88.2</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Slalom/alping/randonee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3.1</c:v>
                </c:pt>
                <c:pt idx="1">
                  <c:v>10.3</c:v>
                </c:pt>
                <c:pt idx="2">
                  <c:v>17.100000000000001</c:v>
                </c:pt>
                <c:pt idx="3">
                  <c:v>11.7</c:v>
                </c:pt>
                <c:pt idx="4">
                  <c:v>19.2</c:v>
                </c:pt>
                <c:pt idx="5">
                  <c:v>20.6</c:v>
                </c:pt>
              </c:numCache>
            </c:numRef>
          </c:val>
          <c:extLst>
            <c:ext xmlns:c16="http://schemas.microsoft.com/office/drawing/2014/chart" uri="{C3380CC4-5D6E-409C-BE32-E72D297353CC}">
              <c16:uniqueId val="{00000000-7430-447E-AB69-89F0C5683FEE}"/>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11.6</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89.4</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Yoga/pilates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0.0</c:formatCode>
                <c:ptCount val="6"/>
                <c:pt idx="0">
                  <c:v>10.3</c:v>
                </c:pt>
                <c:pt idx="1">
                  <c:v>11.7</c:v>
                </c:pt>
                <c:pt idx="2">
                  <c:v>12.3</c:v>
                </c:pt>
                <c:pt idx="3">
                  <c:v>19.7</c:v>
                </c:pt>
                <c:pt idx="4">
                  <c:v>14.5</c:v>
                </c:pt>
                <c:pt idx="5">
                  <c:v>8</c:v>
                </c:pt>
              </c:numCache>
            </c:numRef>
          </c:val>
          <c:extLst>
            <c:ext xmlns:c16="http://schemas.microsoft.com/office/drawing/2014/chart" uri="{C3380CC4-5D6E-409C-BE32-E72D297353CC}">
              <c16:uniqueId val="{00000000-8BD9-4E4C-ADB8-E7F31EDED34F}"/>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9.1999999999999993</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90.8</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Gymnastikk m.m.</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10.9</c:v>
                </c:pt>
                <c:pt idx="1">
                  <c:v>9.4</c:v>
                </c:pt>
                <c:pt idx="2">
                  <c:v>7.9</c:v>
                </c:pt>
                <c:pt idx="3">
                  <c:v>7.4</c:v>
                </c:pt>
                <c:pt idx="4">
                  <c:v>6.9</c:v>
                </c:pt>
                <c:pt idx="5">
                  <c:v>10.9</c:v>
                </c:pt>
              </c:numCache>
            </c:numRef>
          </c:val>
          <c:extLst>
            <c:ext xmlns:c16="http://schemas.microsoft.com/office/drawing/2014/chart" uri="{C3380CC4-5D6E-409C-BE32-E72D297353CC}">
              <c16:uniqueId val="{00000000-4CA6-448F-9EDA-2B1AB8C2CEAA}"/>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7</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93.5</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7125475587568859E-2"/>
          <c:y val="4.2108174066152498E-2"/>
          <c:w val="0.69947541579343109"/>
          <c:h val="0.83225356764656866"/>
        </c:manualLayout>
      </c:layout>
      <c:lineChart>
        <c:grouping val="standard"/>
        <c:varyColors val="0"/>
        <c:ser>
          <c:idx val="0"/>
          <c:order val="0"/>
          <c:tx>
            <c:strRef>
              <c:f>Sheet1!$K$614</c:f>
              <c:strCache>
                <c:ptCount val="1"/>
                <c:pt idx="0">
                  <c:v>Det er for mye statlig innblanding og regulering i dagens samfunn: Enig – Uenig </c:v>
                </c:pt>
              </c:strCache>
            </c:strRef>
          </c:tx>
          <c:spPr>
            <a:ln w="22225" cap="rnd" cmpd="sng" algn="ctr">
              <a:solidFill>
                <a:schemeClr val="bg2"/>
              </a:solidFill>
              <a:round/>
            </a:ln>
            <a:effectLst/>
          </c:spPr>
          <c:marker>
            <c:symbol val="none"/>
          </c:marker>
          <c:cat>
            <c:numRef>
              <c:f>Sheet1!$J$615:$J$632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Sheet1!$K$615:$K$632</c:f>
              <c:numCache>
                <c:formatCode>General</c:formatCode>
                <c:ptCount val="18"/>
                <c:pt idx="0">
                  <c:v>39</c:v>
                </c:pt>
                <c:pt idx="1">
                  <c:v>36</c:v>
                </c:pt>
                <c:pt idx="2">
                  <c:v>44</c:v>
                </c:pt>
                <c:pt idx="3">
                  <c:v>41</c:v>
                </c:pt>
                <c:pt idx="4">
                  <c:v>33</c:v>
                </c:pt>
                <c:pt idx="5">
                  <c:v>41</c:v>
                </c:pt>
                <c:pt idx="6">
                  <c:v>34</c:v>
                </c:pt>
                <c:pt idx="7">
                  <c:v>44</c:v>
                </c:pt>
                <c:pt idx="8">
                  <c:v>43</c:v>
                </c:pt>
                <c:pt idx="9">
                  <c:v>34</c:v>
                </c:pt>
                <c:pt idx="10">
                  <c:v>24</c:v>
                </c:pt>
                <c:pt idx="11">
                  <c:v>15</c:v>
                </c:pt>
                <c:pt idx="12">
                  <c:v>9</c:v>
                </c:pt>
                <c:pt idx="13">
                  <c:v>8</c:v>
                </c:pt>
                <c:pt idx="14">
                  <c:v>9</c:v>
                </c:pt>
                <c:pt idx="15">
                  <c:v>-8</c:v>
                </c:pt>
                <c:pt idx="16">
                  <c:v>-14</c:v>
                </c:pt>
                <c:pt idx="17">
                  <c:v>-18</c:v>
                </c:pt>
              </c:numCache>
            </c:numRef>
          </c:val>
          <c:smooth val="0"/>
          <c:extLst>
            <c:ext xmlns:c16="http://schemas.microsoft.com/office/drawing/2014/chart" uri="{C3380CC4-5D6E-409C-BE32-E72D297353CC}">
              <c16:uniqueId val="{00000000-E8B8-4337-869F-0EB11C7BFC61}"/>
            </c:ext>
          </c:extLst>
        </c:ser>
        <c:ser>
          <c:idx val="1"/>
          <c:order val="1"/>
          <c:tx>
            <c:strRef>
              <c:f>Sheet1!$L$614</c:f>
              <c:strCache>
                <c:ptCount val="1"/>
                <c:pt idx="0">
                  <c:v>Mange oppgaver ville bli bedre og billigere løst, dersom de ble overført fra det offentlige til private selskaper: Enig – Uenig </c:v>
                </c:pt>
              </c:strCache>
            </c:strRef>
          </c:tx>
          <c:spPr>
            <a:ln w="22225" cap="rnd" cmpd="sng" algn="ctr">
              <a:solidFill>
                <a:schemeClr val="accent2"/>
              </a:solidFill>
              <a:round/>
            </a:ln>
            <a:effectLst/>
          </c:spPr>
          <c:marker>
            <c:symbol val="none"/>
          </c:marker>
          <c:cat>
            <c:numRef>
              <c:f>Sheet1!$J$615:$J$632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Sheet1!$L$615:$L$632</c:f>
              <c:numCache>
                <c:formatCode>General</c:formatCode>
                <c:ptCount val="18"/>
                <c:pt idx="0">
                  <c:v>38</c:v>
                </c:pt>
                <c:pt idx="1">
                  <c:v>40</c:v>
                </c:pt>
                <c:pt idx="2">
                  <c:v>41</c:v>
                </c:pt>
                <c:pt idx="3">
                  <c:v>36</c:v>
                </c:pt>
                <c:pt idx="4">
                  <c:v>41</c:v>
                </c:pt>
                <c:pt idx="5">
                  <c:v>39</c:v>
                </c:pt>
                <c:pt idx="6">
                  <c:v>33</c:v>
                </c:pt>
                <c:pt idx="7">
                  <c:v>33</c:v>
                </c:pt>
                <c:pt idx="8">
                  <c:v>37</c:v>
                </c:pt>
                <c:pt idx="9">
                  <c:v>8</c:v>
                </c:pt>
                <c:pt idx="10">
                  <c:v>6</c:v>
                </c:pt>
                <c:pt idx="11">
                  <c:v>3</c:v>
                </c:pt>
                <c:pt idx="12">
                  <c:v>9</c:v>
                </c:pt>
                <c:pt idx="13">
                  <c:v>2</c:v>
                </c:pt>
                <c:pt idx="14">
                  <c:v>-4</c:v>
                </c:pt>
                <c:pt idx="15">
                  <c:v>-5</c:v>
                </c:pt>
                <c:pt idx="16">
                  <c:v>-14</c:v>
                </c:pt>
                <c:pt idx="17">
                  <c:v>-17</c:v>
                </c:pt>
              </c:numCache>
            </c:numRef>
          </c:val>
          <c:smooth val="0"/>
          <c:extLst>
            <c:ext xmlns:c16="http://schemas.microsoft.com/office/drawing/2014/chart" uri="{C3380CC4-5D6E-409C-BE32-E72D297353CC}">
              <c16:uniqueId val="{00000001-E8B8-4337-869F-0EB11C7BFC61}"/>
            </c:ext>
          </c:extLst>
        </c:ser>
        <c:ser>
          <c:idx val="2"/>
          <c:order val="2"/>
          <c:tx>
            <c:strRef>
              <c:f>Sheet1!$M$614</c:f>
              <c:strCache>
                <c:ptCount val="1"/>
                <c:pt idx="0">
                  <c:v>Det er nødvendig med et høyt skattenivå for å opprettholde viktig offentlig virksomhet: Uenig – enig </c:v>
                </c:pt>
              </c:strCache>
            </c:strRef>
          </c:tx>
          <c:spPr>
            <a:ln w="22225" cap="rnd" cmpd="sng" algn="ctr">
              <a:solidFill>
                <a:schemeClr val="tx2"/>
              </a:solidFill>
              <a:round/>
            </a:ln>
            <a:effectLst/>
          </c:spPr>
          <c:marker>
            <c:symbol val="none"/>
          </c:marker>
          <c:cat>
            <c:numRef>
              <c:f>Sheet1!$J$615:$J$632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Sheet1!$M$615:$M$632</c:f>
              <c:numCache>
                <c:formatCode>General</c:formatCode>
                <c:ptCount val="18"/>
                <c:pt idx="0">
                  <c:v>-9</c:v>
                </c:pt>
                <c:pt idx="1">
                  <c:v>-11</c:v>
                </c:pt>
                <c:pt idx="2">
                  <c:v>0</c:v>
                </c:pt>
                <c:pt idx="3">
                  <c:v>1</c:v>
                </c:pt>
                <c:pt idx="4">
                  <c:v>-10</c:v>
                </c:pt>
                <c:pt idx="5">
                  <c:v>-10</c:v>
                </c:pt>
                <c:pt idx="6">
                  <c:v>0</c:v>
                </c:pt>
                <c:pt idx="7">
                  <c:v>5</c:v>
                </c:pt>
                <c:pt idx="8">
                  <c:v>9</c:v>
                </c:pt>
                <c:pt idx="9">
                  <c:v>-9</c:v>
                </c:pt>
                <c:pt idx="10">
                  <c:v>-5</c:v>
                </c:pt>
                <c:pt idx="11">
                  <c:v>-17</c:v>
                </c:pt>
                <c:pt idx="12">
                  <c:v>-23</c:v>
                </c:pt>
                <c:pt idx="13">
                  <c:v>-37</c:v>
                </c:pt>
                <c:pt idx="14">
                  <c:v>-36</c:v>
                </c:pt>
                <c:pt idx="15">
                  <c:v>-46</c:v>
                </c:pt>
                <c:pt idx="16">
                  <c:v>-51</c:v>
                </c:pt>
                <c:pt idx="17">
                  <c:v>-50</c:v>
                </c:pt>
              </c:numCache>
            </c:numRef>
          </c:val>
          <c:smooth val="0"/>
          <c:extLst>
            <c:ext xmlns:c16="http://schemas.microsoft.com/office/drawing/2014/chart" uri="{C3380CC4-5D6E-409C-BE32-E72D297353CC}">
              <c16:uniqueId val="{00000002-E8B8-4337-869F-0EB11C7BFC61}"/>
            </c:ext>
          </c:extLst>
        </c:ser>
        <c:dLbls>
          <c:showLegendKey val="0"/>
          <c:showVal val="0"/>
          <c:showCatName val="0"/>
          <c:showSerName val="0"/>
          <c:showPercent val="0"/>
          <c:showBubbleSize val="0"/>
        </c:dLbls>
        <c:dropLines>
          <c:spPr>
            <a:ln w="9525" cap="flat" cmpd="sng" algn="ctr">
              <a:solidFill>
                <a:schemeClr val="dk1">
                  <a:lumMod val="35000"/>
                  <a:lumOff val="65000"/>
                  <a:alpha val="33000"/>
                </a:schemeClr>
              </a:solidFill>
              <a:round/>
            </a:ln>
            <a:effectLst/>
          </c:spPr>
        </c:dropLines>
        <c:smooth val="0"/>
        <c:axId val="98274304"/>
        <c:axId val="98292480"/>
      </c:lineChart>
      <c:catAx>
        <c:axId val="98274304"/>
        <c:scaling>
          <c:orientation val="minMax"/>
        </c:scaling>
        <c:delete val="0"/>
        <c:axPos val="b"/>
        <c:numFmt formatCode="General" sourceLinked="1"/>
        <c:majorTickMark val="none"/>
        <c:minorTickMark val="none"/>
        <c:tickLblPos val="low"/>
        <c:spPr>
          <a:noFill/>
          <a:ln w="9525" cap="flat" cmpd="sng" algn="ctr">
            <a:solidFill>
              <a:schemeClr val="dk1">
                <a:lumMod val="15000"/>
                <a:lumOff val="85000"/>
              </a:schemeClr>
            </a:solidFill>
            <a:round/>
          </a:ln>
          <a:effectLst/>
        </c:spPr>
        <c:txPr>
          <a:bodyPr rot="-5400000" spcFirstLastPara="1" vertOverflow="ellipsis" wrap="square" anchor="ctr" anchorCtr="1"/>
          <a:lstStyle/>
          <a:p>
            <a:pPr>
              <a:defRPr sz="1197" b="1" i="0" u="none" strike="noStrike" kern="1200" spc="20" baseline="0">
                <a:solidFill>
                  <a:schemeClr val="tx1"/>
                </a:solidFill>
                <a:latin typeface="+mn-lt"/>
                <a:ea typeface="+mn-ea"/>
                <a:cs typeface="+mn-cs"/>
              </a:defRPr>
            </a:pPr>
            <a:endParaRPr lang="nb-NO"/>
          </a:p>
        </c:txPr>
        <c:crossAx val="98292480"/>
        <c:crosses val="autoZero"/>
        <c:auto val="1"/>
        <c:lblAlgn val="ctr"/>
        <c:lblOffset val="100"/>
        <c:noMultiLvlLbl val="0"/>
      </c:catAx>
      <c:valAx>
        <c:axId val="9829248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bg1">
                    <a:lumMod val="65000"/>
                  </a:schemeClr>
                </a:solidFill>
                <a:latin typeface="+mn-lt"/>
                <a:ea typeface="+mn-ea"/>
                <a:cs typeface="+mn-cs"/>
              </a:defRPr>
            </a:pPr>
            <a:endParaRPr lang="nb-NO"/>
          </a:p>
        </c:txPr>
        <c:crossAx val="98274304"/>
        <c:crosses val="autoZero"/>
        <c:crossBetween val="between"/>
      </c:valAx>
      <c:spPr>
        <a:gradFill>
          <a:gsLst>
            <a:gs pos="100000">
              <a:schemeClr val="lt1">
                <a:lumMod val="95000"/>
              </a:schemeClr>
            </a:gs>
            <a:gs pos="0">
              <a:schemeClr val="lt1"/>
            </a:gs>
          </a:gsLst>
          <a:lin ang="5400000" scaled="0"/>
        </a:gradFill>
        <a:ln>
          <a:noFill/>
        </a:ln>
        <a:effectLst/>
      </c:spPr>
    </c:plotArea>
    <c:legend>
      <c:legendPos val="r"/>
      <c:layout>
        <c:manualLayout>
          <c:xMode val="edge"/>
          <c:yMode val="edge"/>
          <c:x val="0.77827641996554786"/>
          <c:y val="0.10183720484721069"/>
          <c:w val="0.21531954976473597"/>
          <c:h val="0.7913347512783608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nb-NO"/>
        </a:p>
      </c:txPr>
    </c:legend>
    <c:plotVisOnly val="1"/>
    <c:dispBlanksAs val="gap"/>
    <c:showDLblsOverMax val="0"/>
  </c:chart>
  <c:spPr>
    <a:solidFill>
      <a:schemeClr val="lt1"/>
    </a:solidFill>
    <a:ln>
      <a:noFill/>
    </a:ln>
    <a:effectLst/>
  </c:spPr>
  <c:txPr>
    <a:bodyPr/>
    <a:lstStyle/>
    <a:p>
      <a:pPr>
        <a:defRPr/>
      </a:pPr>
      <a:endParaRPr lang="nb-NO"/>
    </a:p>
  </c:txPr>
  <c:externalData r:id="rId3">
    <c:autoUpdate val="0"/>
  </c:externalData>
  <c:userShapes r:id="rId4"/>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Fotball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0.9</c:v>
                </c:pt>
                <c:pt idx="1">
                  <c:v>3.7</c:v>
                </c:pt>
                <c:pt idx="2">
                  <c:v>6.6</c:v>
                </c:pt>
                <c:pt idx="3">
                  <c:v>12.4</c:v>
                </c:pt>
                <c:pt idx="4">
                  <c:v>12.5</c:v>
                </c:pt>
                <c:pt idx="5">
                  <c:v>21.8</c:v>
                </c:pt>
              </c:numCache>
            </c:numRef>
          </c:val>
          <c:extLst>
            <c:ext xmlns:c16="http://schemas.microsoft.com/office/drawing/2014/chart" uri="{C3380CC4-5D6E-409C-BE32-E72D297353CC}">
              <c16:uniqueId val="{00000000-2AC5-40D4-ADAF-F2AE7B5ACAD6}"/>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Dans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6.1</c:v>
                </c:pt>
                <c:pt idx="1">
                  <c:v>4</c:v>
                </c:pt>
                <c:pt idx="2">
                  <c:v>3.1</c:v>
                </c:pt>
                <c:pt idx="3">
                  <c:v>4.7</c:v>
                </c:pt>
                <c:pt idx="4">
                  <c:v>7.4</c:v>
                </c:pt>
                <c:pt idx="5">
                  <c:v>14.7</c:v>
                </c:pt>
              </c:numCache>
            </c:numRef>
          </c:val>
          <c:extLst>
            <c:ext xmlns:c16="http://schemas.microsoft.com/office/drawing/2014/chart" uri="{C3380CC4-5D6E-409C-BE32-E72D297353CC}">
              <c16:uniqueId val="{00000000-00BE-42BC-8C89-13AC3D8E3F6F}"/>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5.6</c:v>
                </c:pt>
              </c:numCache>
            </c:numRef>
          </c:val>
          <c:extLst>
            <c:ext xmlns:c16="http://schemas.microsoft.com/office/drawing/2014/chart" uri="{C3380CC4-5D6E-409C-BE32-E72D297353CC}">
              <c16:uniqueId val="{00000000-1F77-472D-9A43-3006F9205D4A}"/>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94.4</c:v>
                </c:pt>
              </c:numCache>
            </c:numRef>
          </c:val>
          <c:extLst>
            <c:ext xmlns:c16="http://schemas.microsoft.com/office/drawing/2014/chart" uri="{C3380CC4-5D6E-409C-BE32-E72D297353CC}">
              <c16:uniqueId val="{00000001-1F77-472D-9A43-3006F9205D4A}"/>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4,1</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5.5</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95,9</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95.9</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klatring osv.</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0.5</c:v>
                </c:pt>
                <c:pt idx="1">
                  <c:v>2.2999999999999998</c:v>
                </c:pt>
                <c:pt idx="2">
                  <c:v>4.8</c:v>
                </c:pt>
                <c:pt idx="3">
                  <c:v>10.9</c:v>
                </c:pt>
                <c:pt idx="4">
                  <c:v>15.5</c:v>
                </c:pt>
                <c:pt idx="5">
                  <c:v>7.5</c:v>
                </c:pt>
              </c:numCache>
            </c:numRef>
          </c:val>
          <c:extLst>
            <c:ext xmlns:c16="http://schemas.microsoft.com/office/drawing/2014/chart" uri="{C3380CC4-5D6E-409C-BE32-E72D297353CC}">
              <c16:uniqueId val="{00000000-59CF-4560-B9AB-F6A3859D2920}"/>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4.5999999999999996</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95.4</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Roing/padling/kano</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'Ark1'!$A$2:$A$8</c:f>
              <c:strCache>
                <c:ptCount val="6"/>
                <c:pt idx="0">
                  <c:v>60 år +</c:v>
                </c:pt>
                <c:pt idx="1">
                  <c:v>50-59 år</c:v>
                </c:pt>
                <c:pt idx="2">
                  <c:v>36-49 år</c:v>
                </c:pt>
                <c:pt idx="3">
                  <c:v>26-35 år</c:v>
                </c:pt>
                <c:pt idx="4">
                  <c:v>20-25 år</c:v>
                </c:pt>
                <c:pt idx="5">
                  <c:v>15-19 år</c:v>
                </c:pt>
              </c:strCache>
            </c:strRef>
          </c:cat>
          <c:val>
            <c:numRef>
              <c:f>'Ark1'!$B$2:$B$8</c:f>
              <c:numCache>
                <c:formatCode>0</c:formatCode>
                <c:ptCount val="7"/>
                <c:pt idx="0">
                  <c:v>3.2</c:v>
                </c:pt>
                <c:pt idx="1">
                  <c:v>5.2</c:v>
                </c:pt>
                <c:pt idx="2">
                  <c:v>5.7</c:v>
                </c:pt>
                <c:pt idx="3">
                  <c:v>3.8</c:v>
                </c:pt>
                <c:pt idx="4">
                  <c:v>5.9</c:v>
                </c:pt>
                <c:pt idx="5">
                  <c:v>4.0999999999999996</c:v>
                </c:pt>
              </c:numCache>
            </c:numRef>
          </c:val>
          <c:extLst>
            <c:ext xmlns:c16="http://schemas.microsoft.com/office/drawing/2014/chart" uri="{C3380CC4-5D6E-409C-BE32-E72D297353CC}">
              <c16:uniqueId val="{00000000-DD6F-4C46-B546-EAAD5E578ED4}"/>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4,1</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3.4</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95,9</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96.6</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Skyting</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2.6</c:v>
                </c:pt>
                <c:pt idx="1">
                  <c:v>2.2999999999999998</c:v>
                </c:pt>
                <c:pt idx="2">
                  <c:v>3.6</c:v>
                </c:pt>
                <c:pt idx="3">
                  <c:v>5</c:v>
                </c:pt>
                <c:pt idx="4">
                  <c:v>5.5</c:v>
                </c:pt>
                <c:pt idx="5">
                  <c:v>2.8</c:v>
                </c:pt>
              </c:numCache>
            </c:numRef>
          </c:val>
          <c:extLst>
            <c:ext xmlns:c16="http://schemas.microsoft.com/office/drawing/2014/chart" uri="{C3380CC4-5D6E-409C-BE32-E72D297353CC}">
              <c16:uniqueId val="{00000000-59CF-4560-B9AB-F6A3859D2920}"/>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4,1</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3.1</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95,9</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96.9</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848101265822784E-2"/>
          <c:y val="3.9867105842171922E-2"/>
          <c:w val="0.77449276216248486"/>
          <c:h val="0.79765223670185326"/>
        </c:manualLayout>
      </c:layout>
      <c:barChart>
        <c:barDir val="col"/>
        <c:grouping val="percentStacked"/>
        <c:varyColors val="0"/>
        <c:ser>
          <c:idx val="0"/>
          <c:order val="0"/>
          <c:tx>
            <c:strRef>
              <c:f>Sheet1!$B$1494</c:f>
              <c:strCache>
                <c:ptCount val="1"/>
                <c:pt idx="0">
                  <c:v>Aldri</c:v>
                </c:pt>
              </c:strCache>
            </c:strRef>
          </c:tx>
          <c:spPr>
            <a:solidFill>
              <a:schemeClr val="bg2">
                <a:lumMod val="20000"/>
                <a:lumOff val="8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2"/>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Sheet1!$B$1495:$B$1512</c:f>
              <c:numCache>
                <c:formatCode>General</c:formatCode>
                <c:ptCount val="18"/>
                <c:pt idx="0">
                  <c:v>17</c:v>
                </c:pt>
                <c:pt idx="1">
                  <c:v>13</c:v>
                </c:pt>
                <c:pt idx="2">
                  <c:v>13</c:v>
                </c:pt>
                <c:pt idx="3">
                  <c:v>11</c:v>
                </c:pt>
                <c:pt idx="4">
                  <c:v>11</c:v>
                </c:pt>
                <c:pt idx="5">
                  <c:v>18</c:v>
                </c:pt>
                <c:pt idx="6">
                  <c:v>14</c:v>
                </c:pt>
                <c:pt idx="7">
                  <c:v>13</c:v>
                </c:pt>
                <c:pt idx="8">
                  <c:v>16</c:v>
                </c:pt>
                <c:pt idx="9">
                  <c:v>12</c:v>
                </c:pt>
                <c:pt idx="10">
                  <c:v>10</c:v>
                </c:pt>
                <c:pt idx="11">
                  <c:v>9</c:v>
                </c:pt>
                <c:pt idx="12">
                  <c:v>8</c:v>
                </c:pt>
                <c:pt idx="13">
                  <c:v>6</c:v>
                </c:pt>
                <c:pt idx="14">
                  <c:v>6</c:v>
                </c:pt>
                <c:pt idx="15">
                  <c:v>9</c:v>
                </c:pt>
                <c:pt idx="16">
                  <c:v>8</c:v>
                </c:pt>
                <c:pt idx="17">
                  <c:v>7</c:v>
                </c:pt>
              </c:numCache>
            </c:numRef>
          </c:val>
          <c:extLst>
            <c:ext xmlns:c16="http://schemas.microsoft.com/office/drawing/2014/chart" uri="{C3380CC4-5D6E-409C-BE32-E72D297353CC}">
              <c16:uniqueId val="{00000000-4032-4594-9F61-1BFD5B50888A}"/>
            </c:ext>
          </c:extLst>
        </c:ser>
        <c:ser>
          <c:idx val="1"/>
          <c:order val="1"/>
          <c:tx>
            <c:strRef>
              <c:f>Sheet1!$C$1494</c:f>
              <c:strCache>
                <c:ptCount val="1"/>
                <c:pt idx="0">
                  <c:v>&lt;1 gang pr. uke</c:v>
                </c:pt>
              </c:strCache>
            </c:strRef>
          </c:tx>
          <c:spPr>
            <a:solidFill>
              <a:schemeClr val="bg2">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Sheet1!$C$1495:$C$1512</c:f>
              <c:numCache>
                <c:formatCode>General</c:formatCode>
                <c:ptCount val="18"/>
                <c:pt idx="0">
                  <c:v>26</c:v>
                </c:pt>
                <c:pt idx="1">
                  <c:v>25</c:v>
                </c:pt>
                <c:pt idx="2">
                  <c:v>26</c:v>
                </c:pt>
                <c:pt idx="3">
                  <c:v>23</c:v>
                </c:pt>
                <c:pt idx="4">
                  <c:v>26</c:v>
                </c:pt>
                <c:pt idx="5">
                  <c:v>22</c:v>
                </c:pt>
                <c:pt idx="6">
                  <c:v>22</c:v>
                </c:pt>
                <c:pt idx="7">
                  <c:v>20</c:v>
                </c:pt>
                <c:pt idx="8">
                  <c:v>19</c:v>
                </c:pt>
                <c:pt idx="9">
                  <c:v>19</c:v>
                </c:pt>
                <c:pt idx="10">
                  <c:v>16</c:v>
                </c:pt>
                <c:pt idx="11">
                  <c:v>17</c:v>
                </c:pt>
                <c:pt idx="12">
                  <c:v>17</c:v>
                </c:pt>
                <c:pt idx="13">
                  <c:v>15</c:v>
                </c:pt>
                <c:pt idx="14">
                  <c:v>15</c:v>
                </c:pt>
                <c:pt idx="15">
                  <c:v>14</c:v>
                </c:pt>
                <c:pt idx="16">
                  <c:v>14</c:v>
                </c:pt>
                <c:pt idx="17">
                  <c:v>14</c:v>
                </c:pt>
              </c:numCache>
            </c:numRef>
          </c:val>
          <c:extLst>
            <c:ext xmlns:c16="http://schemas.microsoft.com/office/drawing/2014/chart" uri="{C3380CC4-5D6E-409C-BE32-E72D297353CC}">
              <c16:uniqueId val="{00000001-4032-4594-9F61-1BFD5B50888A}"/>
            </c:ext>
          </c:extLst>
        </c:ser>
        <c:ser>
          <c:idx val="2"/>
          <c:order val="2"/>
          <c:tx>
            <c:strRef>
              <c:f>Sheet1!$D$1494</c:f>
              <c:strCache>
                <c:ptCount val="1"/>
                <c:pt idx="0">
                  <c:v>1-2 ganger pr. uke</c:v>
                </c:pt>
              </c:strCache>
            </c:strRef>
          </c:tx>
          <c:spPr>
            <a:solidFill>
              <a:schemeClr val="bg2">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Sheet1!$D$1495:$D$1512</c:f>
              <c:numCache>
                <c:formatCode>General</c:formatCode>
                <c:ptCount val="18"/>
                <c:pt idx="0">
                  <c:v>33</c:v>
                </c:pt>
                <c:pt idx="1">
                  <c:v>36</c:v>
                </c:pt>
                <c:pt idx="2">
                  <c:v>36</c:v>
                </c:pt>
                <c:pt idx="3">
                  <c:v>37</c:v>
                </c:pt>
                <c:pt idx="4">
                  <c:v>37</c:v>
                </c:pt>
                <c:pt idx="5">
                  <c:v>35</c:v>
                </c:pt>
                <c:pt idx="6">
                  <c:v>37</c:v>
                </c:pt>
                <c:pt idx="7">
                  <c:v>38</c:v>
                </c:pt>
                <c:pt idx="8">
                  <c:v>36</c:v>
                </c:pt>
                <c:pt idx="9">
                  <c:v>37</c:v>
                </c:pt>
                <c:pt idx="10">
                  <c:v>39</c:v>
                </c:pt>
                <c:pt idx="11">
                  <c:v>38</c:v>
                </c:pt>
                <c:pt idx="12">
                  <c:v>37</c:v>
                </c:pt>
                <c:pt idx="13">
                  <c:v>40</c:v>
                </c:pt>
                <c:pt idx="14">
                  <c:v>37</c:v>
                </c:pt>
                <c:pt idx="15">
                  <c:v>37</c:v>
                </c:pt>
                <c:pt idx="16">
                  <c:v>36</c:v>
                </c:pt>
                <c:pt idx="17">
                  <c:v>36</c:v>
                </c:pt>
              </c:numCache>
            </c:numRef>
          </c:val>
          <c:extLst>
            <c:ext xmlns:c16="http://schemas.microsoft.com/office/drawing/2014/chart" uri="{C3380CC4-5D6E-409C-BE32-E72D297353CC}">
              <c16:uniqueId val="{00000002-4032-4594-9F61-1BFD5B50888A}"/>
            </c:ext>
          </c:extLst>
        </c:ser>
        <c:ser>
          <c:idx val="3"/>
          <c:order val="3"/>
          <c:tx>
            <c:strRef>
              <c:f>Sheet1!$E$1494</c:f>
              <c:strCache>
                <c:ptCount val="1"/>
                <c:pt idx="0">
                  <c:v>3-4 ganger pr. uke</c:v>
                </c:pt>
              </c:strCache>
            </c:strRef>
          </c:tx>
          <c:spPr>
            <a:solidFill>
              <a:schemeClr val="bg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Sheet1!$E$1495:$E$1512</c:f>
              <c:numCache>
                <c:formatCode>General</c:formatCode>
                <c:ptCount val="18"/>
                <c:pt idx="0">
                  <c:v>14</c:v>
                </c:pt>
                <c:pt idx="1">
                  <c:v>15</c:v>
                </c:pt>
                <c:pt idx="2">
                  <c:v>14</c:v>
                </c:pt>
                <c:pt idx="3">
                  <c:v>17</c:v>
                </c:pt>
                <c:pt idx="4">
                  <c:v>16</c:v>
                </c:pt>
                <c:pt idx="5">
                  <c:v>15</c:v>
                </c:pt>
                <c:pt idx="6">
                  <c:v>17</c:v>
                </c:pt>
                <c:pt idx="7">
                  <c:v>18</c:v>
                </c:pt>
                <c:pt idx="8">
                  <c:v>19</c:v>
                </c:pt>
                <c:pt idx="9">
                  <c:v>20</c:v>
                </c:pt>
                <c:pt idx="10">
                  <c:v>22</c:v>
                </c:pt>
                <c:pt idx="11">
                  <c:v>23</c:v>
                </c:pt>
                <c:pt idx="12">
                  <c:v>25</c:v>
                </c:pt>
                <c:pt idx="13">
                  <c:v>26</c:v>
                </c:pt>
                <c:pt idx="14">
                  <c:v>27</c:v>
                </c:pt>
                <c:pt idx="15">
                  <c:v>26</c:v>
                </c:pt>
                <c:pt idx="16">
                  <c:v>26</c:v>
                </c:pt>
                <c:pt idx="17">
                  <c:v>27</c:v>
                </c:pt>
              </c:numCache>
            </c:numRef>
          </c:val>
          <c:extLst>
            <c:ext xmlns:c16="http://schemas.microsoft.com/office/drawing/2014/chart" uri="{C3380CC4-5D6E-409C-BE32-E72D297353CC}">
              <c16:uniqueId val="{00000003-4032-4594-9F61-1BFD5B50888A}"/>
            </c:ext>
          </c:extLst>
        </c:ser>
        <c:ser>
          <c:idx val="4"/>
          <c:order val="4"/>
          <c:tx>
            <c:strRef>
              <c:f>Sheet1!$F$1494</c:f>
              <c:strCache>
                <c:ptCount val="1"/>
                <c:pt idx="0">
                  <c:v>5-6 ganger pr. uke</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Sheet1!$F$1495:$F$1512</c:f>
              <c:numCache>
                <c:formatCode>General</c:formatCode>
                <c:ptCount val="18"/>
                <c:pt idx="0">
                  <c:v>6</c:v>
                </c:pt>
                <c:pt idx="1">
                  <c:v>6</c:v>
                </c:pt>
                <c:pt idx="2">
                  <c:v>6</c:v>
                </c:pt>
                <c:pt idx="3">
                  <c:v>7</c:v>
                </c:pt>
                <c:pt idx="4">
                  <c:v>6</c:v>
                </c:pt>
                <c:pt idx="5">
                  <c:v>6</c:v>
                </c:pt>
                <c:pt idx="6">
                  <c:v>6</c:v>
                </c:pt>
                <c:pt idx="7">
                  <c:v>7</c:v>
                </c:pt>
                <c:pt idx="8">
                  <c:v>7</c:v>
                </c:pt>
                <c:pt idx="9">
                  <c:v>8</c:v>
                </c:pt>
                <c:pt idx="10">
                  <c:v>9</c:v>
                </c:pt>
                <c:pt idx="11">
                  <c:v>9</c:v>
                </c:pt>
                <c:pt idx="12">
                  <c:v>8</c:v>
                </c:pt>
                <c:pt idx="13">
                  <c:v>10</c:v>
                </c:pt>
                <c:pt idx="14">
                  <c:v>9</c:v>
                </c:pt>
                <c:pt idx="15">
                  <c:v>9</c:v>
                </c:pt>
                <c:pt idx="16">
                  <c:v>11</c:v>
                </c:pt>
                <c:pt idx="17">
                  <c:v>11</c:v>
                </c:pt>
              </c:numCache>
            </c:numRef>
          </c:val>
          <c:extLst>
            <c:ext xmlns:c16="http://schemas.microsoft.com/office/drawing/2014/chart" uri="{C3380CC4-5D6E-409C-BE32-E72D297353CC}">
              <c16:uniqueId val="{00000004-4032-4594-9F61-1BFD5B50888A}"/>
            </c:ext>
          </c:extLst>
        </c:ser>
        <c:ser>
          <c:idx val="5"/>
          <c:order val="5"/>
          <c:tx>
            <c:strRef>
              <c:f>Sheet1!$G$1494</c:f>
              <c:strCache>
                <c:ptCount val="1"/>
                <c:pt idx="0">
                  <c:v>Hver dag</c:v>
                </c:pt>
              </c:strCache>
            </c:strRef>
          </c:tx>
          <c:spPr>
            <a:solidFill>
              <a:schemeClr val="bg2">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Sheet1!$A$1495:$A$1512</c:f>
              <c:numCache>
                <c:formatCode>General</c:formatCode>
                <c:ptCount val="18"/>
                <c:pt idx="0">
                  <c:v>1985</c:v>
                </c:pt>
                <c:pt idx="1">
                  <c:v>1987</c:v>
                </c:pt>
                <c:pt idx="2">
                  <c:v>1989</c:v>
                </c:pt>
                <c:pt idx="3">
                  <c:v>1991</c:v>
                </c:pt>
                <c:pt idx="4">
                  <c:v>1993</c:v>
                </c:pt>
                <c:pt idx="5">
                  <c:v>1995</c:v>
                </c:pt>
                <c:pt idx="6">
                  <c:v>1997</c:v>
                </c:pt>
                <c:pt idx="7">
                  <c:v>1999</c:v>
                </c:pt>
                <c:pt idx="8">
                  <c:v>2001</c:v>
                </c:pt>
                <c:pt idx="9">
                  <c:v>2003</c:v>
                </c:pt>
                <c:pt idx="10">
                  <c:v>2005</c:v>
                </c:pt>
                <c:pt idx="11">
                  <c:v>2007</c:v>
                </c:pt>
                <c:pt idx="12">
                  <c:v>2009</c:v>
                </c:pt>
                <c:pt idx="13">
                  <c:v>2011</c:v>
                </c:pt>
                <c:pt idx="14">
                  <c:v>2013</c:v>
                </c:pt>
                <c:pt idx="15">
                  <c:v>2015</c:v>
                </c:pt>
                <c:pt idx="16">
                  <c:v>2017</c:v>
                </c:pt>
                <c:pt idx="17">
                  <c:v>2019</c:v>
                </c:pt>
              </c:numCache>
            </c:numRef>
          </c:cat>
          <c:val>
            <c:numRef>
              <c:f>Sheet1!$G$1495:$G$1512</c:f>
              <c:numCache>
                <c:formatCode>General</c:formatCode>
                <c:ptCount val="18"/>
                <c:pt idx="0">
                  <c:v>5</c:v>
                </c:pt>
                <c:pt idx="1">
                  <c:v>5</c:v>
                </c:pt>
                <c:pt idx="2">
                  <c:v>5</c:v>
                </c:pt>
                <c:pt idx="3">
                  <c:v>6</c:v>
                </c:pt>
                <c:pt idx="4">
                  <c:v>4</c:v>
                </c:pt>
                <c:pt idx="5">
                  <c:v>4</c:v>
                </c:pt>
                <c:pt idx="6">
                  <c:v>5</c:v>
                </c:pt>
                <c:pt idx="7">
                  <c:v>4</c:v>
                </c:pt>
                <c:pt idx="8">
                  <c:v>4</c:v>
                </c:pt>
                <c:pt idx="9">
                  <c:v>5</c:v>
                </c:pt>
                <c:pt idx="10">
                  <c:v>5</c:v>
                </c:pt>
                <c:pt idx="11">
                  <c:v>5</c:v>
                </c:pt>
                <c:pt idx="12">
                  <c:v>4</c:v>
                </c:pt>
                <c:pt idx="13">
                  <c:v>4</c:v>
                </c:pt>
                <c:pt idx="14">
                  <c:v>5</c:v>
                </c:pt>
                <c:pt idx="15">
                  <c:v>5</c:v>
                </c:pt>
                <c:pt idx="16">
                  <c:v>6</c:v>
                </c:pt>
                <c:pt idx="17">
                  <c:v>6</c:v>
                </c:pt>
              </c:numCache>
            </c:numRef>
          </c:val>
          <c:extLst>
            <c:ext xmlns:c16="http://schemas.microsoft.com/office/drawing/2014/chart" uri="{C3380CC4-5D6E-409C-BE32-E72D297353CC}">
              <c16:uniqueId val="{00000005-4032-4594-9F61-1BFD5B50888A}"/>
            </c:ext>
          </c:extLst>
        </c:ser>
        <c:dLbls>
          <c:showLegendKey val="0"/>
          <c:showVal val="0"/>
          <c:showCatName val="0"/>
          <c:showSerName val="0"/>
          <c:showPercent val="0"/>
          <c:showBubbleSize val="0"/>
        </c:dLbls>
        <c:gapWidth val="114"/>
        <c:overlap val="100"/>
        <c:axId val="98773632"/>
        <c:axId val="98795904"/>
      </c:barChart>
      <c:catAx>
        <c:axId val="98773632"/>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5400000" spcFirstLastPara="1" vertOverflow="ellipsis" wrap="square" anchor="ctr" anchorCtr="1"/>
          <a:lstStyle/>
          <a:p>
            <a:pPr>
              <a:defRPr sz="1400" b="1" i="0" u="none" strike="noStrike" kern="1200" baseline="0">
                <a:solidFill>
                  <a:schemeClr val="tx1"/>
                </a:solidFill>
                <a:latin typeface="+mn-lt"/>
                <a:ea typeface="+mn-ea"/>
                <a:cs typeface="+mn-cs"/>
              </a:defRPr>
            </a:pPr>
            <a:endParaRPr lang="nb-NO"/>
          </a:p>
        </c:txPr>
        <c:crossAx val="98795904"/>
        <c:crosses val="autoZero"/>
        <c:auto val="1"/>
        <c:lblAlgn val="ctr"/>
        <c:lblOffset val="100"/>
        <c:noMultiLvlLbl val="0"/>
      </c:catAx>
      <c:valAx>
        <c:axId val="98795904"/>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nb-NO"/>
          </a:p>
        </c:txPr>
        <c:crossAx val="98773632"/>
        <c:crosses val="autoZero"/>
        <c:crossBetween val="between"/>
        <c:majorUnit val="0.2"/>
      </c:valAx>
      <c:spPr>
        <a:noFill/>
        <a:ln>
          <a:noFill/>
        </a:ln>
        <a:effectLst/>
      </c:spPr>
    </c:plotArea>
    <c:legend>
      <c:legendPos val="r"/>
      <c:layout>
        <c:manualLayout>
          <c:xMode val="edge"/>
          <c:yMode val="edge"/>
          <c:x val="0.84302010949569928"/>
          <c:y val="0.14139944297355844"/>
          <c:w val="0.14254558017330868"/>
          <c:h val="0.6198833879389530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nb-NO"/>
        </a:p>
      </c:txPr>
    </c:legend>
    <c:plotVisOnly val="1"/>
    <c:dispBlanksAs val="gap"/>
    <c:showDLblsOverMax val="0"/>
  </c:chart>
  <c:spPr>
    <a:noFill/>
    <a:ln>
      <a:noFill/>
    </a:ln>
    <a:effectLst/>
  </c:spPr>
  <c:txPr>
    <a:bodyPr/>
    <a:lstStyle/>
    <a:p>
      <a:pPr>
        <a:defRPr/>
      </a:pPr>
      <a:endParaRPr lang="nb-NO"/>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'Ark1'!$B$1</c:f>
              <c:strCache>
                <c:ptCount val="1"/>
                <c:pt idx="0">
                  <c:v>Volleyball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'Ark1'!$A$2:$A$7</c:f>
              <c:strCache>
                <c:ptCount val="6"/>
                <c:pt idx="0">
                  <c:v>60 år +</c:v>
                </c:pt>
                <c:pt idx="1">
                  <c:v>50-59 år</c:v>
                </c:pt>
                <c:pt idx="2">
                  <c:v>36-49 år</c:v>
                </c:pt>
                <c:pt idx="3">
                  <c:v>26-35 år</c:v>
                </c:pt>
                <c:pt idx="4">
                  <c:v>20-25 år</c:v>
                </c:pt>
                <c:pt idx="5">
                  <c:v>15-19 år</c:v>
                </c:pt>
              </c:strCache>
            </c:strRef>
          </c:cat>
          <c:val>
            <c:numRef>
              <c:f>'Ark1'!$B$2:$B$7</c:f>
              <c:numCache>
                <c:formatCode>0</c:formatCode>
                <c:ptCount val="6"/>
                <c:pt idx="0">
                  <c:v>0</c:v>
                </c:pt>
                <c:pt idx="1">
                  <c:v>0.5</c:v>
                </c:pt>
                <c:pt idx="2">
                  <c:v>2</c:v>
                </c:pt>
                <c:pt idx="3">
                  <c:v>4.9000000000000004</c:v>
                </c:pt>
                <c:pt idx="4">
                  <c:v>8.4</c:v>
                </c:pt>
                <c:pt idx="5">
                  <c:v>12.8</c:v>
                </c:pt>
              </c:numCache>
            </c:numRef>
          </c:val>
          <c:extLst>
            <c:ext xmlns:c16="http://schemas.microsoft.com/office/drawing/2014/chart" uri="{C3380CC4-5D6E-409C-BE32-E72D297353CC}">
              <c16:uniqueId val="{00000000-59CF-4560-B9AB-F6A3859D2920}"/>
            </c:ext>
          </c:extLst>
        </c:ser>
        <c:dLbls>
          <c:dLblPos val="inEnd"/>
          <c:showLegendKey val="0"/>
          <c:showVal val="1"/>
          <c:showCatName val="0"/>
          <c:showSerName val="0"/>
          <c:showPercent val="0"/>
          <c:showBubbleSize val="0"/>
        </c:dLbls>
        <c:gapWidth val="100"/>
        <c:axId val="378160808"/>
        <c:axId val="378162448"/>
      </c:barChart>
      <c:catAx>
        <c:axId val="3781608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2448"/>
        <c:crosses val="autoZero"/>
        <c:auto val="1"/>
        <c:lblAlgn val="ctr"/>
        <c:lblOffset val="100"/>
        <c:noMultiLvlLbl val="0"/>
      </c:catAx>
      <c:valAx>
        <c:axId val="378162448"/>
        <c:scaling>
          <c:orientation val="minMax"/>
          <c:max val="30"/>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3781608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solidFill>
    </a:ln>
    <a:effectLst/>
  </c:spPr>
  <c:txPr>
    <a:bodyPr/>
    <a:lstStyle/>
    <a:p>
      <a:pPr>
        <a:defRPr/>
      </a:pPr>
      <a:endParaRPr lang="nb-NO"/>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2,6</c:v>
                </c:pt>
              </c:strCache>
            </c:strRef>
          </c:tx>
          <c:spPr>
            <a:solidFill>
              <a:srgbClr val="00B050"/>
            </a:solidFill>
            <a:ln>
              <a:noFill/>
            </a:ln>
            <a:effectLst/>
          </c:spPr>
          <c:invertIfNegative val="0"/>
          <c:cat>
            <c:strRef>
              <c:f>'Ark1'!$A$2</c:f>
              <c:strCache>
                <c:ptCount val="1"/>
                <c:pt idx="0">
                  <c:v>Mint månedlig</c:v>
                </c:pt>
              </c:strCache>
            </c:strRef>
          </c:cat>
          <c:val>
            <c:numRef>
              <c:f>'Ark1'!$B$2</c:f>
              <c:numCache>
                <c:formatCode>General</c:formatCode>
                <c:ptCount val="1"/>
                <c:pt idx="0">
                  <c:v>2.8</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97.4</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2.2000000000000002</c:v>
                </c:pt>
              </c:numCache>
            </c:numRef>
          </c:val>
          <c:extLst>
            <c:ext xmlns:c16="http://schemas.microsoft.com/office/drawing/2014/chart" uri="{C3380CC4-5D6E-409C-BE32-E72D297353CC}">
              <c16:uniqueId val="{00000000-FE32-41F8-8E80-45F05DA7A8F2}"/>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98.2</c:v>
                </c:pt>
              </c:numCache>
            </c:numRef>
          </c:val>
          <c:extLst>
            <c:ext xmlns:c16="http://schemas.microsoft.com/office/drawing/2014/chart" uri="{C3380CC4-5D6E-409C-BE32-E72D297353CC}">
              <c16:uniqueId val="{00000001-FE32-41F8-8E80-45F05DA7A8F2}"/>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2.2000000000000002</c:v>
                </c:pt>
              </c:numCache>
            </c:numRef>
          </c:val>
          <c:extLst>
            <c:ext xmlns:c16="http://schemas.microsoft.com/office/drawing/2014/chart" uri="{C3380CC4-5D6E-409C-BE32-E72D297353CC}">
              <c16:uniqueId val="{00000000-8020-4D7D-8BAE-16167DD7401F}"/>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97.8</c:v>
                </c:pt>
              </c:numCache>
            </c:numRef>
          </c:val>
          <c:extLst>
            <c:ext xmlns:c16="http://schemas.microsoft.com/office/drawing/2014/chart" uri="{C3380CC4-5D6E-409C-BE32-E72D297353CC}">
              <c16:uniqueId val="{00000001-8020-4D7D-8BAE-16167DD7401F}"/>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2.2000000000000002</c:v>
                </c:pt>
              </c:numCache>
            </c:numRef>
          </c:val>
          <c:extLst>
            <c:ext xmlns:c16="http://schemas.microsoft.com/office/drawing/2014/chart" uri="{C3380CC4-5D6E-409C-BE32-E72D297353CC}">
              <c16:uniqueId val="{00000000-8020-4D7D-8BAE-16167DD7401F}"/>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97.3</c:v>
                </c:pt>
              </c:numCache>
            </c:numRef>
          </c:val>
          <c:extLst>
            <c:ext xmlns:c16="http://schemas.microsoft.com/office/drawing/2014/chart" uri="{C3380CC4-5D6E-409C-BE32-E72D297353CC}">
              <c16:uniqueId val="{00000001-8020-4D7D-8BAE-16167DD7401F}"/>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2.1</c:v>
                </c:pt>
              </c:numCache>
            </c:numRef>
          </c:val>
          <c:extLst>
            <c:ext xmlns:c16="http://schemas.microsoft.com/office/drawing/2014/chart" uri="{C3380CC4-5D6E-409C-BE32-E72D297353CC}">
              <c16:uniqueId val="{00000000-159A-46DF-99D0-CDBDB49779AE}"/>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98.7</c:v>
                </c:pt>
              </c:numCache>
            </c:numRef>
          </c:val>
          <c:extLst>
            <c:ext xmlns:c16="http://schemas.microsoft.com/office/drawing/2014/chart" uri="{C3380CC4-5D6E-409C-BE32-E72D297353CC}">
              <c16:uniqueId val="{00000001-159A-46DF-99D0-CDBDB49779AE}"/>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2.1</c:v>
                </c:pt>
              </c:numCache>
            </c:numRef>
          </c:val>
          <c:extLst>
            <c:ext xmlns:c16="http://schemas.microsoft.com/office/drawing/2014/chart" uri="{C3380CC4-5D6E-409C-BE32-E72D297353CC}">
              <c16:uniqueId val="{00000000-B4A7-4E76-88D9-16A43541446A}"/>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98</c:v>
                </c:pt>
              </c:numCache>
            </c:numRef>
          </c:val>
          <c:extLst>
            <c:ext xmlns:c16="http://schemas.microsoft.com/office/drawing/2014/chart" uri="{C3380CC4-5D6E-409C-BE32-E72D297353CC}">
              <c16:uniqueId val="{00000001-B4A7-4E76-88D9-16A43541446A}"/>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c:v>
                </c:pt>
              </c:numCache>
            </c:numRef>
          </c:val>
          <c:extLst>
            <c:ext xmlns:c16="http://schemas.microsoft.com/office/drawing/2014/chart" uri="{C3380CC4-5D6E-409C-BE32-E72D297353CC}">
              <c16:uniqueId val="{00000000-F912-414C-A75A-53F6FC50A1E7}"/>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98.2</c:v>
                </c:pt>
              </c:numCache>
            </c:numRef>
          </c:val>
          <c:extLst>
            <c:ext xmlns:c16="http://schemas.microsoft.com/office/drawing/2014/chart" uri="{C3380CC4-5D6E-409C-BE32-E72D297353CC}">
              <c16:uniqueId val="{00000001-F912-414C-A75A-53F6FC50A1E7}"/>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'Ark1'!$B$1</c:f>
              <c:strCache>
                <c:ptCount val="1"/>
                <c:pt idx="0">
                  <c:v>Minst månedlig</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nb-N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Mint månedlig</c:v>
                </c:pt>
              </c:strCache>
            </c:strRef>
          </c:cat>
          <c:val>
            <c:numRef>
              <c:f>'Ark1'!$B$2</c:f>
              <c:numCache>
                <c:formatCode>General</c:formatCode>
                <c:ptCount val="1"/>
                <c:pt idx="0">
                  <c:v>2</c:v>
                </c:pt>
              </c:numCache>
            </c:numRef>
          </c:val>
          <c:extLst>
            <c:ext xmlns:c16="http://schemas.microsoft.com/office/drawing/2014/chart" uri="{C3380CC4-5D6E-409C-BE32-E72D297353CC}">
              <c16:uniqueId val="{00000000-76F2-45AF-8FC7-D24D843556FE}"/>
            </c:ext>
          </c:extLst>
        </c:ser>
        <c:ser>
          <c:idx val="1"/>
          <c:order val="1"/>
          <c:tx>
            <c:strRef>
              <c:f>'Ark1'!$C$1</c:f>
              <c:strCache>
                <c:ptCount val="1"/>
                <c:pt idx="0">
                  <c:v>.</c:v>
                </c:pt>
              </c:strCache>
            </c:strRef>
          </c:tx>
          <c:spPr>
            <a:solidFill>
              <a:schemeClr val="bg1">
                <a:lumMod val="95000"/>
              </a:schemeClr>
            </a:solidFill>
            <a:ln>
              <a:noFill/>
            </a:ln>
            <a:effectLst/>
          </c:spPr>
          <c:invertIfNegative val="0"/>
          <c:cat>
            <c:strRef>
              <c:f>'Ark1'!$A$2</c:f>
              <c:strCache>
                <c:ptCount val="1"/>
                <c:pt idx="0">
                  <c:v>Mint månedlig</c:v>
                </c:pt>
              </c:strCache>
            </c:strRef>
          </c:cat>
          <c:val>
            <c:numRef>
              <c:f>'Ark1'!$C$2</c:f>
              <c:numCache>
                <c:formatCode>General</c:formatCode>
                <c:ptCount val="1"/>
                <c:pt idx="0">
                  <c:v>98.7</c:v>
                </c:pt>
              </c:numCache>
            </c:numRef>
          </c:val>
          <c:extLst>
            <c:ext xmlns:c16="http://schemas.microsoft.com/office/drawing/2014/chart" uri="{C3380CC4-5D6E-409C-BE32-E72D297353CC}">
              <c16:uniqueId val="{00000001-76F2-45AF-8FC7-D24D843556FE}"/>
            </c:ext>
          </c:extLst>
        </c:ser>
        <c:dLbls>
          <c:showLegendKey val="0"/>
          <c:showVal val="0"/>
          <c:showCatName val="0"/>
          <c:showSerName val="0"/>
          <c:showPercent val="0"/>
          <c:showBubbleSize val="0"/>
        </c:dLbls>
        <c:gapWidth val="150"/>
        <c:overlap val="100"/>
        <c:axId val="495586864"/>
        <c:axId val="495592112"/>
      </c:barChart>
      <c:catAx>
        <c:axId val="495586864"/>
        <c:scaling>
          <c:orientation val="minMax"/>
        </c:scaling>
        <c:delete val="1"/>
        <c:axPos val="b"/>
        <c:numFmt formatCode="General" sourceLinked="1"/>
        <c:majorTickMark val="none"/>
        <c:minorTickMark val="none"/>
        <c:tickLblPos val="nextTo"/>
        <c:crossAx val="495592112"/>
        <c:crosses val="autoZero"/>
        <c:auto val="1"/>
        <c:lblAlgn val="ctr"/>
        <c:lblOffset val="100"/>
        <c:noMultiLvlLbl val="0"/>
      </c:catAx>
      <c:valAx>
        <c:axId val="49559211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crossAx val="495586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83873809341029"/>
          <c:y val="4.794468650795948E-2"/>
          <c:w val="0.54694801389771786"/>
          <c:h val="0.89017078800515481"/>
        </c:manualLayout>
      </c:layout>
      <c:barChart>
        <c:barDir val="bar"/>
        <c:grouping val="clustered"/>
        <c:varyColors val="0"/>
        <c:ser>
          <c:idx val="0"/>
          <c:order val="0"/>
          <c:tx>
            <c:strRef>
              <c:f>Sheet1!$A$2</c:f>
              <c:strCache>
                <c:ptCount val="1"/>
                <c:pt idx="0">
                  <c:v>Totalt</c:v>
                </c:pt>
              </c:strCache>
            </c:strRef>
          </c:tx>
          <c:spPr>
            <a:solidFill>
              <a:srgbClr val="E87722"/>
            </a:solidFill>
            <a:ln w="12700">
              <a:noFill/>
              <a:prstDash val="solid"/>
            </a:ln>
          </c:spPr>
          <c:invertIfNegative val="0"/>
          <c:dLbls>
            <c:numFmt formatCode="#,##0" sourceLinked="0"/>
            <c:spPr>
              <a:noFill/>
              <a:ln w="25399">
                <a:noFill/>
              </a:ln>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Sheet1!$B$1:$N$1</c:f>
              <c:strCache>
                <c:ptCount val="13"/>
                <c:pt idx="0">
                  <c:v>Konkurrere/måle krefter</c:v>
                </c:pt>
                <c:pt idx="1">
                  <c:v>Gir spenning/utfordringer</c:v>
                </c:pt>
                <c:pt idx="2">
                  <c:v>Hensyn til utseendet</c:v>
                </c:pt>
                <c:pt idx="3">
                  <c:v>Være sammen med venner</c:v>
                </c:pt>
                <c:pt idx="4">
                  <c:v>Bygge opp etter sykdom/skade/barsel</c:v>
                </c:pt>
                <c:pt idx="5">
                  <c:v>Synes jeg bør</c:v>
                </c:pt>
                <c:pt idx="6">
                  <c:v>Oppleve sosialt fellesskap</c:v>
                </c:pt>
                <c:pt idx="7">
                  <c:v>Holde vekten nede</c:v>
                </c:pt>
                <c:pt idx="8">
                  <c:v>Gir bedre selvtillit</c:v>
                </c:pt>
                <c:pt idx="9">
                  <c:v>Ha det gøy/moro</c:v>
                </c:pt>
                <c:pt idx="10">
                  <c:v>Gir avstressing/avkobling</c:v>
                </c:pt>
                <c:pt idx="11">
                  <c:v>Forebygger helseplager</c:v>
                </c:pt>
                <c:pt idx="12">
                  <c:v>Gir fysisk og mentalt overskudd</c:v>
                </c:pt>
              </c:strCache>
            </c:strRef>
          </c:cat>
          <c:val>
            <c:numRef>
              <c:f>Sheet1!$B$2:$N$2</c:f>
              <c:numCache>
                <c:formatCode>General</c:formatCode>
                <c:ptCount val="13"/>
                <c:pt idx="0">
                  <c:v>7.06</c:v>
                </c:pt>
                <c:pt idx="1">
                  <c:v>15.57</c:v>
                </c:pt>
                <c:pt idx="2">
                  <c:v>15.68</c:v>
                </c:pt>
                <c:pt idx="3">
                  <c:v>16.86</c:v>
                </c:pt>
                <c:pt idx="4">
                  <c:v>19.13</c:v>
                </c:pt>
                <c:pt idx="5">
                  <c:v>24.17</c:v>
                </c:pt>
                <c:pt idx="6">
                  <c:v>24.33</c:v>
                </c:pt>
                <c:pt idx="7">
                  <c:v>27.06</c:v>
                </c:pt>
                <c:pt idx="8">
                  <c:v>30.28</c:v>
                </c:pt>
                <c:pt idx="9">
                  <c:v>33.950000000000003</c:v>
                </c:pt>
                <c:pt idx="10">
                  <c:v>45.29</c:v>
                </c:pt>
                <c:pt idx="11">
                  <c:v>61.86</c:v>
                </c:pt>
                <c:pt idx="12">
                  <c:v>62.82</c:v>
                </c:pt>
              </c:numCache>
            </c:numRef>
          </c:val>
          <c:extLst>
            <c:ext xmlns:c16="http://schemas.microsoft.com/office/drawing/2014/chart" uri="{C3380CC4-5D6E-409C-BE32-E72D297353CC}">
              <c16:uniqueId val="{00000000-FAA1-4946-995E-8C236AE46DEB}"/>
            </c:ext>
          </c:extLst>
        </c:ser>
        <c:dLbls>
          <c:showLegendKey val="0"/>
          <c:showVal val="0"/>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88590930581416394"/>
          <c:y val="0.41932833428549099"/>
          <c:w val="0.1093931978833232"/>
          <c:h val="0.14868894879154013"/>
        </c:manualLayout>
      </c:layout>
      <c:overlay val="0"/>
      <c:spPr>
        <a:noFill/>
        <a:ln w="3175">
          <a:noFill/>
          <a:prstDash val="solid"/>
        </a:ln>
      </c:sp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142857142857144E-2"/>
          <c:y val="3.0762055609957394E-2"/>
          <c:w val="0.69409529808773907"/>
          <c:h val="0.86174779122054901"/>
        </c:manualLayout>
      </c:layout>
      <c:barChart>
        <c:barDir val="col"/>
        <c:grouping val="percentStacked"/>
        <c:varyColors val="0"/>
        <c:ser>
          <c:idx val="0"/>
          <c:order val="0"/>
          <c:tx>
            <c:strRef>
              <c:f>Sheet1!$B$40</c:f>
              <c:strCache>
                <c:ptCount val="1"/>
                <c:pt idx="0">
                  <c:v>Det hele har gått for langt. Det er for sent å gjøre noe. Vi går mot en katastrofe</c:v>
                </c:pt>
              </c:strCache>
            </c:strRef>
          </c:tx>
          <c:spPr>
            <a:solidFill>
              <a:srgbClr val="008000"/>
            </a:solidFill>
          </c:spPr>
          <c:invertIfNegative val="0"/>
          <c:dLbls>
            <c:spPr>
              <a:noFill/>
              <a:ln>
                <a:noFill/>
              </a:ln>
              <a:effectLst/>
            </c:spPr>
            <c:txPr>
              <a:bodyPr/>
              <a:lstStyle/>
              <a:p>
                <a:pPr>
                  <a:defRPr sz="1200"/>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Sheet1!$B$41:$B$56</c:f>
              <c:numCache>
                <c:formatCode>General</c:formatCode>
                <c:ptCount val="16"/>
                <c:pt idx="0">
                  <c:v>3</c:v>
                </c:pt>
                <c:pt idx="1">
                  <c:v>3</c:v>
                </c:pt>
                <c:pt idx="2">
                  <c:v>3</c:v>
                </c:pt>
                <c:pt idx="3">
                  <c:v>2</c:v>
                </c:pt>
                <c:pt idx="4">
                  <c:v>2</c:v>
                </c:pt>
                <c:pt idx="5">
                  <c:v>1</c:v>
                </c:pt>
                <c:pt idx="6">
                  <c:v>1</c:v>
                </c:pt>
                <c:pt idx="7">
                  <c:v>1</c:v>
                </c:pt>
                <c:pt idx="8">
                  <c:v>2</c:v>
                </c:pt>
                <c:pt idx="9">
                  <c:v>2</c:v>
                </c:pt>
                <c:pt idx="10">
                  <c:v>2</c:v>
                </c:pt>
                <c:pt idx="11">
                  <c:v>1</c:v>
                </c:pt>
                <c:pt idx="12">
                  <c:v>2</c:v>
                </c:pt>
                <c:pt idx="13">
                  <c:v>2</c:v>
                </c:pt>
                <c:pt idx="14">
                  <c:v>3</c:v>
                </c:pt>
                <c:pt idx="15">
                  <c:v>4</c:v>
                </c:pt>
              </c:numCache>
            </c:numRef>
          </c:val>
          <c:extLst>
            <c:ext xmlns:c16="http://schemas.microsoft.com/office/drawing/2014/chart" uri="{C3380CC4-5D6E-409C-BE32-E72D297353CC}">
              <c16:uniqueId val="{00000000-9F77-4B34-90AB-62DD3958F29D}"/>
            </c:ext>
          </c:extLst>
        </c:ser>
        <c:ser>
          <c:idx val="1"/>
          <c:order val="1"/>
          <c:tx>
            <c:strRef>
              <c:f>Sheet1!$C$40</c:f>
              <c:strCache>
                <c:ptCount val="1"/>
                <c:pt idx="0">
                  <c:v>Situasjonen er alvorlig. Det er nødvendig med øyeblikkelige og drastiske tiltak om vi skal løse problemene</c:v>
                </c:pt>
              </c:strCache>
            </c:strRef>
          </c:tx>
          <c:spPr>
            <a:solidFill>
              <a:srgbClr val="66FF33"/>
            </a:solidFill>
            <a:ln>
              <a:solidFill>
                <a:srgbClr val="FF6600"/>
              </a:solidFill>
            </a:ln>
          </c:spPr>
          <c:invertIfNegative val="0"/>
          <c:dLbls>
            <c:spPr>
              <a:noFill/>
              <a:ln>
                <a:noFill/>
              </a:ln>
              <a:effectLst/>
            </c:spPr>
            <c:txPr>
              <a:bodyPr/>
              <a:lstStyle/>
              <a:p>
                <a:pPr>
                  <a:defRPr sz="1200"/>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Sheet1!$C$41:$C$56</c:f>
              <c:numCache>
                <c:formatCode>General</c:formatCode>
                <c:ptCount val="16"/>
                <c:pt idx="0">
                  <c:v>61</c:v>
                </c:pt>
                <c:pt idx="1">
                  <c:v>52</c:v>
                </c:pt>
                <c:pt idx="2">
                  <c:v>42</c:v>
                </c:pt>
                <c:pt idx="3">
                  <c:v>42</c:v>
                </c:pt>
                <c:pt idx="4">
                  <c:v>34</c:v>
                </c:pt>
                <c:pt idx="5">
                  <c:v>28</c:v>
                </c:pt>
                <c:pt idx="6">
                  <c:v>26</c:v>
                </c:pt>
                <c:pt idx="7">
                  <c:v>26</c:v>
                </c:pt>
                <c:pt idx="8">
                  <c:v>34</c:v>
                </c:pt>
                <c:pt idx="9">
                  <c:v>47</c:v>
                </c:pt>
                <c:pt idx="10">
                  <c:v>42</c:v>
                </c:pt>
                <c:pt idx="11">
                  <c:v>33</c:v>
                </c:pt>
                <c:pt idx="12">
                  <c:v>41</c:v>
                </c:pt>
                <c:pt idx="13">
                  <c:v>44</c:v>
                </c:pt>
                <c:pt idx="14">
                  <c:v>46</c:v>
                </c:pt>
                <c:pt idx="15">
                  <c:v>55</c:v>
                </c:pt>
              </c:numCache>
            </c:numRef>
          </c:val>
          <c:extLst>
            <c:ext xmlns:c16="http://schemas.microsoft.com/office/drawing/2014/chart" uri="{C3380CC4-5D6E-409C-BE32-E72D297353CC}">
              <c16:uniqueId val="{00000001-9F77-4B34-90AB-62DD3958F29D}"/>
            </c:ext>
          </c:extLst>
        </c:ser>
        <c:ser>
          <c:idx val="2"/>
          <c:order val="2"/>
          <c:tx>
            <c:strRef>
              <c:f>Sheet1!$D$40</c:f>
              <c:strCache>
                <c:ptCount val="1"/>
                <c:pt idx="0">
                  <c:v>Med tålmodighet og utholdenhet skal vi på sikt klare å snu tendensen til miljøforringelse</c:v>
                </c:pt>
              </c:strCache>
            </c:strRef>
          </c:tx>
          <c:spPr>
            <a:solidFill>
              <a:srgbClr val="FFFF00"/>
            </a:solidFill>
            <a:ln>
              <a:solidFill>
                <a:schemeClr val="accent5">
                  <a:lumMod val="75000"/>
                </a:schemeClr>
              </a:solidFill>
            </a:ln>
          </c:spPr>
          <c:invertIfNegative val="0"/>
          <c:dLbls>
            <c:spPr>
              <a:noFill/>
              <a:ln>
                <a:noFill/>
              </a:ln>
              <a:effectLst/>
            </c:spPr>
            <c:txPr>
              <a:bodyPr/>
              <a:lstStyle/>
              <a:p>
                <a:pPr>
                  <a:defRPr sz="1200"/>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Sheet1!$D$41:$D$56</c:f>
              <c:numCache>
                <c:formatCode>General</c:formatCode>
                <c:ptCount val="16"/>
                <c:pt idx="0">
                  <c:v>32</c:v>
                </c:pt>
                <c:pt idx="1">
                  <c:v>40</c:v>
                </c:pt>
                <c:pt idx="2">
                  <c:v>47</c:v>
                </c:pt>
                <c:pt idx="3">
                  <c:v>47</c:v>
                </c:pt>
                <c:pt idx="4">
                  <c:v>55</c:v>
                </c:pt>
                <c:pt idx="5">
                  <c:v>58</c:v>
                </c:pt>
                <c:pt idx="6">
                  <c:v>56</c:v>
                </c:pt>
                <c:pt idx="7">
                  <c:v>57</c:v>
                </c:pt>
                <c:pt idx="8">
                  <c:v>51</c:v>
                </c:pt>
                <c:pt idx="9">
                  <c:v>39</c:v>
                </c:pt>
                <c:pt idx="10">
                  <c:v>42</c:v>
                </c:pt>
                <c:pt idx="11">
                  <c:v>48</c:v>
                </c:pt>
                <c:pt idx="12">
                  <c:v>45</c:v>
                </c:pt>
                <c:pt idx="13">
                  <c:v>43</c:v>
                </c:pt>
                <c:pt idx="14">
                  <c:v>40</c:v>
                </c:pt>
                <c:pt idx="15">
                  <c:v>33</c:v>
                </c:pt>
              </c:numCache>
            </c:numRef>
          </c:val>
          <c:extLst>
            <c:ext xmlns:c16="http://schemas.microsoft.com/office/drawing/2014/chart" uri="{C3380CC4-5D6E-409C-BE32-E72D297353CC}">
              <c16:uniqueId val="{00000002-9F77-4B34-90AB-62DD3958F29D}"/>
            </c:ext>
          </c:extLst>
        </c:ser>
        <c:ser>
          <c:idx val="3"/>
          <c:order val="3"/>
          <c:tx>
            <c:strRef>
              <c:f>Sheet1!$E$40</c:f>
              <c:strCache>
                <c:ptCount val="1"/>
                <c:pt idx="0">
                  <c:v>Det står ikke så dårlig til, vi har lett for å overdrive alvoret i situasjonen</c:v>
                </c:pt>
              </c:strCache>
            </c:strRef>
          </c:tx>
          <c:spPr>
            <a:solidFill>
              <a:srgbClr val="FFC000"/>
            </a:solidFill>
            <a:ln>
              <a:solidFill>
                <a:schemeClr val="accent5">
                  <a:lumMod val="50000"/>
                </a:schemeClr>
              </a:solidFill>
            </a:ln>
          </c:spPr>
          <c:invertIfNegative val="0"/>
          <c:dLbls>
            <c:spPr>
              <a:noFill/>
              <a:ln>
                <a:noFill/>
              </a:ln>
              <a:effectLst/>
            </c:spPr>
            <c:txPr>
              <a:bodyPr/>
              <a:lstStyle/>
              <a:p>
                <a:pPr>
                  <a:defRPr sz="1200"/>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Sheet1!$A$41:$A$56</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Sheet1!$E$41:$E$56</c:f>
              <c:numCache>
                <c:formatCode>General</c:formatCode>
                <c:ptCount val="16"/>
                <c:pt idx="0">
                  <c:v>4</c:v>
                </c:pt>
                <c:pt idx="1">
                  <c:v>6</c:v>
                </c:pt>
                <c:pt idx="2">
                  <c:v>8</c:v>
                </c:pt>
                <c:pt idx="3">
                  <c:v>9</c:v>
                </c:pt>
                <c:pt idx="4">
                  <c:v>10</c:v>
                </c:pt>
                <c:pt idx="5">
                  <c:v>13</c:v>
                </c:pt>
                <c:pt idx="6">
                  <c:v>17</c:v>
                </c:pt>
                <c:pt idx="7">
                  <c:v>15</c:v>
                </c:pt>
                <c:pt idx="8">
                  <c:v>13</c:v>
                </c:pt>
                <c:pt idx="9">
                  <c:v>12</c:v>
                </c:pt>
                <c:pt idx="10">
                  <c:v>14</c:v>
                </c:pt>
                <c:pt idx="11">
                  <c:v>18</c:v>
                </c:pt>
                <c:pt idx="12">
                  <c:v>12</c:v>
                </c:pt>
                <c:pt idx="13">
                  <c:v>11</c:v>
                </c:pt>
                <c:pt idx="14">
                  <c:v>11</c:v>
                </c:pt>
                <c:pt idx="15">
                  <c:v>8</c:v>
                </c:pt>
              </c:numCache>
            </c:numRef>
          </c:val>
          <c:extLst>
            <c:ext xmlns:c16="http://schemas.microsoft.com/office/drawing/2014/chart" uri="{C3380CC4-5D6E-409C-BE32-E72D297353CC}">
              <c16:uniqueId val="{00000003-9F77-4B34-90AB-62DD3958F29D}"/>
            </c:ext>
          </c:extLst>
        </c:ser>
        <c:dLbls>
          <c:showLegendKey val="0"/>
          <c:showVal val="0"/>
          <c:showCatName val="0"/>
          <c:showSerName val="0"/>
          <c:showPercent val="0"/>
          <c:showBubbleSize val="0"/>
        </c:dLbls>
        <c:gapWidth val="30"/>
        <c:overlap val="100"/>
        <c:axId val="62168064"/>
        <c:axId val="62173952"/>
      </c:barChart>
      <c:catAx>
        <c:axId val="62168064"/>
        <c:scaling>
          <c:orientation val="minMax"/>
        </c:scaling>
        <c:delete val="0"/>
        <c:axPos val="b"/>
        <c:numFmt formatCode="General" sourceLinked="1"/>
        <c:majorTickMark val="out"/>
        <c:minorTickMark val="none"/>
        <c:tickLblPos val="nextTo"/>
        <c:txPr>
          <a:bodyPr/>
          <a:lstStyle/>
          <a:p>
            <a:pPr>
              <a:defRPr sz="1200"/>
            </a:pPr>
            <a:endParaRPr lang="nb-NO"/>
          </a:p>
        </c:txPr>
        <c:crossAx val="62173952"/>
        <c:crosses val="autoZero"/>
        <c:auto val="1"/>
        <c:lblAlgn val="ctr"/>
        <c:lblOffset val="100"/>
        <c:noMultiLvlLbl val="0"/>
      </c:catAx>
      <c:valAx>
        <c:axId val="62173952"/>
        <c:scaling>
          <c:orientation val="minMax"/>
        </c:scaling>
        <c:delete val="1"/>
        <c:axPos val="l"/>
        <c:majorGridlines/>
        <c:numFmt formatCode="0%" sourceLinked="1"/>
        <c:majorTickMark val="out"/>
        <c:minorTickMark val="none"/>
        <c:tickLblPos val="nextTo"/>
        <c:crossAx val="62168064"/>
        <c:crosses val="autoZero"/>
        <c:crossBetween val="between"/>
      </c:valAx>
      <c:spPr>
        <a:solidFill>
          <a:srgbClr val="92D050">
            <a:alpha val="39000"/>
          </a:srgbClr>
        </a:solidFill>
        <a:ln>
          <a:solidFill>
            <a:schemeClr val="tx1"/>
          </a:solidFill>
        </a:ln>
      </c:spPr>
    </c:plotArea>
    <c:legend>
      <c:legendPos val="r"/>
      <c:layout>
        <c:manualLayout>
          <c:xMode val="edge"/>
          <c:yMode val="edge"/>
          <c:x val="0.72463745054499951"/>
          <c:y val="5.0518485647525452E-2"/>
          <c:w val="0.2753625258569154"/>
          <c:h val="0.80112344036328687"/>
        </c:manualLayout>
      </c:layout>
      <c:overlay val="0"/>
      <c:txPr>
        <a:bodyPr/>
        <a:lstStyle/>
        <a:p>
          <a:pPr>
            <a:defRPr sz="1400">
              <a:latin typeface="Times New Roman" panose="02020603050405020304" pitchFamily="18" charset="0"/>
              <a:cs typeface="Times New Roman" panose="02020603050405020304" pitchFamily="18" charset="0"/>
            </a:defRPr>
          </a:pPr>
          <a:endParaRPr lang="nb-NO"/>
        </a:p>
      </c:txPr>
    </c:legend>
    <c:plotVisOnly val="1"/>
    <c:dispBlanksAs val="gap"/>
    <c:showDLblsOverMax val="0"/>
  </c:chart>
  <c:externalData r:id="rId1">
    <c:autoUpdate val="0"/>
  </c:externalData>
  <c:userShapes r:id="rId2"/>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7385831699617895E-2"/>
          <c:y val="4.5333724945628415E-2"/>
          <c:w val="0.61426198344739924"/>
          <c:h val="0.85957851863905987"/>
        </c:manualLayout>
      </c:layout>
      <c:lineChart>
        <c:grouping val="standard"/>
        <c:varyColors val="0"/>
        <c:ser>
          <c:idx val="0"/>
          <c:order val="0"/>
          <c:tx>
            <c:strRef>
              <c:f>Sheet1!$A$2</c:f>
              <c:strCache>
                <c:ptCount val="1"/>
                <c:pt idx="0">
                  <c:v>Gir fysisk/ mentalt overskudd</c:v>
                </c:pt>
              </c:strCache>
            </c:strRef>
          </c:tx>
          <c:spPr>
            <a:ln w="28575">
              <a:solidFill>
                <a:srgbClr val="007681"/>
              </a:solidFill>
            </a:ln>
          </c:spPr>
          <c:marker>
            <c:symbol val="none"/>
          </c:marker>
          <c:dLbls>
            <c:dLbl>
              <c:idx val="0"/>
              <c:layout>
                <c:manualLayout>
                  <c:x val="-2.0475135705308123E-2"/>
                  <c:y val="-1.6984917807148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06B-457B-979B-90CA9F4EF440}"/>
                </c:ext>
              </c:extLst>
            </c:dLbl>
            <c:dLbl>
              <c:idx val="8"/>
              <c:layout>
                <c:manualLayout>
                  <c:x val="-1.1251337158389033E-2"/>
                  <c:y val="-1.890300123540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8B-4B89-995E-ECCE14987B7E}"/>
                </c:ext>
              </c:extLst>
            </c:dLbl>
            <c:dLbl>
              <c:idx val="15"/>
              <c:layout>
                <c:manualLayout>
                  <c:x val="-3.8747346511562178E-3"/>
                  <c:y val="-1.16262382524765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B73E-4DCA-9CF5-43D753623F26}"/>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Sheet1!$B$2:$Q$2</c:f>
              <c:numCache>
                <c:formatCode>General</c:formatCode>
                <c:ptCount val="16"/>
                <c:pt idx="0">
                  <c:v>39.6</c:v>
                </c:pt>
                <c:pt idx="1">
                  <c:v>41.3</c:v>
                </c:pt>
                <c:pt idx="2">
                  <c:v>44.3</c:v>
                </c:pt>
                <c:pt idx="3">
                  <c:v>42.8</c:v>
                </c:pt>
                <c:pt idx="4">
                  <c:v>49.6</c:v>
                </c:pt>
                <c:pt idx="5">
                  <c:v>51.5</c:v>
                </c:pt>
                <c:pt idx="6">
                  <c:v>51.2</c:v>
                </c:pt>
                <c:pt idx="7">
                  <c:v>51.7</c:v>
                </c:pt>
                <c:pt idx="8">
                  <c:v>56.6</c:v>
                </c:pt>
                <c:pt idx="9">
                  <c:v>58.6</c:v>
                </c:pt>
                <c:pt idx="10">
                  <c:v>57.5</c:v>
                </c:pt>
                <c:pt idx="11">
                  <c:v>59.6</c:v>
                </c:pt>
                <c:pt idx="12">
                  <c:v>61.8</c:v>
                </c:pt>
                <c:pt idx="13">
                  <c:v>59</c:v>
                </c:pt>
                <c:pt idx="14">
                  <c:v>60.7</c:v>
                </c:pt>
                <c:pt idx="15">
                  <c:v>63</c:v>
                </c:pt>
              </c:numCache>
            </c:numRef>
          </c:val>
          <c:smooth val="0"/>
          <c:extLst>
            <c:ext xmlns:c16="http://schemas.microsoft.com/office/drawing/2014/chart" uri="{C3380CC4-5D6E-409C-BE32-E72D297353CC}">
              <c16:uniqueId val="{00000000-0DEC-42CE-8C9C-B9974F45766F}"/>
            </c:ext>
          </c:extLst>
        </c:ser>
        <c:ser>
          <c:idx val="1"/>
          <c:order val="1"/>
          <c:tx>
            <c:strRef>
              <c:f>Sheet1!$A$3</c:f>
              <c:strCache>
                <c:ptCount val="1"/>
                <c:pt idx="0">
                  <c:v>Forebygge helseplager</c:v>
                </c:pt>
              </c:strCache>
            </c:strRef>
          </c:tx>
          <c:spPr>
            <a:ln w="28575">
              <a:solidFill>
                <a:srgbClr val="E87722"/>
              </a:solidFill>
            </a:ln>
          </c:spPr>
          <c:marker>
            <c:symbol val="none"/>
          </c:marker>
          <c:dLbls>
            <c:dLbl>
              <c:idx val="0"/>
              <c:layout>
                <c:manualLayout>
                  <c:x val="-2.0475135705308123E-2"/>
                  <c:y val="-8.21850861636216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06B-457B-979B-90CA9F4EF440}"/>
                </c:ext>
              </c:extLst>
            </c:dLbl>
            <c:dLbl>
              <c:idx val="1"/>
              <c:layout>
                <c:manualLayout>
                  <c:x val="-2.0475135705308147E-2"/>
                  <c:y val="-1.4793315509451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06B-457B-979B-90CA9F4EF440}"/>
                </c:ext>
              </c:extLst>
            </c:dLbl>
            <c:dLbl>
              <c:idx val="2"/>
              <c:layout>
                <c:manualLayout>
                  <c:x val="-2.0475135705308147E-2"/>
                  <c:y val="-1.6984917807148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06B-457B-979B-90CA9F4EF440}"/>
                </c:ext>
              </c:extLst>
            </c:dLbl>
            <c:dLbl>
              <c:idx val="3"/>
              <c:layout>
                <c:manualLayout>
                  <c:x val="-2.0475135705308123E-2"/>
                  <c:y val="9.314309765210287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06B-457B-979B-90CA9F4EF440}"/>
                </c:ext>
              </c:extLst>
            </c:dLbl>
            <c:dLbl>
              <c:idx val="4"/>
              <c:layout>
                <c:manualLayout>
                  <c:x val="-2.0475135705308123E-2"/>
                  <c:y val="-1.643701723272417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A06B-457B-979B-90CA9F4EF440}"/>
                </c:ext>
              </c:extLst>
            </c:dLbl>
            <c:dLbl>
              <c:idx val="5"/>
              <c:layout>
                <c:manualLayout>
                  <c:x val="-1.9018867162967572E-2"/>
                  <c:y val="-1.04101109140586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06B-457B-979B-90CA9F4EF440}"/>
                </c:ext>
              </c:extLst>
            </c:dLbl>
            <c:dLbl>
              <c:idx val="10"/>
              <c:layout>
                <c:manualLayout>
                  <c:x val="-2.0475135705308123E-2"/>
                  <c:y val="-1.04101109140586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A06B-457B-979B-90CA9F4EF440}"/>
                </c:ext>
              </c:extLst>
            </c:dLbl>
            <c:dLbl>
              <c:idx val="11"/>
              <c:layout>
                <c:manualLayout>
                  <c:x val="-2.0475135705308123E-2"/>
                  <c:y val="-1.4793315509451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A06B-457B-979B-90CA9F4EF440}"/>
                </c:ext>
              </c:extLst>
            </c:dLbl>
            <c:dLbl>
              <c:idx val="12"/>
              <c:layout>
                <c:manualLayout>
                  <c:x val="-2.0475135705308227E-2"/>
                  <c:y val="-1.69849178071483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A06B-457B-979B-90CA9F4EF440}"/>
                </c:ext>
              </c:extLst>
            </c:dLbl>
            <c:dLbl>
              <c:idx val="13"/>
              <c:layout>
                <c:manualLayout>
                  <c:x val="-4.4561817395620809E-3"/>
                  <c:y val="4.9311051698172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A06B-457B-979B-90CA9F4EF440}"/>
                </c:ext>
              </c:extLst>
            </c:dLbl>
            <c:dLbl>
              <c:idx val="14"/>
              <c:layout>
                <c:manualLayout>
                  <c:x val="-1.1737524451264827E-2"/>
                  <c:y val="-3.835304020968994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4A2-4F60-A4C1-D0AF2DDA9918}"/>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pt idx="15">
                  <c:v>2019</c:v>
                </c:pt>
              </c:numCache>
            </c:numRef>
          </c:cat>
          <c:val>
            <c:numRef>
              <c:f>Sheet1!$B$3:$Q$3</c:f>
              <c:numCache>
                <c:formatCode>General</c:formatCode>
                <c:ptCount val="16"/>
                <c:pt idx="0">
                  <c:v>28.2</c:v>
                </c:pt>
                <c:pt idx="1">
                  <c:v>31.8</c:v>
                </c:pt>
                <c:pt idx="2">
                  <c:v>32.799999999999997</c:v>
                </c:pt>
                <c:pt idx="3">
                  <c:v>31.8</c:v>
                </c:pt>
                <c:pt idx="4">
                  <c:v>38</c:v>
                </c:pt>
                <c:pt idx="5">
                  <c:v>43.1</c:v>
                </c:pt>
                <c:pt idx="6">
                  <c:v>43.8</c:v>
                </c:pt>
                <c:pt idx="7">
                  <c:v>45.5</c:v>
                </c:pt>
                <c:pt idx="8">
                  <c:v>51.8</c:v>
                </c:pt>
                <c:pt idx="9">
                  <c:v>53.7</c:v>
                </c:pt>
                <c:pt idx="10">
                  <c:v>55.6</c:v>
                </c:pt>
                <c:pt idx="11">
                  <c:v>57.7</c:v>
                </c:pt>
                <c:pt idx="12">
                  <c:v>59.3</c:v>
                </c:pt>
                <c:pt idx="13">
                  <c:v>59</c:v>
                </c:pt>
                <c:pt idx="14">
                  <c:v>59.6</c:v>
                </c:pt>
                <c:pt idx="15">
                  <c:v>62</c:v>
                </c:pt>
              </c:numCache>
            </c:numRef>
          </c:val>
          <c:smooth val="0"/>
          <c:extLst>
            <c:ext xmlns:c16="http://schemas.microsoft.com/office/drawing/2014/chart" uri="{C3380CC4-5D6E-409C-BE32-E72D297353CC}">
              <c16:uniqueId val="{00000001-0DEC-42CE-8C9C-B9974F45766F}"/>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68810731353100008"/>
          <c:y val="0.1096331661551677"/>
          <c:w val="0.20996550131426805"/>
          <c:h val="0.17796631744579575"/>
        </c:manualLayout>
      </c:layout>
      <c:overlay val="1"/>
      <c:spPr>
        <a:ln>
          <a:solidFill>
            <a:schemeClr val="bg1"/>
          </a:solidFill>
        </a:ln>
      </c:spPr>
      <c:txPr>
        <a:bodyPr/>
        <a:lstStyle/>
        <a:p>
          <a:pPr>
            <a:defRPr sz="14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7385831699617895E-2"/>
          <c:y val="4.5333724945628415E-2"/>
          <c:w val="0.61426198344739924"/>
          <c:h val="0.85957851863905987"/>
        </c:manualLayout>
      </c:layout>
      <c:lineChart>
        <c:grouping val="standard"/>
        <c:varyColors val="0"/>
        <c:ser>
          <c:idx val="0"/>
          <c:order val="0"/>
          <c:tx>
            <c:strRef>
              <c:f>Sheet1!$A$2</c:f>
              <c:strCache>
                <c:ptCount val="1"/>
                <c:pt idx="0">
                  <c:v>Gir fysisk/ mentalt overskudd</c:v>
                </c:pt>
              </c:strCache>
            </c:strRef>
          </c:tx>
          <c:spPr>
            <a:ln w="28575">
              <a:solidFill>
                <a:srgbClr val="007681"/>
              </a:solidFill>
            </a:ln>
          </c:spPr>
          <c:marker>
            <c:symbol val="none"/>
          </c:marker>
          <c:dLbls>
            <c:dLbl>
              <c:idx val="0"/>
              <c:layout>
                <c:manualLayout>
                  <c:x val="-2.0475135705308123E-2"/>
                  <c:y val="-1.6984917807148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06B-457B-979B-90CA9F4EF440}"/>
                </c:ext>
              </c:extLst>
            </c:dLbl>
            <c:dLbl>
              <c:idx val="8"/>
              <c:layout>
                <c:manualLayout>
                  <c:x val="-1.1251337158389033E-2"/>
                  <c:y val="-1.890300123540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8B-4B89-995E-ECCE14987B7E}"/>
                </c:ext>
              </c:extLst>
            </c:dLbl>
            <c:dLbl>
              <c:idx val="15"/>
              <c:layout>
                <c:manualLayout>
                  <c:x val="-3.8747346511562178E-3"/>
                  <c:y val="-1.16262382524765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B73E-4DCA-9CF5-43D753623F26}"/>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numCache>
            </c:numRef>
          </c:cat>
          <c:val>
            <c:numRef>
              <c:f>Sheet1!$B$2:$Q$2</c:f>
              <c:numCache>
                <c:formatCode>General</c:formatCode>
                <c:ptCount val="16"/>
                <c:pt idx="0">
                  <c:v>39.6</c:v>
                </c:pt>
                <c:pt idx="1">
                  <c:v>41.3</c:v>
                </c:pt>
                <c:pt idx="2">
                  <c:v>44.3</c:v>
                </c:pt>
                <c:pt idx="3">
                  <c:v>42.8</c:v>
                </c:pt>
                <c:pt idx="4">
                  <c:v>49.6</c:v>
                </c:pt>
                <c:pt idx="5">
                  <c:v>51.5</c:v>
                </c:pt>
                <c:pt idx="6">
                  <c:v>51.2</c:v>
                </c:pt>
                <c:pt idx="7">
                  <c:v>51.7</c:v>
                </c:pt>
                <c:pt idx="8">
                  <c:v>56.6</c:v>
                </c:pt>
                <c:pt idx="9">
                  <c:v>58.6</c:v>
                </c:pt>
                <c:pt idx="10">
                  <c:v>57.5</c:v>
                </c:pt>
                <c:pt idx="11">
                  <c:v>59.6</c:v>
                </c:pt>
                <c:pt idx="12">
                  <c:v>61.8</c:v>
                </c:pt>
                <c:pt idx="13">
                  <c:v>59</c:v>
                </c:pt>
                <c:pt idx="14">
                  <c:v>60.7</c:v>
                </c:pt>
                <c:pt idx="15">
                  <c:v>63</c:v>
                </c:pt>
              </c:numCache>
            </c:numRef>
          </c:val>
          <c:smooth val="0"/>
          <c:extLst>
            <c:ext xmlns:c16="http://schemas.microsoft.com/office/drawing/2014/chart" uri="{C3380CC4-5D6E-409C-BE32-E72D297353CC}">
              <c16:uniqueId val="{00000000-0DEC-42CE-8C9C-B9974F45766F}"/>
            </c:ext>
          </c:extLst>
        </c:ser>
        <c:ser>
          <c:idx val="1"/>
          <c:order val="1"/>
          <c:tx>
            <c:strRef>
              <c:f>Sheet1!$A$3</c:f>
              <c:strCache>
                <c:ptCount val="1"/>
                <c:pt idx="0">
                  <c:v>Forebygge helseplager</c:v>
                </c:pt>
              </c:strCache>
            </c:strRef>
          </c:tx>
          <c:spPr>
            <a:ln w="28575">
              <a:solidFill>
                <a:srgbClr val="E87722"/>
              </a:solidFill>
            </a:ln>
          </c:spPr>
          <c:marker>
            <c:symbol val="none"/>
          </c:marker>
          <c:dLbls>
            <c:dLbl>
              <c:idx val="0"/>
              <c:layout>
                <c:manualLayout>
                  <c:x val="-2.0475135705308123E-2"/>
                  <c:y val="-8.21850861636216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06B-457B-979B-90CA9F4EF440}"/>
                </c:ext>
              </c:extLst>
            </c:dLbl>
            <c:dLbl>
              <c:idx val="1"/>
              <c:layout>
                <c:manualLayout>
                  <c:x val="-2.0475135705308147E-2"/>
                  <c:y val="-1.4793315509451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06B-457B-979B-90CA9F4EF440}"/>
                </c:ext>
              </c:extLst>
            </c:dLbl>
            <c:dLbl>
              <c:idx val="2"/>
              <c:layout>
                <c:manualLayout>
                  <c:x val="-2.0475135705308147E-2"/>
                  <c:y val="-1.6984917807148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06B-457B-979B-90CA9F4EF440}"/>
                </c:ext>
              </c:extLst>
            </c:dLbl>
            <c:dLbl>
              <c:idx val="3"/>
              <c:layout>
                <c:manualLayout>
                  <c:x val="-2.0475135705308123E-2"/>
                  <c:y val="9.314309765210287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06B-457B-979B-90CA9F4EF440}"/>
                </c:ext>
              </c:extLst>
            </c:dLbl>
            <c:dLbl>
              <c:idx val="4"/>
              <c:layout>
                <c:manualLayout>
                  <c:x val="-2.0475135705308123E-2"/>
                  <c:y val="-1.643701723272417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A06B-457B-979B-90CA9F4EF440}"/>
                </c:ext>
              </c:extLst>
            </c:dLbl>
            <c:dLbl>
              <c:idx val="5"/>
              <c:layout>
                <c:manualLayout>
                  <c:x val="-1.9018867162967572E-2"/>
                  <c:y val="-1.04101109140586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06B-457B-979B-90CA9F4EF440}"/>
                </c:ext>
              </c:extLst>
            </c:dLbl>
            <c:dLbl>
              <c:idx val="10"/>
              <c:layout>
                <c:manualLayout>
                  <c:x val="-2.0475135705308123E-2"/>
                  <c:y val="-1.04101109140586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A06B-457B-979B-90CA9F4EF440}"/>
                </c:ext>
              </c:extLst>
            </c:dLbl>
            <c:dLbl>
              <c:idx val="11"/>
              <c:layout>
                <c:manualLayout>
                  <c:x val="-2.0475135705308123E-2"/>
                  <c:y val="-1.4793315509451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A06B-457B-979B-90CA9F4EF440}"/>
                </c:ext>
              </c:extLst>
            </c:dLbl>
            <c:dLbl>
              <c:idx val="12"/>
              <c:layout>
                <c:manualLayout>
                  <c:x val="-2.0475135705308227E-2"/>
                  <c:y val="-1.69849178071483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A06B-457B-979B-90CA9F4EF440}"/>
                </c:ext>
              </c:extLst>
            </c:dLbl>
            <c:dLbl>
              <c:idx val="13"/>
              <c:layout>
                <c:manualLayout>
                  <c:x val="-4.4561817395620809E-3"/>
                  <c:y val="4.9311051698172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A06B-457B-979B-90CA9F4EF440}"/>
                </c:ext>
              </c:extLst>
            </c:dLbl>
            <c:dLbl>
              <c:idx val="14"/>
              <c:layout>
                <c:manualLayout>
                  <c:x val="-1.1737524451264827E-2"/>
                  <c:y val="-3.835304020968994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4A2-4F60-A4C1-D0AF2DDA9918}"/>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numCache>
            </c:numRef>
          </c:cat>
          <c:val>
            <c:numRef>
              <c:f>Sheet1!$B$3:$Q$3</c:f>
              <c:numCache>
                <c:formatCode>General</c:formatCode>
                <c:ptCount val="16"/>
                <c:pt idx="0">
                  <c:v>28.2</c:v>
                </c:pt>
                <c:pt idx="1">
                  <c:v>31.8</c:v>
                </c:pt>
                <c:pt idx="2">
                  <c:v>32.799999999999997</c:v>
                </c:pt>
                <c:pt idx="3">
                  <c:v>31.8</c:v>
                </c:pt>
                <c:pt idx="4">
                  <c:v>38</c:v>
                </c:pt>
                <c:pt idx="5">
                  <c:v>43.1</c:v>
                </c:pt>
                <c:pt idx="6">
                  <c:v>43.8</c:v>
                </c:pt>
                <c:pt idx="7">
                  <c:v>45.5</c:v>
                </c:pt>
                <c:pt idx="8">
                  <c:v>51.8</c:v>
                </c:pt>
                <c:pt idx="9">
                  <c:v>53.7</c:v>
                </c:pt>
                <c:pt idx="10">
                  <c:v>55.6</c:v>
                </c:pt>
                <c:pt idx="11">
                  <c:v>57.7</c:v>
                </c:pt>
                <c:pt idx="12">
                  <c:v>59.3</c:v>
                </c:pt>
                <c:pt idx="13">
                  <c:v>59</c:v>
                </c:pt>
                <c:pt idx="14">
                  <c:v>59.6</c:v>
                </c:pt>
                <c:pt idx="15">
                  <c:v>62</c:v>
                </c:pt>
              </c:numCache>
            </c:numRef>
          </c:val>
          <c:smooth val="0"/>
          <c:extLst>
            <c:ext xmlns:c16="http://schemas.microsoft.com/office/drawing/2014/chart" uri="{C3380CC4-5D6E-409C-BE32-E72D297353CC}">
              <c16:uniqueId val="{00000001-0DEC-42CE-8C9C-B9974F45766F}"/>
            </c:ext>
          </c:extLst>
        </c:ser>
        <c:ser>
          <c:idx val="2"/>
          <c:order val="2"/>
          <c:tx>
            <c:strRef>
              <c:f>Sheet1!$A$4</c:f>
              <c:strCache>
                <c:ptCount val="1"/>
                <c:pt idx="0">
                  <c:v>Gir avstressing/ avkobling</c:v>
                </c:pt>
              </c:strCache>
            </c:strRef>
          </c:tx>
          <c:spPr>
            <a:ln w="28575">
              <a:solidFill>
                <a:srgbClr val="1B365D"/>
              </a:solidFill>
              <a:prstDash val="solid"/>
            </a:ln>
          </c:spPr>
          <c:marker>
            <c:symbol val="none"/>
          </c:marker>
          <c:dLbls>
            <c:dLbl>
              <c:idx val="0"/>
              <c:layout>
                <c:manualLayout>
                  <c:x val="-2.0475135705308123E-2"/>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E8B-4B89-995E-ECCE14987B7E}"/>
                </c:ext>
              </c:extLst>
            </c:dLbl>
            <c:dLbl>
              <c:idx val="2"/>
              <c:layout>
                <c:manualLayout>
                  <c:x val="-2.0475135705308147E-2"/>
                  <c:y val="-1.26017132117552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06B-457B-979B-90CA9F4EF440}"/>
                </c:ext>
              </c:extLst>
            </c:dLbl>
            <c:dLbl>
              <c:idx val="4"/>
              <c:layout>
                <c:manualLayout>
                  <c:x val="-2.0475135705308123E-2"/>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E8B-4B89-995E-ECCE14987B7E}"/>
                </c:ext>
              </c:extLst>
            </c:dLbl>
            <c:dLbl>
              <c:idx val="5"/>
              <c:layout>
                <c:manualLayout>
                  <c:x val="-2.0475135705308175E-2"/>
                  <c:y val="-8.218508616362089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E8B-4B89-995E-ECCE14987B7E}"/>
                </c:ext>
              </c:extLst>
            </c:dLbl>
            <c:dLbl>
              <c:idx val="7"/>
              <c:layout>
                <c:manualLayout>
                  <c:x val="-1.7562598620627024E-2"/>
                  <c:y val="-1.91765201048449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A06B-457B-979B-90CA9F4EF440}"/>
                </c:ext>
              </c:extLst>
            </c:dLbl>
            <c:dLbl>
              <c:idx val="8"/>
              <c:delete val="1"/>
              <c:extLst>
                <c:ext xmlns:c15="http://schemas.microsoft.com/office/drawing/2012/chart" uri="{CE6537A1-D6FC-4f65-9D91-7224C49458BB}"/>
                <c:ext xmlns:c16="http://schemas.microsoft.com/office/drawing/2014/chart" uri="{C3380CC4-5D6E-409C-BE32-E72D297353CC}">
                  <c16:uniqueId val="{0000000A-2E8B-4B89-995E-ECCE14987B7E}"/>
                </c:ext>
              </c:extLst>
            </c:dLbl>
            <c:dLbl>
              <c:idx val="13"/>
              <c:layout>
                <c:manualLayout>
                  <c:x val="-8.8249873665837281E-3"/>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A06B-457B-979B-90CA9F4EF440}"/>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numCache>
            </c:numRef>
          </c:cat>
          <c:val>
            <c:numRef>
              <c:f>Sheet1!$B$4:$Q$4</c:f>
              <c:numCache>
                <c:formatCode>General</c:formatCode>
                <c:ptCount val="16"/>
                <c:pt idx="0">
                  <c:v>35.5</c:v>
                </c:pt>
                <c:pt idx="1">
                  <c:v>36.200000000000003</c:v>
                </c:pt>
                <c:pt idx="2">
                  <c:v>40.299999999999997</c:v>
                </c:pt>
                <c:pt idx="3">
                  <c:v>36.700000000000003</c:v>
                </c:pt>
                <c:pt idx="4">
                  <c:v>39.200000000000003</c:v>
                </c:pt>
                <c:pt idx="5">
                  <c:v>40.700000000000003</c:v>
                </c:pt>
                <c:pt idx="6">
                  <c:v>39</c:v>
                </c:pt>
                <c:pt idx="7">
                  <c:v>40.1</c:v>
                </c:pt>
                <c:pt idx="8">
                  <c:v>40.299999999999997</c:v>
                </c:pt>
                <c:pt idx="9">
                  <c:v>41.3</c:v>
                </c:pt>
                <c:pt idx="10">
                  <c:v>41.7</c:v>
                </c:pt>
                <c:pt idx="11">
                  <c:v>42.1</c:v>
                </c:pt>
                <c:pt idx="12">
                  <c:v>40.6</c:v>
                </c:pt>
                <c:pt idx="13">
                  <c:v>42</c:v>
                </c:pt>
                <c:pt idx="14">
                  <c:v>42.2</c:v>
                </c:pt>
                <c:pt idx="15">
                  <c:v>45</c:v>
                </c:pt>
              </c:numCache>
            </c:numRef>
          </c:val>
          <c:smooth val="0"/>
          <c:extLst>
            <c:ext xmlns:c16="http://schemas.microsoft.com/office/drawing/2014/chart" uri="{C3380CC4-5D6E-409C-BE32-E72D297353CC}">
              <c16:uniqueId val="{00000002-B73E-4DCA-9CF5-43D753623F26}"/>
            </c:ext>
          </c:extLst>
        </c:ser>
        <c:ser>
          <c:idx val="3"/>
          <c:order val="3"/>
          <c:tx>
            <c:strRef>
              <c:f>Sheet1!$A$5</c:f>
              <c:strCache>
                <c:ptCount val="1"/>
                <c:pt idx="0">
                  <c:v>Gir bedre selvtillit</c:v>
                </c:pt>
              </c:strCache>
            </c:strRef>
          </c:tx>
          <c:spPr>
            <a:ln w="28575">
              <a:solidFill>
                <a:srgbClr val="1B365D"/>
              </a:solidFill>
              <a:prstDash val="solid"/>
            </a:ln>
          </c:spPr>
          <c:marker>
            <c:symbol val="none"/>
          </c:marker>
          <c:dLbls>
            <c:dLbl>
              <c:idx val="0"/>
              <c:layout>
                <c:manualLayout>
                  <c:x val="-2.0475135705308123E-2"/>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B91-435A-B793-21258ED16883}"/>
                </c:ext>
              </c:extLst>
            </c:dLbl>
            <c:dLbl>
              <c:idx val="2"/>
              <c:layout>
                <c:manualLayout>
                  <c:x val="-2.0475135705308147E-2"/>
                  <c:y val="-1.26017132117552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B91-435A-B793-21258ED16883}"/>
                </c:ext>
              </c:extLst>
            </c:dLbl>
            <c:dLbl>
              <c:idx val="4"/>
              <c:layout>
                <c:manualLayout>
                  <c:x val="-2.0475135705308123E-2"/>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B91-435A-B793-21258ED16883}"/>
                </c:ext>
              </c:extLst>
            </c:dLbl>
            <c:dLbl>
              <c:idx val="5"/>
              <c:layout>
                <c:manualLayout>
                  <c:x val="-2.0475135705308175E-2"/>
                  <c:y val="-8.218508616362089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B91-435A-B793-21258ED16883}"/>
                </c:ext>
              </c:extLst>
            </c:dLbl>
            <c:dLbl>
              <c:idx val="7"/>
              <c:layout>
                <c:manualLayout>
                  <c:x val="-1.7562598620627024E-2"/>
                  <c:y val="-1.91765201048449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B91-435A-B793-21258ED16883}"/>
                </c:ext>
              </c:extLst>
            </c:dLbl>
            <c:dLbl>
              <c:idx val="8"/>
              <c:delete val="1"/>
              <c:extLst>
                <c:ext xmlns:c15="http://schemas.microsoft.com/office/drawing/2012/chart" uri="{CE6537A1-D6FC-4f65-9D91-7224C49458BB}"/>
                <c:ext xmlns:c16="http://schemas.microsoft.com/office/drawing/2014/chart" uri="{C3380CC4-5D6E-409C-BE32-E72D297353CC}">
                  <c16:uniqueId val="{00000005-1B91-435A-B793-21258ED16883}"/>
                </c:ext>
              </c:extLst>
            </c:dLbl>
            <c:dLbl>
              <c:idx val="13"/>
              <c:layout>
                <c:manualLayout>
                  <c:x val="-8.8249873665837281E-3"/>
                  <c:y val="-1.9176520104844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B91-435A-B793-21258ED16883}"/>
                </c:ext>
              </c:extLst>
            </c:dLbl>
            <c:numFmt formatCode="#,##0" sourceLinked="0"/>
            <c:spPr>
              <a:noFill/>
              <a:ln>
                <a:noFill/>
              </a:ln>
              <a:effectLst/>
            </c:spPr>
            <c:txPr>
              <a:bodyPr/>
              <a:lstStyle/>
              <a:p>
                <a:pPr>
                  <a:defRPr b="1"/>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Sheet1!$B$1:$Q$1</c:f>
              <c:numCache>
                <c:formatCode>General</c:formatCode>
                <c:ptCount val="16"/>
                <c:pt idx="0">
                  <c:v>1989</c:v>
                </c:pt>
                <c:pt idx="1">
                  <c:v>1991</c:v>
                </c:pt>
                <c:pt idx="2">
                  <c:v>1993</c:v>
                </c:pt>
                <c:pt idx="3">
                  <c:v>1995</c:v>
                </c:pt>
                <c:pt idx="4">
                  <c:v>1997</c:v>
                </c:pt>
                <c:pt idx="5">
                  <c:v>1999</c:v>
                </c:pt>
                <c:pt idx="6">
                  <c:v>2001</c:v>
                </c:pt>
                <c:pt idx="7">
                  <c:v>2003</c:v>
                </c:pt>
                <c:pt idx="8">
                  <c:v>2005</c:v>
                </c:pt>
                <c:pt idx="9">
                  <c:v>2007</c:v>
                </c:pt>
                <c:pt idx="10">
                  <c:v>2009</c:v>
                </c:pt>
                <c:pt idx="11">
                  <c:v>2011</c:v>
                </c:pt>
                <c:pt idx="12">
                  <c:v>2013</c:v>
                </c:pt>
                <c:pt idx="13">
                  <c:v>2015</c:v>
                </c:pt>
                <c:pt idx="14">
                  <c:v>2017</c:v>
                </c:pt>
              </c:numCache>
            </c:numRef>
          </c:cat>
          <c:val>
            <c:numRef>
              <c:f>Sheet1!$B$5:$Q$5</c:f>
              <c:numCache>
                <c:formatCode>General</c:formatCode>
                <c:ptCount val="16"/>
                <c:pt idx="0">
                  <c:v>12.6</c:v>
                </c:pt>
                <c:pt idx="1">
                  <c:v>14.3</c:v>
                </c:pt>
                <c:pt idx="2">
                  <c:v>13.9</c:v>
                </c:pt>
                <c:pt idx="3">
                  <c:v>14.9</c:v>
                </c:pt>
                <c:pt idx="4">
                  <c:v>14.7</c:v>
                </c:pt>
                <c:pt idx="5">
                  <c:v>17.600000000000001</c:v>
                </c:pt>
                <c:pt idx="6">
                  <c:v>18.600000000000001</c:v>
                </c:pt>
                <c:pt idx="7">
                  <c:v>21.3</c:v>
                </c:pt>
                <c:pt idx="8">
                  <c:v>24.1</c:v>
                </c:pt>
                <c:pt idx="9">
                  <c:v>25.5</c:v>
                </c:pt>
                <c:pt idx="10">
                  <c:v>26.1</c:v>
                </c:pt>
                <c:pt idx="11">
                  <c:v>28.9</c:v>
                </c:pt>
                <c:pt idx="12">
                  <c:v>26</c:v>
                </c:pt>
                <c:pt idx="13">
                  <c:v>28</c:v>
                </c:pt>
                <c:pt idx="14">
                  <c:v>27.4</c:v>
                </c:pt>
                <c:pt idx="15">
                  <c:v>30</c:v>
                </c:pt>
              </c:numCache>
            </c:numRef>
          </c:val>
          <c:smooth val="0"/>
          <c:extLst>
            <c:ext xmlns:c16="http://schemas.microsoft.com/office/drawing/2014/chart" uri="{C3380CC4-5D6E-409C-BE32-E72D297353CC}">
              <c16:uniqueId val="{00000000-03D8-4010-B6EC-133421AE708B}"/>
            </c:ext>
          </c:extLst>
        </c:ser>
        <c:dLbls>
          <c:showLegendKey val="0"/>
          <c:showVal val="0"/>
          <c:showCatName val="0"/>
          <c:showSerName val="0"/>
          <c:showPercent val="0"/>
          <c:showBubbleSize val="0"/>
        </c:dLbls>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68925862954412875"/>
          <c:y val="0.1148480737281169"/>
          <c:w val="0.22838655752432607"/>
          <c:h val="0.45174896502562706"/>
        </c:manualLayout>
      </c:layout>
      <c:overlay val="1"/>
      <c:spPr>
        <a:ln>
          <a:solidFill>
            <a:schemeClr val="bg1"/>
          </a:solidFill>
        </a:ln>
      </c:spPr>
      <c:txPr>
        <a:bodyPr/>
        <a:lstStyle/>
        <a:p>
          <a:pPr>
            <a:defRPr sz="14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697582505127493"/>
          <c:y val="4.7944696675071119E-2"/>
          <c:w val="0.54694801389771786"/>
          <c:h val="0.89017078800515481"/>
        </c:manualLayout>
      </c:layout>
      <c:barChart>
        <c:barDir val="bar"/>
        <c:grouping val="clustered"/>
        <c:varyColors val="0"/>
        <c:ser>
          <c:idx val="0"/>
          <c:order val="0"/>
          <c:tx>
            <c:strRef>
              <c:f>Sheet1!$A$3</c:f>
              <c:strCache>
                <c:ptCount val="1"/>
                <c:pt idx="0">
                  <c:v>Mann</c:v>
                </c:pt>
              </c:strCache>
            </c:strRef>
          </c:tx>
          <c:spPr>
            <a:solidFill>
              <a:srgbClr val="00B0F0"/>
            </a:solidFill>
            <a:ln w="12700">
              <a:noFill/>
              <a:prstDash val="solid"/>
            </a:ln>
          </c:spPr>
          <c:invertIfNegative val="0"/>
          <c:dLbls>
            <c:numFmt formatCode="#,##0" sourceLinked="0"/>
            <c:spPr>
              <a:noFill/>
              <a:ln w="25399">
                <a:noFill/>
              </a:ln>
            </c:spPr>
            <c:txPr>
              <a:bodyPr/>
              <a:lstStyle/>
              <a:p>
                <a:pPr>
                  <a:defRPr b="1"/>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Sheet1!$B$1:$N$1</c:f>
              <c:strCache>
                <c:ptCount val="13"/>
                <c:pt idx="0">
                  <c:v>Konkurrere/måle krefter</c:v>
                </c:pt>
                <c:pt idx="1">
                  <c:v>Gir spenning/utfordringer</c:v>
                </c:pt>
                <c:pt idx="2">
                  <c:v>Hensyn til utseendet</c:v>
                </c:pt>
                <c:pt idx="3">
                  <c:v>Være sammen med venner</c:v>
                </c:pt>
                <c:pt idx="4">
                  <c:v>Bygge opp etter sykdom/skade/barsel</c:v>
                </c:pt>
                <c:pt idx="5">
                  <c:v>Synes jeg bør</c:v>
                </c:pt>
                <c:pt idx="6">
                  <c:v>Oppleve sosialt fellesskap</c:v>
                </c:pt>
                <c:pt idx="7">
                  <c:v>Holde vekten nede</c:v>
                </c:pt>
                <c:pt idx="8">
                  <c:v>Gir bedre selvtillit</c:v>
                </c:pt>
                <c:pt idx="9">
                  <c:v>Ha det gøy/moro</c:v>
                </c:pt>
                <c:pt idx="10">
                  <c:v>Gir avstressing/avkobling</c:v>
                </c:pt>
                <c:pt idx="11">
                  <c:v>Forebygger helseplager</c:v>
                </c:pt>
                <c:pt idx="12">
                  <c:v>Gir fysisk og mentalt overskudd</c:v>
                </c:pt>
              </c:strCache>
            </c:strRef>
          </c:cat>
          <c:val>
            <c:numRef>
              <c:f>Sheet1!$B$3:$N$3</c:f>
              <c:numCache>
                <c:formatCode>0</c:formatCode>
                <c:ptCount val="13"/>
                <c:pt idx="0">
                  <c:v>9.1999999999999993</c:v>
                </c:pt>
                <c:pt idx="1">
                  <c:v>17.579999999999998</c:v>
                </c:pt>
                <c:pt idx="2">
                  <c:v>13.89</c:v>
                </c:pt>
                <c:pt idx="3">
                  <c:v>17.079999999999998</c:v>
                </c:pt>
                <c:pt idx="4">
                  <c:v>15.07</c:v>
                </c:pt>
                <c:pt idx="5">
                  <c:v>21.22</c:v>
                </c:pt>
                <c:pt idx="6">
                  <c:v>23.53</c:v>
                </c:pt>
                <c:pt idx="7">
                  <c:v>27.03</c:v>
                </c:pt>
                <c:pt idx="8">
                  <c:v>26.47</c:v>
                </c:pt>
                <c:pt idx="9">
                  <c:v>34.79</c:v>
                </c:pt>
                <c:pt idx="10">
                  <c:v>40.630000000000003</c:v>
                </c:pt>
                <c:pt idx="11">
                  <c:v>56.21</c:v>
                </c:pt>
                <c:pt idx="12">
                  <c:v>58.75</c:v>
                </c:pt>
              </c:numCache>
            </c:numRef>
          </c:val>
          <c:extLst>
            <c:ext xmlns:c16="http://schemas.microsoft.com/office/drawing/2014/chart" uri="{C3380CC4-5D6E-409C-BE32-E72D297353CC}">
              <c16:uniqueId val="{00000000-FAA1-4946-995E-8C236AE46DEB}"/>
            </c:ext>
          </c:extLst>
        </c:ser>
        <c:ser>
          <c:idx val="1"/>
          <c:order val="1"/>
          <c:tx>
            <c:strRef>
              <c:f>Sheet1!$A$4</c:f>
              <c:strCache>
                <c:ptCount val="1"/>
                <c:pt idx="0">
                  <c:v>Kvinne</c:v>
                </c:pt>
              </c:strCache>
            </c:strRef>
          </c:tx>
          <c:spPr>
            <a:solidFill>
              <a:srgbClr val="FF66FF"/>
            </a:solidFill>
          </c:spPr>
          <c:invertIfNegative val="0"/>
          <c:dLbls>
            <c:spPr>
              <a:noFill/>
              <a:ln>
                <a:noFill/>
              </a:ln>
              <a:effectLst/>
            </c:spPr>
            <c:txPr>
              <a:bodyPr wrap="square" lIns="38100" tIns="19050" rIns="38100" bIns="19050" anchor="ctr">
                <a:spAutoFit/>
              </a:bodyPr>
              <a:lstStyle/>
              <a:p>
                <a:pPr>
                  <a:defRPr b="1"/>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Sheet1!$B$1:$N$1</c:f>
              <c:strCache>
                <c:ptCount val="13"/>
                <c:pt idx="0">
                  <c:v>Konkurrere/måle krefter</c:v>
                </c:pt>
                <c:pt idx="1">
                  <c:v>Gir spenning/utfordringer</c:v>
                </c:pt>
                <c:pt idx="2">
                  <c:v>Hensyn til utseendet</c:v>
                </c:pt>
                <c:pt idx="3">
                  <c:v>Være sammen med venner</c:v>
                </c:pt>
                <c:pt idx="4">
                  <c:v>Bygge opp etter sykdom/skade/barsel</c:v>
                </c:pt>
                <c:pt idx="5">
                  <c:v>Synes jeg bør</c:v>
                </c:pt>
                <c:pt idx="6">
                  <c:v>Oppleve sosialt fellesskap</c:v>
                </c:pt>
                <c:pt idx="7">
                  <c:v>Holde vekten nede</c:v>
                </c:pt>
                <c:pt idx="8">
                  <c:v>Gir bedre selvtillit</c:v>
                </c:pt>
                <c:pt idx="9">
                  <c:v>Ha det gøy/moro</c:v>
                </c:pt>
                <c:pt idx="10">
                  <c:v>Gir avstressing/avkobling</c:v>
                </c:pt>
                <c:pt idx="11">
                  <c:v>Forebygger helseplager</c:v>
                </c:pt>
                <c:pt idx="12">
                  <c:v>Gir fysisk og mentalt overskudd</c:v>
                </c:pt>
              </c:strCache>
            </c:strRef>
          </c:cat>
          <c:val>
            <c:numRef>
              <c:f>Sheet1!$B$4:$N$4</c:f>
              <c:numCache>
                <c:formatCode>0</c:formatCode>
                <c:ptCount val="13"/>
                <c:pt idx="0">
                  <c:v>4.8899999999999997</c:v>
                </c:pt>
                <c:pt idx="1">
                  <c:v>13.52</c:v>
                </c:pt>
                <c:pt idx="2">
                  <c:v>17.48</c:v>
                </c:pt>
                <c:pt idx="3">
                  <c:v>16.63</c:v>
                </c:pt>
                <c:pt idx="4">
                  <c:v>23.23</c:v>
                </c:pt>
                <c:pt idx="5">
                  <c:v>27.15</c:v>
                </c:pt>
                <c:pt idx="6">
                  <c:v>25.14</c:v>
                </c:pt>
                <c:pt idx="7">
                  <c:v>27.09</c:v>
                </c:pt>
                <c:pt idx="8">
                  <c:v>34.11</c:v>
                </c:pt>
                <c:pt idx="9">
                  <c:v>33.11</c:v>
                </c:pt>
                <c:pt idx="10">
                  <c:v>49.99</c:v>
                </c:pt>
                <c:pt idx="11">
                  <c:v>67.56</c:v>
                </c:pt>
                <c:pt idx="12">
                  <c:v>66.91</c:v>
                </c:pt>
              </c:numCache>
            </c:numRef>
          </c:val>
          <c:extLst>
            <c:ext xmlns:c16="http://schemas.microsoft.com/office/drawing/2014/chart" uri="{C3380CC4-5D6E-409C-BE32-E72D297353CC}">
              <c16:uniqueId val="{00000000-6F7A-4BA0-9B8B-EC75EC010CAA}"/>
            </c:ext>
          </c:extLst>
        </c:ser>
        <c:dLbls>
          <c:dLblPos val="inEnd"/>
          <c:showLegendKey val="0"/>
          <c:showVal val="1"/>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0"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88590930581416394"/>
          <c:y val="0.41932833428549099"/>
          <c:w val="6.6557200827591409E-2"/>
          <c:h val="9.4693397772310756E-2"/>
        </c:manualLayout>
      </c:layout>
      <c:overlay val="0"/>
      <c:spPr>
        <a:noFill/>
        <a:ln w="3175">
          <a:noFill/>
          <a:prstDash val="solid"/>
        </a:ln>
      </c:sp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697582505127493"/>
          <c:y val="4.7944696675071119E-2"/>
          <c:w val="0.54694801389771786"/>
          <c:h val="0.89017078800515481"/>
        </c:manualLayout>
      </c:layout>
      <c:barChart>
        <c:barDir val="bar"/>
        <c:grouping val="clustered"/>
        <c:varyColors val="0"/>
        <c:ser>
          <c:idx val="0"/>
          <c:order val="0"/>
          <c:tx>
            <c:strRef>
              <c:f>Sheet1!$A$5</c:f>
              <c:strCache>
                <c:ptCount val="1"/>
                <c:pt idx="0">
                  <c:v>60+</c:v>
                </c:pt>
              </c:strCache>
            </c:strRef>
          </c:tx>
          <c:spPr>
            <a:solidFill>
              <a:srgbClr val="D35C09">
                <a:lumMod val="20000"/>
                <a:lumOff val="80000"/>
              </a:srgbClr>
            </a:solidFill>
            <a:ln w="12700">
              <a:noFill/>
              <a:prstDash val="solid"/>
            </a:ln>
          </c:spPr>
          <c:invertIfNegative val="0"/>
          <c:dLbls>
            <c:numFmt formatCode="#,##0" sourceLinked="0"/>
            <c:spPr>
              <a:noFill/>
              <a:ln w="25399">
                <a:noFill/>
              </a:ln>
            </c:spPr>
            <c:txPr>
              <a:bodyPr/>
              <a:lstStyle/>
              <a:p>
                <a:pPr>
                  <a:defRPr sz="800" b="0"/>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Sheet1!$B$1:$N$1</c:f>
              <c:strCache>
                <c:ptCount val="13"/>
                <c:pt idx="0">
                  <c:v>Bygge opp etter sykdom/skade/barsel</c:v>
                </c:pt>
                <c:pt idx="1">
                  <c:v>Konkurrere/måle krefter</c:v>
                </c:pt>
                <c:pt idx="2">
                  <c:v>Holde vekten nede</c:v>
                </c:pt>
                <c:pt idx="3">
                  <c:v>Være sammen med venner</c:v>
                </c:pt>
                <c:pt idx="4">
                  <c:v>Oppleve sosialt fellesskap</c:v>
                </c:pt>
                <c:pt idx="5">
                  <c:v>Gir spenning/utfordringer</c:v>
                </c:pt>
                <c:pt idx="6">
                  <c:v>Hensyn til utseendet</c:v>
                </c:pt>
                <c:pt idx="7">
                  <c:v>Synes jeg bør</c:v>
                </c:pt>
                <c:pt idx="8">
                  <c:v>Gir bedre selvtillit</c:v>
                </c:pt>
                <c:pt idx="9">
                  <c:v>Gir avstressing/avkobling</c:v>
                </c:pt>
                <c:pt idx="10">
                  <c:v>Ha det gøy/moro</c:v>
                </c:pt>
                <c:pt idx="11">
                  <c:v>Forebygger helseplager</c:v>
                </c:pt>
                <c:pt idx="12">
                  <c:v>Gir fysisk og mentalt overskudd</c:v>
                </c:pt>
              </c:strCache>
            </c:strRef>
          </c:cat>
          <c:val>
            <c:numRef>
              <c:f>Sheet1!$B$5:$N$5</c:f>
              <c:numCache>
                <c:formatCode>0</c:formatCode>
                <c:ptCount val="13"/>
                <c:pt idx="0">
                  <c:v>19.16</c:v>
                </c:pt>
                <c:pt idx="1">
                  <c:v>2.71</c:v>
                </c:pt>
                <c:pt idx="2">
                  <c:v>18.53</c:v>
                </c:pt>
                <c:pt idx="3">
                  <c:v>15.14</c:v>
                </c:pt>
                <c:pt idx="4">
                  <c:v>21.47</c:v>
                </c:pt>
                <c:pt idx="5">
                  <c:v>6.69</c:v>
                </c:pt>
                <c:pt idx="6">
                  <c:v>3.59</c:v>
                </c:pt>
                <c:pt idx="7">
                  <c:v>16.28</c:v>
                </c:pt>
                <c:pt idx="8">
                  <c:v>13.37</c:v>
                </c:pt>
                <c:pt idx="9">
                  <c:v>29.1</c:v>
                </c:pt>
                <c:pt idx="10">
                  <c:v>20.05</c:v>
                </c:pt>
                <c:pt idx="11">
                  <c:v>58.09</c:v>
                </c:pt>
                <c:pt idx="12">
                  <c:v>55.08</c:v>
                </c:pt>
              </c:numCache>
            </c:numRef>
          </c:val>
          <c:extLst>
            <c:ext xmlns:c16="http://schemas.microsoft.com/office/drawing/2014/chart" uri="{C3380CC4-5D6E-409C-BE32-E72D297353CC}">
              <c16:uniqueId val="{00000000-FAA1-4946-995E-8C236AE46DEB}"/>
            </c:ext>
          </c:extLst>
        </c:ser>
        <c:ser>
          <c:idx val="1"/>
          <c:order val="1"/>
          <c:tx>
            <c:strRef>
              <c:f>Sheet1!$A$6</c:f>
              <c:strCache>
                <c:ptCount val="1"/>
                <c:pt idx="0">
                  <c:v>40-59 år</c:v>
                </c:pt>
              </c:strCache>
            </c:strRef>
          </c:tx>
          <c:spPr>
            <a:solidFill>
              <a:sysClr val="window" lastClr="FFFFFF">
                <a:lumMod val="85000"/>
              </a:sysClr>
            </a:solidFill>
          </c:spPr>
          <c:invertIfNegative val="0"/>
          <c:dLbls>
            <c:spPr>
              <a:noFill/>
              <a:ln>
                <a:noFill/>
              </a:ln>
              <a:effectLst/>
            </c:spPr>
            <c:txPr>
              <a:bodyPr wrap="square" lIns="38100" tIns="19050" rIns="38100" bIns="19050" anchor="ctr">
                <a:spAutoFit/>
              </a:bodyPr>
              <a:lstStyle/>
              <a:p>
                <a:pPr>
                  <a:defRPr sz="800" b="0"/>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Sheet1!$B$1:$N$1</c:f>
              <c:strCache>
                <c:ptCount val="13"/>
                <c:pt idx="0">
                  <c:v>Bygge opp etter sykdom/skade/barsel</c:v>
                </c:pt>
                <c:pt idx="1">
                  <c:v>Konkurrere/måle krefter</c:v>
                </c:pt>
                <c:pt idx="2">
                  <c:v>Holde vekten nede</c:v>
                </c:pt>
                <c:pt idx="3">
                  <c:v>Være sammen med venner</c:v>
                </c:pt>
                <c:pt idx="4">
                  <c:v>Oppleve sosialt fellesskap</c:v>
                </c:pt>
                <c:pt idx="5">
                  <c:v>Gir spenning/utfordringer</c:v>
                </c:pt>
                <c:pt idx="6">
                  <c:v>Hensyn til utseendet</c:v>
                </c:pt>
                <c:pt idx="7">
                  <c:v>Synes jeg bør</c:v>
                </c:pt>
                <c:pt idx="8">
                  <c:v>Gir bedre selvtillit</c:v>
                </c:pt>
                <c:pt idx="9">
                  <c:v>Gir avstressing/avkobling</c:v>
                </c:pt>
                <c:pt idx="10">
                  <c:v>Ha det gøy/moro</c:v>
                </c:pt>
                <c:pt idx="11">
                  <c:v>Forebygger helseplager</c:v>
                </c:pt>
                <c:pt idx="12">
                  <c:v>Gir fysisk og mentalt overskudd</c:v>
                </c:pt>
              </c:strCache>
            </c:strRef>
          </c:cat>
          <c:val>
            <c:numRef>
              <c:f>Sheet1!$B$6:$N$6</c:f>
              <c:numCache>
                <c:formatCode>0</c:formatCode>
                <c:ptCount val="13"/>
                <c:pt idx="0">
                  <c:v>19.47</c:v>
                </c:pt>
                <c:pt idx="1">
                  <c:v>4.29</c:v>
                </c:pt>
                <c:pt idx="2">
                  <c:v>31.06</c:v>
                </c:pt>
                <c:pt idx="3">
                  <c:v>15.14</c:v>
                </c:pt>
                <c:pt idx="4">
                  <c:v>23.07</c:v>
                </c:pt>
                <c:pt idx="5">
                  <c:v>11.33</c:v>
                </c:pt>
                <c:pt idx="6">
                  <c:v>10.01</c:v>
                </c:pt>
                <c:pt idx="7">
                  <c:v>20.37</c:v>
                </c:pt>
                <c:pt idx="8">
                  <c:v>26.26</c:v>
                </c:pt>
                <c:pt idx="9">
                  <c:v>49.41</c:v>
                </c:pt>
                <c:pt idx="10">
                  <c:v>34.15</c:v>
                </c:pt>
                <c:pt idx="11">
                  <c:v>66.97</c:v>
                </c:pt>
                <c:pt idx="12">
                  <c:v>65.150000000000006</c:v>
                </c:pt>
              </c:numCache>
            </c:numRef>
          </c:val>
          <c:extLst>
            <c:ext xmlns:c16="http://schemas.microsoft.com/office/drawing/2014/chart" uri="{C3380CC4-5D6E-409C-BE32-E72D297353CC}">
              <c16:uniqueId val="{00000000-6F7A-4BA0-9B8B-EC75EC010CAA}"/>
            </c:ext>
          </c:extLst>
        </c:ser>
        <c:ser>
          <c:idx val="2"/>
          <c:order val="2"/>
          <c:tx>
            <c:strRef>
              <c:f>Sheet1!$A$7</c:f>
              <c:strCache>
                <c:ptCount val="1"/>
                <c:pt idx="0">
                  <c:v>25-39 år</c:v>
                </c:pt>
              </c:strCache>
            </c:strRef>
          </c:tx>
          <c:spPr>
            <a:solidFill>
              <a:sysClr val="window" lastClr="FFFFFF">
                <a:lumMod val="50000"/>
              </a:sysClr>
            </a:solidFill>
          </c:spPr>
          <c:invertIfNegative val="0"/>
          <c:dLbls>
            <c:spPr>
              <a:noFill/>
              <a:ln>
                <a:noFill/>
              </a:ln>
              <a:effectLst/>
            </c:spPr>
            <c:txPr>
              <a:bodyPr wrap="square" lIns="38100" tIns="19050" rIns="38100" bIns="19050" anchor="ctr">
                <a:spAutoFit/>
              </a:bodyPr>
              <a:lstStyle/>
              <a:p>
                <a:pPr>
                  <a:defRPr sz="800"/>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Sheet1!$B$1:$N$1</c:f>
              <c:strCache>
                <c:ptCount val="13"/>
                <c:pt idx="0">
                  <c:v>Bygge opp etter sykdom/skade/barsel</c:v>
                </c:pt>
                <c:pt idx="1">
                  <c:v>Konkurrere/måle krefter</c:v>
                </c:pt>
                <c:pt idx="2">
                  <c:v>Holde vekten nede</c:v>
                </c:pt>
                <c:pt idx="3">
                  <c:v>Være sammen med venner</c:v>
                </c:pt>
                <c:pt idx="4">
                  <c:v>Oppleve sosialt fellesskap</c:v>
                </c:pt>
                <c:pt idx="5">
                  <c:v>Gir spenning/utfordringer</c:v>
                </c:pt>
                <c:pt idx="6">
                  <c:v>Hensyn til utseendet</c:v>
                </c:pt>
                <c:pt idx="7">
                  <c:v>Synes jeg bør</c:v>
                </c:pt>
                <c:pt idx="8">
                  <c:v>Gir bedre selvtillit</c:v>
                </c:pt>
                <c:pt idx="9">
                  <c:v>Gir avstressing/avkobling</c:v>
                </c:pt>
                <c:pt idx="10">
                  <c:v>Ha det gøy/moro</c:v>
                </c:pt>
                <c:pt idx="11">
                  <c:v>Forebygger helseplager</c:v>
                </c:pt>
                <c:pt idx="12">
                  <c:v>Gir fysisk og mentalt overskudd</c:v>
                </c:pt>
              </c:strCache>
            </c:strRef>
          </c:cat>
          <c:val>
            <c:numRef>
              <c:f>Sheet1!$B$7:$N$7</c:f>
              <c:numCache>
                <c:formatCode>0</c:formatCode>
                <c:ptCount val="13"/>
                <c:pt idx="0">
                  <c:v>20.16</c:v>
                </c:pt>
                <c:pt idx="1">
                  <c:v>8.07</c:v>
                </c:pt>
                <c:pt idx="2">
                  <c:v>32.28</c:v>
                </c:pt>
                <c:pt idx="3">
                  <c:v>15.12</c:v>
                </c:pt>
                <c:pt idx="4">
                  <c:v>23.02</c:v>
                </c:pt>
                <c:pt idx="5">
                  <c:v>19.47</c:v>
                </c:pt>
                <c:pt idx="6">
                  <c:v>23.21</c:v>
                </c:pt>
                <c:pt idx="7">
                  <c:v>29.44</c:v>
                </c:pt>
                <c:pt idx="8">
                  <c:v>42.7</c:v>
                </c:pt>
                <c:pt idx="9">
                  <c:v>54.94</c:v>
                </c:pt>
                <c:pt idx="10">
                  <c:v>39.06</c:v>
                </c:pt>
                <c:pt idx="11">
                  <c:v>64.36</c:v>
                </c:pt>
                <c:pt idx="12">
                  <c:v>69.209999999999994</c:v>
                </c:pt>
              </c:numCache>
            </c:numRef>
          </c:val>
          <c:extLst>
            <c:ext xmlns:c16="http://schemas.microsoft.com/office/drawing/2014/chart" uri="{C3380CC4-5D6E-409C-BE32-E72D297353CC}">
              <c16:uniqueId val="{00000000-C01C-4E2A-9D3F-DC3A1D07CED0}"/>
            </c:ext>
          </c:extLst>
        </c:ser>
        <c:ser>
          <c:idx val="3"/>
          <c:order val="3"/>
          <c:tx>
            <c:strRef>
              <c:f>Sheet1!$A$8</c:f>
              <c:strCache>
                <c:ptCount val="1"/>
                <c:pt idx="0">
                  <c:v>15-24 år</c:v>
                </c:pt>
              </c:strCache>
            </c:strRef>
          </c:tx>
          <c:spPr>
            <a:solidFill>
              <a:srgbClr val="222223"/>
            </a:solidFill>
          </c:spPr>
          <c:invertIfNegative val="0"/>
          <c:dLbls>
            <c:spPr>
              <a:noFill/>
              <a:ln>
                <a:noFill/>
              </a:ln>
              <a:effectLst/>
            </c:spPr>
            <c:txPr>
              <a:bodyPr wrap="square" lIns="38100" tIns="19050" rIns="38100" bIns="19050" anchor="ctr">
                <a:spAutoFit/>
              </a:bodyPr>
              <a:lstStyle/>
              <a:p>
                <a:pPr>
                  <a:defRPr sz="800">
                    <a:solidFill>
                      <a:schemeClr val="bg1"/>
                    </a:solidFill>
                  </a:defRPr>
                </a:pPr>
                <a:endParaRPr lang="nb-N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Sheet1!$B$1:$N$1</c:f>
              <c:strCache>
                <c:ptCount val="13"/>
                <c:pt idx="0">
                  <c:v>Bygge opp etter sykdom/skade/barsel</c:v>
                </c:pt>
                <c:pt idx="1">
                  <c:v>Konkurrere/måle krefter</c:v>
                </c:pt>
                <c:pt idx="2">
                  <c:v>Holde vekten nede</c:v>
                </c:pt>
                <c:pt idx="3">
                  <c:v>Være sammen med venner</c:v>
                </c:pt>
                <c:pt idx="4">
                  <c:v>Oppleve sosialt fellesskap</c:v>
                </c:pt>
                <c:pt idx="5">
                  <c:v>Gir spenning/utfordringer</c:v>
                </c:pt>
                <c:pt idx="6">
                  <c:v>Hensyn til utseendet</c:v>
                </c:pt>
                <c:pt idx="7">
                  <c:v>Synes jeg bør</c:v>
                </c:pt>
                <c:pt idx="8">
                  <c:v>Gir bedre selvtillit</c:v>
                </c:pt>
                <c:pt idx="9">
                  <c:v>Gir avstressing/avkobling</c:v>
                </c:pt>
                <c:pt idx="10">
                  <c:v>Ha det gøy/moro</c:v>
                </c:pt>
                <c:pt idx="11">
                  <c:v>Forebygger helseplager</c:v>
                </c:pt>
                <c:pt idx="12">
                  <c:v>Gir fysisk og mentalt overskudd</c:v>
                </c:pt>
              </c:strCache>
            </c:strRef>
          </c:cat>
          <c:val>
            <c:numRef>
              <c:f>Sheet1!$B$8:$N$8</c:f>
              <c:numCache>
                <c:formatCode>0</c:formatCode>
                <c:ptCount val="13"/>
                <c:pt idx="0">
                  <c:v>16.68</c:v>
                </c:pt>
                <c:pt idx="1">
                  <c:v>19.36</c:v>
                </c:pt>
                <c:pt idx="2">
                  <c:v>25.64</c:v>
                </c:pt>
                <c:pt idx="3">
                  <c:v>26.56</c:v>
                </c:pt>
                <c:pt idx="4">
                  <c:v>34.49</c:v>
                </c:pt>
                <c:pt idx="5">
                  <c:v>34.61</c:v>
                </c:pt>
                <c:pt idx="6">
                  <c:v>37.81</c:v>
                </c:pt>
                <c:pt idx="7">
                  <c:v>38.28</c:v>
                </c:pt>
                <c:pt idx="8">
                  <c:v>49.7</c:v>
                </c:pt>
                <c:pt idx="9">
                  <c:v>50.47</c:v>
                </c:pt>
                <c:pt idx="10">
                  <c:v>50.84</c:v>
                </c:pt>
                <c:pt idx="11">
                  <c:v>53.76</c:v>
                </c:pt>
                <c:pt idx="12">
                  <c:v>61.59</c:v>
                </c:pt>
              </c:numCache>
            </c:numRef>
          </c:val>
          <c:extLst>
            <c:ext xmlns:c16="http://schemas.microsoft.com/office/drawing/2014/chart" uri="{C3380CC4-5D6E-409C-BE32-E72D297353CC}">
              <c16:uniqueId val="{00000001-C01C-4E2A-9D3F-DC3A1D07CED0}"/>
            </c:ext>
          </c:extLst>
        </c:ser>
        <c:dLbls>
          <c:dLblPos val="inEnd"/>
          <c:showLegendKey val="0"/>
          <c:showVal val="1"/>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0"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88590930581416394"/>
          <c:y val="0.41932833428549099"/>
          <c:w val="7.6078121248796246E-2"/>
          <c:h val="0.18938679554462151"/>
        </c:manualLayout>
      </c:layout>
      <c:overlay val="0"/>
      <c:spPr>
        <a:noFill/>
        <a:ln w="3175">
          <a:noFill/>
          <a:prstDash val="solid"/>
        </a:ln>
      </c:sp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83873809341029"/>
          <c:y val="4.794468650795948E-2"/>
          <c:w val="0.54694801389771786"/>
          <c:h val="0.89017078800515481"/>
        </c:manualLayout>
      </c:layout>
      <c:barChart>
        <c:barDir val="bar"/>
        <c:grouping val="clustered"/>
        <c:varyColors val="0"/>
        <c:ser>
          <c:idx val="0"/>
          <c:order val="0"/>
          <c:tx>
            <c:strRef>
              <c:f>Sheet1!$A$2</c:f>
              <c:strCache>
                <c:ptCount val="1"/>
                <c:pt idx="0">
                  <c:v>Totalt</c:v>
                </c:pt>
              </c:strCache>
            </c:strRef>
          </c:tx>
          <c:spPr>
            <a:solidFill>
              <a:srgbClr val="E87722"/>
            </a:solidFill>
            <a:ln w="12700">
              <a:noFill/>
              <a:prstDash val="solid"/>
            </a:ln>
          </c:spPr>
          <c:invertIfNegative val="0"/>
          <c:dLbls>
            <c:numFmt formatCode="#,##0" sourceLinked="0"/>
            <c:spPr>
              <a:noFill/>
              <a:ln w="25399">
                <a:noFill/>
              </a:ln>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Sheet1!$B$1:$M$1</c:f>
              <c:strCache>
                <c:ptCount val="12"/>
                <c:pt idx="0">
                  <c:v>For mye / tøff konkurranse</c:v>
                </c:pt>
                <c:pt idx="1">
                  <c:v>Krever for mye frivillig arbeid rundt tilbudet</c:v>
                </c:pt>
                <c:pt idx="2">
                  <c:v>Mangel på gode instruktører / trenere</c:v>
                </c:pt>
                <c:pt idx="3">
                  <c:v>Mangler / har for dårlig utstyr</c:v>
                </c:pt>
                <c:pt idx="4">
                  <c:v>Vanskelig å komme til egnede idrettsanlegg</c:v>
                </c:pt>
                <c:pt idx="5">
                  <c:v>Har varige skader / fysisk handikap</c:v>
                </c:pt>
                <c:pt idx="6">
                  <c:v>For dyrt / har ikke råd</c:v>
                </c:pt>
                <c:pt idx="7">
                  <c:v>Trening / aktiviteter foregår på uegnede tidspunkt</c:v>
                </c:pt>
                <c:pt idx="8">
                  <c:v>Savner et godt miljø</c:v>
                </c:pt>
                <c:pt idx="9">
                  <c:v>Kjedelig</c:v>
                </c:pt>
                <c:pt idx="10">
                  <c:v>For slitsomt / krever for mye / orker ikke</c:v>
                </c:pt>
                <c:pt idx="11">
                  <c:v>Har ikke tid / tar for mye tid</c:v>
                </c:pt>
              </c:strCache>
            </c:strRef>
          </c:cat>
          <c:val>
            <c:numRef>
              <c:f>Sheet1!$B$2:$M$2</c:f>
              <c:numCache>
                <c:formatCode>General</c:formatCode>
                <c:ptCount val="12"/>
                <c:pt idx="0">
                  <c:v>7.36</c:v>
                </c:pt>
                <c:pt idx="1">
                  <c:v>7.86</c:v>
                </c:pt>
                <c:pt idx="2">
                  <c:v>9.11</c:v>
                </c:pt>
                <c:pt idx="3">
                  <c:v>13.82</c:v>
                </c:pt>
                <c:pt idx="4">
                  <c:v>14.89</c:v>
                </c:pt>
                <c:pt idx="5">
                  <c:v>21.12</c:v>
                </c:pt>
                <c:pt idx="6">
                  <c:v>22.56</c:v>
                </c:pt>
                <c:pt idx="7">
                  <c:v>24.63</c:v>
                </c:pt>
                <c:pt idx="8">
                  <c:v>25.3</c:v>
                </c:pt>
                <c:pt idx="9">
                  <c:v>29.76</c:v>
                </c:pt>
                <c:pt idx="10">
                  <c:v>40.299999999999997</c:v>
                </c:pt>
                <c:pt idx="11">
                  <c:v>52.2</c:v>
                </c:pt>
              </c:numCache>
            </c:numRef>
          </c:val>
          <c:extLst>
            <c:ext xmlns:c16="http://schemas.microsoft.com/office/drawing/2014/chart" uri="{C3380CC4-5D6E-409C-BE32-E72D297353CC}">
              <c16:uniqueId val="{00000000-FAA1-4946-995E-8C236AE46DEB}"/>
            </c:ext>
          </c:extLst>
        </c:ser>
        <c:dLbls>
          <c:showLegendKey val="0"/>
          <c:showVal val="0"/>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54332749925144508"/>
          <c:y val="0.41932841592854619"/>
          <c:w val="0.1093931978833232"/>
          <c:h val="0.14868894879154013"/>
        </c:manualLayout>
      </c:layout>
      <c:overlay val="0"/>
      <c:spPr>
        <a:noFill/>
        <a:ln w="3175">
          <a:noFill/>
          <a:prstDash val="solid"/>
        </a:ln>
      </c:sp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manualLayout>
          <c:xMode val="edge"/>
          <c:yMode val="edge"/>
          <c:x val="0.23287269015098974"/>
          <c:y val="8.4996780424983903E-2"/>
        </c:manualLayout>
      </c:layout>
      <c:overlay val="0"/>
    </c:title>
    <c:autoTitleDeleted val="0"/>
    <c:plotArea>
      <c:layout>
        <c:manualLayout>
          <c:layoutTarget val="inner"/>
          <c:xMode val="edge"/>
          <c:yMode val="edge"/>
          <c:x val="8.40560163780944E-2"/>
          <c:y val="4.7141270895548877E-2"/>
          <c:w val="0.61099401874445791"/>
          <c:h val="0.82232120220260463"/>
        </c:manualLayout>
      </c:layout>
      <c:barChart>
        <c:barDir val="col"/>
        <c:grouping val="clustered"/>
        <c:varyColors val="0"/>
        <c:ser>
          <c:idx val="0"/>
          <c:order val="0"/>
          <c:tx>
            <c:strRef>
              <c:f>Sheet1!$A$3</c:f>
              <c:strCache>
                <c:ptCount val="1"/>
                <c:pt idx="0">
                  <c:v>For slitsomt/ krever for mye/ orker ikke</c:v>
                </c:pt>
              </c:strCache>
            </c:strRef>
          </c:tx>
          <c:spPr>
            <a:ln w="28575">
              <a:solidFill>
                <a:srgbClr val="007681"/>
              </a:solidFill>
            </a:ln>
          </c:spPr>
          <c:invertIfNegative val="0"/>
          <c:dLbls>
            <c:dLbl>
              <c:idx val="0"/>
              <c:layout>
                <c:manualLayout>
                  <c:x val="-2.5048064452566204E-5"/>
                  <c:y val="1.738671912630414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FF7-4CB6-99E0-C2BBAF7E7CE4}"/>
                </c:ext>
              </c:extLst>
            </c:dLbl>
            <c:dLbl>
              <c:idx val="1"/>
              <c:layout>
                <c:manualLayout>
                  <c:x val="-1.2032347998139918E-3"/>
                  <c:y val="4.31433192550866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F7-4CB6-99E0-C2BBAF7E7CE4}"/>
                </c:ext>
              </c:extLst>
            </c:dLbl>
            <c:dLbl>
              <c:idx val="2"/>
              <c:layout>
                <c:manualLayout>
                  <c:x val="-1.2032347998140135E-3"/>
                  <c:y val="1.738671912630414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BFF7-4CB6-99E0-C2BBAF7E7CE4}"/>
                </c:ext>
              </c:extLst>
            </c:dLbl>
            <c:dLbl>
              <c:idx val="3"/>
              <c:layout>
                <c:manualLayout>
                  <c:x val="-1.2032347998140135E-3"/>
                  <c:y val="1.73867191263036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FF7-4CB6-99E0-C2BBAF7E7CE4}"/>
                </c:ext>
              </c:extLst>
            </c:dLbl>
            <c:dLbl>
              <c:idx val="4"/>
              <c:layout>
                <c:manualLayout>
                  <c:x val="5.9697886945282784E-4"/>
                  <c:y val="4.31433192550866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FF7-4CB6-99E0-C2BBAF7E7CE4}"/>
                </c:ext>
              </c:extLst>
            </c:dLbl>
            <c:dLbl>
              <c:idx val="5"/>
              <c:layout>
                <c:manualLayout>
                  <c:x val="-1.2032347998140566E-3"/>
                  <c:y val="1.73867191263036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FF7-4CB6-99E0-C2BBAF7E7CE4}"/>
                </c:ext>
              </c:extLst>
            </c:dLbl>
            <c:dLbl>
              <c:idx val="6"/>
              <c:layout>
                <c:manualLayout>
                  <c:x val="-1.2032347998140135E-3"/>
                  <c:y val="-3.412648113126232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BFF7-4CB6-99E0-C2BBAF7E7CE4}"/>
                </c:ext>
              </c:extLst>
            </c:dLbl>
            <c:dLbl>
              <c:idx val="7"/>
              <c:layout>
                <c:manualLayout>
                  <c:x val="3.5095121416317755E-3"/>
                  <c:y val="-5.988308126004532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BFF7-4CB6-99E0-C2BBAF7E7CE4}"/>
                </c:ext>
              </c:extLst>
            </c:dLbl>
            <c:dLbl>
              <c:idx val="8"/>
              <c:layout>
                <c:manualLayout>
                  <c:x val="-2.2264946180058847E-4"/>
                  <c:y val="-8.563968138882832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8B-4B89-995E-ECCE14987B7E}"/>
                </c:ext>
              </c:extLst>
            </c:dLbl>
            <c:dLbl>
              <c:idx val="9"/>
              <c:layout>
                <c:manualLayout>
                  <c:x val="0"/>
                  <c:y val="-2.060528010302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7EA-48F3-BA67-E40D4BD80F2C}"/>
                </c:ext>
              </c:extLst>
            </c:dLbl>
            <c:dLbl>
              <c:idx val="10"/>
              <c:layout>
                <c:manualLayout>
                  <c:x val="1.1781867353614472E-3"/>
                  <c:y val="-2.060528010302644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7EA-48F3-BA67-E40D4BD80F2C}"/>
                </c:ext>
              </c:extLst>
            </c:dLbl>
            <c:numFmt formatCode="0" sourceLinked="0"/>
            <c:spPr>
              <a:noFill/>
              <a:ln>
                <a:noFill/>
              </a:ln>
              <a:effectLst/>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Sheet1!$B$1:$L$1</c:f>
              <c:numCache>
                <c:formatCode>General</c:formatCode>
                <c:ptCount val="11"/>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Sheet1!$B$3:$L$3</c:f>
              <c:numCache>
                <c:formatCode>0</c:formatCode>
                <c:ptCount val="11"/>
                <c:pt idx="0">
                  <c:v>34.299999999999997</c:v>
                </c:pt>
                <c:pt idx="1">
                  <c:v>33.9</c:v>
                </c:pt>
                <c:pt idx="2">
                  <c:v>34.299999999999997</c:v>
                </c:pt>
                <c:pt idx="3">
                  <c:v>33.700000000000003</c:v>
                </c:pt>
                <c:pt idx="4">
                  <c:v>33.9</c:v>
                </c:pt>
                <c:pt idx="5">
                  <c:v>34.5</c:v>
                </c:pt>
                <c:pt idx="6">
                  <c:v>32.1</c:v>
                </c:pt>
                <c:pt idx="7">
                  <c:v>33.6</c:v>
                </c:pt>
                <c:pt idx="8">
                  <c:v>37</c:v>
                </c:pt>
                <c:pt idx="9">
                  <c:v>37.5</c:v>
                </c:pt>
                <c:pt idx="10">
                  <c:v>40.299999999999997</c:v>
                </c:pt>
              </c:numCache>
            </c:numRef>
          </c:val>
          <c:extLst>
            <c:ext xmlns:c16="http://schemas.microsoft.com/office/drawing/2014/chart" uri="{C3380CC4-5D6E-409C-BE32-E72D297353CC}">
              <c16:uniqueId val="{00000000-0DEC-42CE-8C9C-B9974F45766F}"/>
            </c:ext>
          </c:extLst>
        </c:ser>
        <c:dLbls>
          <c:showLegendKey val="0"/>
          <c:showVal val="0"/>
          <c:showCatName val="0"/>
          <c:showSerName val="0"/>
          <c:showPercent val="0"/>
          <c:showBubbleSize val="0"/>
        </c:dLbls>
        <c:gapWidth val="150"/>
        <c:axId val="106861312"/>
        <c:axId val="106862848"/>
      </c:bar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0"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72932226617075213"/>
          <c:y val="0.51513200257566005"/>
          <c:w val="0.21924580092392104"/>
          <c:h val="4.3949074942580019E-2"/>
        </c:manualLayout>
      </c:layout>
      <c:overlay val="1"/>
      <c:spPr>
        <a:ln>
          <a:solidFill>
            <a:schemeClr val="bg1"/>
          </a:solidFill>
        </a:ln>
      </c:sp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8066732867773311"/>
          <c:y val="4.7141270895548877E-2"/>
          <c:w val="0.61099401874445791"/>
          <c:h val="0.82232120220260463"/>
        </c:manualLayout>
      </c:layout>
      <c:barChart>
        <c:barDir val="col"/>
        <c:grouping val="clustered"/>
        <c:varyColors val="0"/>
        <c:ser>
          <c:idx val="0"/>
          <c:order val="0"/>
          <c:tx>
            <c:strRef>
              <c:f>Sheet1!$A$2</c:f>
              <c:strCache>
                <c:ptCount val="1"/>
                <c:pt idx="0">
                  <c:v>Total</c:v>
                </c:pt>
              </c:strCache>
            </c:strRef>
          </c:tx>
          <c:spPr>
            <a:ln w="28575">
              <a:solidFill>
                <a:srgbClr val="D35C09"/>
              </a:solidFill>
            </a:ln>
          </c:spPr>
          <c:invertIfNegative val="0"/>
          <c:dLbls>
            <c:dLbl>
              <c:idx val="8"/>
              <c:layout>
                <c:manualLayout>
                  <c:x val="-1.0281255908924385E-2"/>
                  <c:y val="-3.28396651641983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8B-4B89-995E-ECCE14987B7E}"/>
                </c:ext>
              </c:extLst>
            </c:dLbl>
            <c:dLbl>
              <c:idx val="9"/>
              <c:layout>
                <c:manualLayout>
                  <c:x val="-2.0475135705308123E-2"/>
                  <c:y val="-2.76883451384417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7EA-48F3-BA67-E40D4BD80F2C}"/>
                </c:ext>
              </c:extLst>
            </c:dLbl>
            <c:numFmt formatCode="0" sourceLinked="0"/>
            <c:spPr>
              <a:noFill/>
              <a:ln>
                <a:noFill/>
              </a:ln>
              <a:effectLst/>
            </c:spPr>
            <c:txPr>
              <a:bodyPr/>
              <a:lstStyle/>
              <a:p>
                <a:pPr>
                  <a:defRPr b="1"/>
                </a:pPr>
                <a:endParaRPr lang="nb-N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Sheet1!$B$1:$F$1</c:f>
              <c:numCache>
                <c:formatCode>General</c:formatCode>
                <c:ptCount val="5"/>
                <c:pt idx="0">
                  <c:v>2011</c:v>
                </c:pt>
                <c:pt idx="1">
                  <c:v>2013</c:v>
                </c:pt>
                <c:pt idx="2">
                  <c:v>2015</c:v>
                </c:pt>
                <c:pt idx="3">
                  <c:v>2017</c:v>
                </c:pt>
                <c:pt idx="4">
                  <c:v>2019</c:v>
                </c:pt>
              </c:numCache>
            </c:numRef>
          </c:cat>
          <c:val>
            <c:numRef>
              <c:f>Sheet1!$B$2:$F$2</c:f>
              <c:numCache>
                <c:formatCode>0</c:formatCode>
                <c:ptCount val="5"/>
                <c:pt idx="0">
                  <c:v>32.1</c:v>
                </c:pt>
                <c:pt idx="1">
                  <c:v>33.61</c:v>
                </c:pt>
                <c:pt idx="2">
                  <c:v>36.97</c:v>
                </c:pt>
                <c:pt idx="3">
                  <c:v>37.51</c:v>
                </c:pt>
                <c:pt idx="4">
                  <c:v>40.299999999999997</c:v>
                </c:pt>
              </c:numCache>
            </c:numRef>
          </c:val>
          <c:extLst>
            <c:ext xmlns:c16="http://schemas.microsoft.com/office/drawing/2014/chart" uri="{C3380CC4-5D6E-409C-BE32-E72D297353CC}">
              <c16:uniqueId val="{00000000-0DEC-42CE-8C9C-B9974F45766F}"/>
            </c:ext>
          </c:extLst>
        </c:ser>
        <c:dLbls>
          <c:showLegendKey val="0"/>
          <c:showVal val="0"/>
          <c:showCatName val="0"/>
          <c:showSerName val="0"/>
          <c:showPercent val="0"/>
          <c:showBubbleSize val="0"/>
        </c:dLbls>
        <c:gapWidth val="150"/>
        <c:axId val="106861312"/>
        <c:axId val="106862848"/>
      </c:barChart>
      <c:lineChart>
        <c:grouping val="standard"/>
        <c:varyColors val="0"/>
        <c:ser>
          <c:idx val="4"/>
          <c:order val="1"/>
          <c:tx>
            <c:strRef>
              <c:f>Sheet1!$A$6</c:f>
              <c:strCache>
                <c:ptCount val="1"/>
                <c:pt idx="0">
                  <c:v>25-39 år</c:v>
                </c:pt>
              </c:strCache>
            </c:strRef>
          </c:tx>
          <c:marker>
            <c:symbol val="none"/>
          </c:marker>
          <c:dLbls>
            <c:spPr>
              <a:noFill/>
              <a:ln>
                <a:noFill/>
              </a:ln>
              <a:effectLst/>
            </c:spPr>
            <c:txPr>
              <a:bodyPr wrap="square" lIns="38100" tIns="19050" rIns="38100" bIns="19050" anchor="ctr">
                <a:spAutoFit/>
              </a:bodyPr>
              <a:lstStyle/>
              <a:p>
                <a:pPr>
                  <a:defRPr sz="1200"/>
                </a:pPr>
                <a:endParaRPr lang="nb-N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Sheet1!$B$1:$F$1</c:f>
              <c:numCache>
                <c:formatCode>General</c:formatCode>
                <c:ptCount val="5"/>
                <c:pt idx="0">
                  <c:v>2011</c:v>
                </c:pt>
                <c:pt idx="1">
                  <c:v>2013</c:v>
                </c:pt>
                <c:pt idx="2">
                  <c:v>2015</c:v>
                </c:pt>
                <c:pt idx="3">
                  <c:v>2017</c:v>
                </c:pt>
                <c:pt idx="4">
                  <c:v>2019</c:v>
                </c:pt>
              </c:numCache>
            </c:numRef>
          </c:cat>
          <c:val>
            <c:numRef>
              <c:f>Sheet1!$B$6:$F$6</c:f>
              <c:numCache>
                <c:formatCode>0</c:formatCode>
                <c:ptCount val="5"/>
                <c:pt idx="0">
                  <c:v>35.01</c:v>
                </c:pt>
                <c:pt idx="1">
                  <c:v>40.840000000000003</c:v>
                </c:pt>
                <c:pt idx="2">
                  <c:v>44</c:v>
                </c:pt>
                <c:pt idx="3">
                  <c:v>47.75</c:v>
                </c:pt>
                <c:pt idx="4">
                  <c:v>53.28</c:v>
                </c:pt>
              </c:numCache>
            </c:numRef>
          </c:val>
          <c:smooth val="0"/>
          <c:extLst>
            <c:ext xmlns:c16="http://schemas.microsoft.com/office/drawing/2014/chart" uri="{C3380CC4-5D6E-409C-BE32-E72D297353CC}">
              <c16:uniqueId val="{00000003-B362-4143-8F6C-29254CE2785F}"/>
            </c:ext>
          </c:extLst>
        </c:ser>
        <c:dLbls>
          <c:showLegendKey val="0"/>
          <c:showVal val="0"/>
          <c:showCatName val="0"/>
          <c:showSerName val="0"/>
          <c:showPercent val="0"/>
          <c:showBubbleSize val="0"/>
        </c:dLbls>
        <c:marker val="1"/>
        <c:smooth val="0"/>
        <c:axId val="106861312"/>
        <c:axId val="106862848"/>
      </c:lineChart>
      <c:catAx>
        <c:axId val="106861312"/>
        <c:scaling>
          <c:orientation val="minMax"/>
        </c:scaling>
        <c:delete val="0"/>
        <c:axPos val="b"/>
        <c:numFmt formatCode="General" sourceLinked="0"/>
        <c:majorTickMark val="out"/>
        <c:minorTickMark val="none"/>
        <c:tickLblPos val="nextTo"/>
        <c:crossAx val="106862848"/>
        <c:crosses val="autoZero"/>
        <c:auto val="1"/>
        <c:lblAlgn val="ctr"/>
        <c:lblOffset val="100"/>
        <c:noMultiLvlLbl val="0"/>
      </c:catAx>
      <c:valAx>
        <c:axId val="106862848"/>
        <c:scaling>
          <c:orientation val="minMax"/>
          <c:max val="70"/>
          <c:min val="0"/>
        </c:scaling>
        <c:delete val="0"/>
        <c:axPos val="l"/>
        <c:majorGridlines>
          <c:spPr>
            <a:ln>
              <a:solidFill>
                <a:sysClr val="window" lastClr="FFFFFF">
                  <a:lumMod val="85000"/>
                </a:sysClr>
              </a:solidFill>
            </a:ln>
          </c:spPr>
        </c:majorGridlines>
        <c:numFmt formatCode="0" sourceLinked="1"/>
        <c:majorTickMark val="out"/>
        <c:minorTickMark val="none"/>
        <c:tickLblPos val="nextTo"/>
        <c:crossAx val="106861312"/>
        <c:crosses val="autoZero"/>
        <c:crossBetween val="between"/>
        <c:majorUnit val="10"/>
        <c:minorUnit val="2"/>
      </c:valAx>
    </c:plotArea>
    <c:legend>
      <c:legendPos val="r"/>
      <c:layout>
        <c:manualLayout>
          <c:xMode val="edge"/>
          <c:yMode val="edge"/>
          <c:x val="0.83535907235328255"/>
          <c:y val="0.51770766258853829"/>
          <c:w val="0.12312079215709849"/>
          <c:h val="0.14486282582352672"/>
        </c:manualLayout>
      </c:layout>
      <c:overlay val="1"/>
      <c:spPr>
        <a:ln>
          <a:solidFill>
            <a:schemeClr val="bg1"/>
          </a:solidFill>
        </a:ln>
      </c:spPr>
      <c:txPr>
        <a:bodyPr/>
        <a:lstStyle/>
        <a:p>
          <a:pPr>
            <a:defRPr sz="2000"/>
          </a:pPr>
          <a:endParaRPr lang="nb-NO"/>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nb-NO"/>
    </a:p>
  </c:txPr>
  <c:externalData r:id="rId2">
    <c:autoUpdate val="0"/>
  </c:externalData>
  <c:userShapes r:id="rId3"/>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83873809341029"/>
          <c:y val="4.794468650795948E-2"/>
          <c:w val="0.54694801389771786"/>
          <c:h val="0.89017078800515481"/>
        </c:manualLayout>
      </c:layout>
      <c:barChart>
        <c:barDir val="bar"/>
        <c:grouping val="clustered"/>
        <c:varyColors val="0"/>
        <c:ser>
          <c:idx val="0"/>
          <c:order val="0"/>
          <c:tx>
            <c:strRef>
              <c:f>Sheet1!$A$2</c:f>
              <c:strCache>
                <c:ptCount val="1"/>
                <c:pt idx="0">
                  <c:v>Totalt</c:v>
                </c:pt>
              </c:strCache>
            </c:strRef>
          </c:tx>
          <c:spPr>
            <a:solidFill>
              <a:srgbClr val="E87722"/>
            </a:solidFill>
            <a:ln w="12700">
              <a:noFill/>
              <a:prstDash val="solid"/>
            </a:ln>
          </c:spPr>
          <c:invertIfNegative val="0"/>
          <c:dLbls>
            <c:numFmt formatCode="#,##0" sourceLinked="0"/>
            <c:spPr>
              <a:noFill/>
              <a:ln w="25399">
                <a:noFill/>
              </a:ln>
            </c:spPr>
            <c:txPr>
              <a:bodyPr/>
              <a:lstStyle/>
              <a:p>
                <a:pPr>
                  <a:defRPr b="0"/>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Sheet1!$B$1:$M$1</c:f>
              <c:strCache>
                <c:ptCount val="12"/>
                <c:pt idx="0">
                  <c:v>Krever for mye frivillig arbeid rundt tilbudet</c:v>
                </c:pt>
                <c:pt idx="1">
                  <c:v>For mye / tøff konkurranse</c:v>
                </c:pt>
                <c:pt idx="2">
                  <c:v>Mangel på gode instruktører / trenere</c:v>
                </c:pt>
                <c:pt idx="3">
                  <c:v>Har varige skader / fysisk handikap</c:v>
                </c:pt>
                <c:pt idx="4">
                  <c:v>Vanskelig å komme til egnede idrettsanlegg</c:v>
                </c:pt>
                <c:pt idx="5">
                  <c:v>Mangler / har for dårlig utstyr</c:v>
                </c:pt>
                <c:pt idx="6">
                  <c:v>Savner et godt miljø</c:v>
                </c:pt>
                <c:pt idx="7">
                  <c:v>Trening / aktiviteter foregår på uegnede tidspunkt</c:v>
                </c:pt>
                <c:pt idx="8">
                  <c:v>Kjedelig</c:v>
                </c:pt>
                <c:pt idx="9">
                  <c:v>For dyrt / har ikke råd</c:v>
                </c:pt>
                <c:pt idx="10">
                  <c:v>For slitsomt / krever for mye / orker ikke</c:v>
                </c:pt>
                <c:pt idx="11">
                  <c:v>Har ikke tid / tar for mye tid</c:v>
                </c:pt>
              </c:strCache>
            </c:strRef>
          </c:cat>
          <c:val>
            <c:numRef>
              <c:f>Sheet1!$B$2:$M$2</c:f>
              <c:numCache>
                <c:formatCode>0</c:formatCode>
                <c:ptCount val="12"/>
                <c:pt idx="0">
                  <c:v>7.86</c:v>
                </c:pt>
                <c:pt idx="1">
                  <c:v>7.36</c:v>
                </c:pt>
                <c:pt idx="2">
                  <c:v>9.11</c:v>
                </c:pt>
                <c:pt idx="3">
                  <c:v>21.12</c:v>
                </c:pt>
                <c:pt idx="4">
                  <c:v>14.89</c:v>
                </c:pt>
                <c:pt idx="5">
                  <c:v>13.82</c:v>
                </c:pt>
                <c:pt idx="6">
                  <c:v>25.3</c:v>
                </c:pt>
                <c:pt idx="7">
                  <c:v>24.63</c:v>
                </c:pt>
                <c:pt idx="8">
                  <c:v>29.76</c:v>
                </c:pt>
                <c:pt idx="9">
                  <c:v>22.56</c:v>
                </c:pt>
                <c:pt idx="10">
                  <c:v>40.299999999999997</c:v>
                </c:pt>
                <c:pt idx="11">
                  <c:v>52.2</c:v>
                </c:pt>
              </c:numCache>
            </c:numRef>
          </c:val>
          <c:extLst>
            <c:ext xmlns:c16="http://schemas.microsoft.com/office/drawing/2014/chart" uri="{C3380CC4-5D6E-409C-BE32-E72D297353CC}">
              <c16:uniqueId val="{00000000-FAA1-4946-995E-8C236AE46DEB}"/>
            </c:ext>
          </c:extLst>
        </c:ser>
        <c:ser>
          <c:idx val="1"/>
          <c:order val="1"/>
          <c:tx>
            <c:strRef>
              <c:f>Sheet1!$A$3</c:f>
              <c:strCache>
                <c:ptCount val="1"/>
                <c:pt idx="0">
                  <c:v>15-24 år</c:v>
                </c:pt>
              </c:strCache>
            </c:strRef>
          </c:tx>
          <c:spPr>
            <a:solidFill>
              <a:srgbClr val="D2D3D2"/>
            </a:solidFill>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Sheet1!$B$1:$M$1</c:f>
              <c:strCache>
                <c:ptCount val="12"/>
                <c:pt idx="0">
                  <c:v>Krever for mye frivillig arbeid rundt tilbudet</c:v>
                </c:pt>
                <c:pt idx="1">
                  <c:v>For mye / tøff konkurranse</c:v>
                </c:pt>
                <c:pt idx="2">
                  <c:v>Mangel på gode instruktører / trenere</c:v>
                </c:pt>
                <c:pt idx="3">
                  <c:v>Har varige skader / fysisk handikap</c:v>
                </c:pt>
                <c:pt idx="4">
                  <c:v>Vanskelig å komme til egnede idrettsanlegg</c:v>
                </c:pt>
                <c:pt idx="5">
                  <c:v>Mangler / har for dårlig utstyr</c:v>
                </c:pt>
                <c:pt idx="6">
                  <c:v>Savner et godt miljø</c:v>
                </c:pt>
                <c:pt idx="7">
                  <c:v>Trening / aktiviteter foregår på uegnede tidspunkt</c:v>
                </c:pt>
                <c:pt idx="8">
                  <c:v>Kjedelig</c:v>
                </c:pt>
                <c:pt idx="9">
                  <c:v>For dyrt / har ikke råd</c:v>
                </c:pt>
                <c:pt idx="10">
                  <c:v>For slitsomt / krever for mye / orker ikke</c:v>
                </c:pt>
                <c:pt idx="11">
                  <c:v>Har ikke tid / tar for mye tid</c:v>
                </c:pt>
              </c:strCache>
            </c:strRef>
          </c:cat>
          <c:val>
            <c:numRef>
              <c:f>Sheet1!$B$3:$M$3</c:f>
              <c:numCache>
                <c:formatCode>0</c:formatCode>
                <c:ptCount val="12"/>
                <c:pt idx="0">
                  <c:v>9.99</c:v>
                </c:pt>
                <c:pt idx="1">
                  <c:v>14.88</c:v>
                </c:pt>
                <c:pt idx="2">
                  <c:v>16.100000000000001</c:v>
                </c:pt>
                <c:pt idx="3">
                  <c:v>16.440000000000001</c:v>
                </c:pt>
                <c:pt idx="4">
                  <c:v>30.29</c:v>
                </c:pt>
                <c:pt idx="5">
                  <c:v>30.86</c:v>
                </c:pt>
                <c:pt idx="6">
                  <c:v>33.17</c:v>
                </c:pt>
                <c:pt idx="7">
                  <c:v>34.159999999999997</c:v>
                </c:pt>
                <c:pt idx="8">
                  <c:v>34.92</c:v>
                </c:pt>
                <c:pt idx="9">
                  <c:v>35.26</c:v>
                </c:pt>
                <c:pt idx="10">
                  <c:v>51.19</c:v>
                </c:pt>
                <c:pt idx="11">
                  <c:v>62.01</c:v>
                </c:pt>
              </c:numCache>
            </c:numRef>
          </c:val>
          <c:extLst>
            <c:ext xmlns:c16="http://schemas.microsoft.com/office/drawing/2014/chart" uri="{C3380CC4-5D6E-409C-BE32-E72D297353CC}">
              <c16:uniqueId val="{00000000-5AC9-45B4-A4C6-440B74AC3FB0}"/>
            </c:ext>
          </c:extLst>
        </c:ser>
        <c:dLbls>
          <c:dLblPos val="outEnd"/>
          <c:showLegendKey val="0"/>
          <c:showVal val="1"/>
          <c:showCatName val="0"/>
          <c:showSerName val="0"/>
          <c:showPercent val="0"/>
          <c:showBubbleSize val="0"/>
        </c:dLbls>
        <c:gapWidth val="50"/>
        <c:axId val="106159104"/>
        <c:axId val="106177280"/>
      </c:barChart>
      <c:catAx>
        <c:axId val="106159104"/>
        <c:scaling>
          <c:orientation val="minMax"/>
        </c:scaling>
        <c:delete val="0"/>
        <c:axPos val="l"/>
        <c:numFmt formatCode="General" sourceLinked="1"/>
        <c:majorTickMark val="out"/>
        <c:minorTickMark val="none"/>
        <c:tickLblPos val="nextTo"/>
        <c:spPr>
          <a:ln w="3175">
            <a:solidFill>
              <a:schemeClr val="tx1"/>
            </a:solidFill>
            <a:prstDash val="solid"/>
          </a:ln>
        </c:spPr>
        <c:txPr>
          <a:bodyPr rot="0" vert="horz"/>
          <a:lstStyle/>
          <a:p>
            <a:pPr>
              <a:defRPr/>
            </a:pPr>
            <a:endParaRPr lang="nb-NO"/>
          </a:p>
        </c:txPr>
        <c:crossAx val="106177280"/>
        <c:crosses val="autoZero"/>
        <c:auto val="1"/>
        <c:lblAlgn val="ctr"/>
        <c:lblOffset val="100"/>
        <c:noMultiLvlLbl val="0"/>
      </c:catAx>
      <c:valAx>
        <c:axId val="106177280"/>
        <c:scaling>
          <c:orientation val="minMax"/>
          <c:max val="100"/>
        </c:scaling>
        <c:delete val="0"/>
        <c:axPos val="b"/>
        <c:majorGridlines>
          <c:spPr>
            <a:ln>
              <a:solidFill>
                <a:schemeClr val="bg1">
                  <a:lumMod val="85000"/>
                </a:schemeClr>
              </a:solidFill>
            </a:ln>
          </c:spPr>
        </c:majorGridlines>
        <c:numFmt formatCode="0" sourceLinked="1"/>
        <c:majorTickMark val="out"/>
        <c:minorTickMark val="none"/>
        <c:tickLblPos val="nextTo"/>
        <c:spPr>
          <a:ln w="3175">
            <a:solidFill>
              <a:schemeClr val="tx1"/>
            </a:solidFill>
            <a:prstDash val="solid"/>
          </a:ln>
        </c:spPr>
        <c:txPr>
          <a:bodyPr rot="0" vert="horz"/>
          <a:lstStyle/>
          <a:p>
            <a:pPr>
              <a:defRPr/>
            </a:pPr>
            <a:endParaRPr lang="nb-NO"/>
          </a:p>
        </c:txPr>
        <c:crossAx val="106159104"/>
        <c:crosses val="autoZero"/>
        <c:crossBetween val="between"/>
        <c:majorUnit val="20"/>
      </c:valAx>
      <c:spPr>
        <a:noFill/>
        <a:ln w="25400">
          <a:noFill/>
        </a:ln>
      </c:spPr>
    </c:plotArea>
    <c:legend>
      <c:legendPos val="r"/>
      <c:layout>
        <c:manualLayout>
          <c:xMode val="edge"/>
          <c:yMode val="edge"/>
          <c:x val="0.54332749925144508"/>
          <c:y val="0.41932841592854619"/>
          <c:w val="7.6078121248796246E-2"/>
          <c:h val="9.4693397772310756E-2"/>
        </c:manualLayout>
      </c:layout>
      <c:overlay val="0"/>
      <c:spPr>
        <a:noFill/>
        <a:ln w="3175">
          <a:noFill/>
          <a:prstDash val="solid"/>
        </a:ln>
      </c:spPr>
    </c:legend>
    <c:plotVisOnly val="1"/>
    <c:dispBlanksAs val="gap"/>
    <c:showDLblsOverMax val="0"/>
  </c:chart>
  <c:spPr>
    <a:noFill/>
    <a:ln>
      <a:noFill/>
    </a:ln>
  </c:spPr>
  <c:txPr>
    <a:bodyPr/>
    <a:lstStyle/>
    <a:p>
      <a:pPr>
        <a:defRPr sz="1000" b="0" i="0" u="none" strike="noStrike" baseline="0">
          <a:solidFill>
            <a:schemeClr val="tx1"/>
          </a:solidFill>
          <a:latin typeface="Arial" panose="020B0604020202020204" pitchFamily="34" charset="0"/>
          <a:ea typeface="Arial"/>
          <a:cs typeface="Arial" panose="020B0604020202020204" pitchFamily="34" charset="0"/>
        </a:defRPr>
      </a:pPr>
      <a:endParaRPr lang="nb-NO"/>
    </a:p>
  </c:txPr>
  <c:externalData r:id="rId2">
    <c:autoUpdate val="0"/>
  </c:externalData>
  <c:userShapes r:id="rId3"/>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57799440614773046"/>
          <c:y val="1.2733228939708123E-2"/>
          <c:w val="0.26086407942009671"/>
          <c:h val="0.92841802045067312"/>
        </c:manualLayout>
      </c:layout>
      <c:barChart>
        <c:barDir val="bar"/>
        <c:grouping val="clustered"/>
        <c:varyColors val="0"/>
        <c:ser>
          <c:idx val="0"/>
          <c:order val="0"/>
          <c:tx>
            <c:strRef>
              <c:f>'Ark1'!$B$1</c:f>
              <c:strCache>
                <c:ptCount val="1"/>
                <c:pt idx="0">
                  <c:v>ALL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'Ark1'!$A$2:$A$23</c:f>
              <c:strCache>
                <c:ptCount val="22"/>
                <c:pt idx="0">
                  <c:v>Ingen/Driver ikke med noe av dette</c:v>
                </c:pt>
                <c:pt idx="1">
                  <c:v>Kunstløp/ Hurtigløp på skøyter</c:v>
                </c:pt>
                <c:pt idx="2">
                  <c:v>Biljard</c:v>
                </c:pt>
                <c:pt idx="3">
                  <c:v>Frisbee/ frisbeegolf</c:v>
                </c:pt>
                <c:pt idx="4">
                  <c:v>Telemark</c:v>
                </c:pt>
                <c:pt idx="5">
                  <c:v>Bowling</c:v>
                </c:pt>
                <c:pt idx="6">
                  <c:v>Squash</c:v>
                </c:pt>
                <c:pt idx="7">
                  <c:v>Bryting/ Boksing</c:v>
                </c:pt>
                <c:pt idx="8">
                  <c:v>Golf</c:v>
                </c:pt>
                <c:pt idx="9">
                  <c:v>Badminton</c:v>
                </c:pt>
                <c:pt idx="10">
                  <c:v>Motorsport</c:v>
                </c:pt>
                <c:pt idx="11">
                  <c:v>Seiling/ Brettseiling/ Surfing/ SUP</c:v>
                </c:pt>
                <c:pt idx="12">
                  <c:v>Yoga/ Pilates</c:v>
                </c:pt>
                <c:pt idx="13">
                  <c:v>Roing/ Padling/ Kano</c:v>
                </c:pt>
                <c:pt idx="14">
                  <c:v>Snowboard</c:v>
                </c:pt>
                <c:pt idx="15">
                  <c:v>Rulleskøyter/ Inline-skøyter / rullebrett</c:v>
                </c:pt>
                <c:pt idx="16">
                  <c:v>Basketball</c:v>
                </c:pt>
                <c:pt idx="17">
                  <c:v>Volleyball</c:v>
                </c:pt>
                <c:pt idx="18">
                  <c:v>Orientering</c:v>
                </c:pt>
                <c:pt idx="19">
                  <c:v>Bordtennis</c:v>
                </c:pt>
                <c:pt idx="20">
                  <c:v>Tennis</c:v>
                </c:pt>
                <c:pt idx="21">
                  <c:v>Skyting</c:v>
                </c:pt>
              </c:strCache>
            </c:strRef>
          </c:cat>
          <c:val>
            <c:numRef>
              <c:f>'Ark1'!$B$2:$B$23</c:f>
              <c:numCache>
                <c:formatCode>General</c:formatCode>
                <c:ptCount val="22"/>
                <c:pt idx="0">
                  <c:v>10.6</c:v>
                </c:pt>
                <c:pt idx="1">
                  <c:v>0.1</c:v>
                </c:pt>
                <c:pt idx="2">
                  <c:v>0.2</c:v>
                </c:pt>
                <c:pt idx="3">
                  <c:v>0.2</c:v>
                </c:pt>
                <c:pt idx="4">
                  <c:v>0.3</c:v>
                </c:pt>
                <c:pt idx="5">
                  <c:v>0.3</c:v>
                </c:pt>
                <c:pt idx="6">
                  <c:v>0.4</c:v>
                </c:pt>
                <c:pt idx="7">
                  <c:v>0.8</c:v>
                </c:pt>
                <c:pt idx="8">
                  <c:v>0.8</c:v>
                </c:pt>
                <c:pt idx="9">
                  <c:v>0.8</c:v>
                </c:pt>
                <c:pt idx="10">
                  <c:v>0.8</c:v>
                </c:pt>
                <c:pt idx="11">
                  <c:v>0.9</c:v>
                </c:pt>
                <c:pt idx="12">
                  <c:v>0.9</c:v>
                </c:pt>
                <c:pt idx="13">
                  <c:v>1.2</c:v>
                </c:pt>
                <c:pt idx="14">
                  <c:v>1.4</c:v>
                </c:pt>
                <c:pt idx="15">
                  <c:v>1.4</c:v>
                </c:pt>
                <c:pt idx="16">
                  <c:v>1.4</c:v>
                </c:pt>
                <c:pt idx="17">
                  <c:v>1.5</c:v>
                </c:pt>
                <c:pt idx="18">
                  <c:v>1.6</c:v>
                </c:pt>
                <c:pt idx="19">
                  <c:v>1.8</c:v>
                </c:pt>
                <c:pt idx="20">
                  <c:v>1.9</c:v>
                </c:pt>
                <c:pt idx="21">
                  <c:v>1.9</c:v>
                </c:pt>
              </c:numCache>
            </c:numRef>
          </c:val>
          <c:extLst>
            <c:ext xmlns:c16="http://schemas.microsoft.com/office/drawing/2014/chart" uri="{C3380CC4-5D6E-409C-BE32-E72D297353CC}">
              <c16:uniqueId val="{00000000-321F-452C-8D1E-418A4CFFF392}"/>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max val="30"/>
        </c:scaling>
        <c:delete val="1"/>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crossAx val="662233864"/>
        <c:crosses val="autoZero"/>
        <c:crossBetween val="between"/>
        <c:majorUnit val="30"/>
      </c:valAx>
      <c:spPr>
        <a:solidFill>
          <a:schemeClr val="bg1"/>
        </a:solid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nb-NO"/>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nb-N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dirty="0"/>
          </a:p>
          <a:p>
            <a:pPr>
              <a:defRPr/>
            </a:pPr>
            <a:endParaRPr lang="en-US"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nb-NO"/>
        </a:p>
      </c:txPr>
    </c:title>
    <c:autoTitleDeleted val="0"/>
    <c:plotArea>
      <c:layout>
        <c:manualLayout>
          <c:layoutTarget val="inner"/>
          <c:xMode val="edge"/>
          <c:yMode val="edge"/>
          <c:x val="0.50905612957507362"/>
          <c:y val="1.4980915378995308E-2"/>
          <c:w val="0.46424119215204923"/>
          <c:h val="0.92841802045067312"/>
        </c:manualLayout>
      </c:layout>
      <c:barChart>
        <c:barDir val="bar"/>
        <c:grouping val="clustered"/>
        <c:varyColors val="0"/>
        <c:ser>
          <c:idx val="0"/>
          <c:order val="0"/>
          <c:tx>
            <c:strRef>
              <c:f>'Ark1'!$B$1</c:f>
              <c:strCache>
                <c:ptCount val="1"/>
                <c:pt idx="0">
                  <c:v>ALL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nb-N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'Ark1'!$A$24:$A$46</c:f>
              <c:strCache>
                <c:ptCount val="23"/>
                <c:pt idx="0">
                  <c:v>Sykling som trening (på vei/ i terreng/ spinning)</c:v>
                </c:pt>
                <c:pt idx="1">
                  <c:v>Bandy/ Ishockey</c:v>
                </c:pt>
                <c:pt idx="2">
                  <c:v>Innebandy</c:v>
                </c:pt>
                <c:pt idx="3">
                  <c:v>Friidrett</c:v>
                </c:pt>
                <c:pt idx="4">
                  <c:v>Klatring/ Fallskjermhopping/ Paragliding/ Hanggliding/ Kiting / Rafting/ Dykking/ Topptur</c:v>
                </c:pt>
                <c:pt idx="5">
                  <c:v>Vektløfting/ Kroppsbygging</c:v>
                </c:pt>
                <c:pt idx="6">
                  <c:v>Ridning</c:v>
                </c:pt>
                <c:pt idx="7">
                  <c:v>Judo/ Karate/ Tae kwondo o.l.</c:v>
                </c:pt>
                <c:pt idx="8">
                  <c:v>Allidrett</c:v>
                </c:pt>
                <c:pt idx="9">
                  <c:v>Løpstrening</c:v>
                </c:pt>
                <c:pt idx="10">
                  <c:v>Gymnastikk/ Jazzballett/ Aerobics/ Freestyle og andre former for gruppetrening</c:v>
                </c:pt>
                <c:pt idx="11">
                  <c:v>Slalåm/ Alpint/ Randonee</c:v>
                </c:pt>
                <c:pt idx="12">
                  <c:v>Jogging i mosjonshensikt</c:v>
                </c:pt>
                <c:pt idx="13">
                  <c:v>Dans</c:v>
                </c:pt>
                <c:pt idx="14">
                  <c:v>Turn/ Rytmisk gymnastikk</c:v>
                </c:pt>
                <c:pt idx="15">
                  <c:v>Skiturer i skog og fjell</c:v>
                </c:pt>
                <c:pt idx="16">
                  <c:v>Langrenn</c:v>
                </c:pt>
                <c:pt idx="17">
                  <c:v>Håndball</c:v>
                </c:pt>
                <c:pt idx="18">
                  <c:v>Svømming</c:v>
                </c:pt>
                <c:pt idx="19">
                  <c:v>Styrketrening</c:v>
                </c:pt>
                <c:pt idx="20">
                  <c:v>Fotturer i skog og mark, på fjell og vidde</c:v>
                </c:pt>
                <c:pt idx="21">
                  <c:v>Sykling til skole og på tur</c:v>
                </c:pt>
                <c:pt idx="22">
                  <c:v>Fotball</c:v>
                </c:pt>
              </c:strCache>
            </c:strRef>
          </c:cat>
          <c:val>
            <c:numRef>
              <c:f>'Ark1'!$B$24:$B$46</c:f>
              <c:numCache>
                <c:formatCode>General</c:formatCode>
                <c:ptCount val="23"/>
                <c:pt idx="0">
                  <c:v>2.2999999999999998</c:v>
                </c:pt>
                <c:pt idx="1">
                  <c:v>2.5</c:v>
                </c:pt>
                <c:pt idx="2">
                  <c:v>2.5</c:v>
                </c:pt>
                <c:pt idx="3">
                  <c:v>2.6</c:v>
                </c:pt>
                <c:pt idx="4">
                  <c:v>2.6</c:v>
                </c:pt>
                <c:pt idx="5">
                  <c:v>3.5</c:v>
                </c:pt>
                <c:pt idx="6">
                  <c:v>4.3</c:v>
                </c:pt>
                <c:pt idx="7">
                  <c:v>4.9000000000000004</c:v>
                </c:pt>
                <c:pt idx="8">
                  <c:v>6.7</c:v>
                </c:pt>
                <c:pt idx="9">
                  <c:v>8.5</c:v>
                </c:pt>
                <c:pt idx="10">
                  <c:v>8.6999999999999993</c:v>
                </c:pt>
                <c:pt idx="11">
                  <c:v>10.1</c:v>
                </c:pt>
                <c:pt idx="12">
                  <c:v>10.6</c:v>
                </c:pt>
                <c:pt idx="13">
                  <c:v>10.6</c:v>
                </c:pt>
                <c:pt idx="14">
                  <c:v>10.6</c:v>
                </c:pt>
                <c:pt idx="15">
                  <c:v>12.2</c:v>
                </c:pt>
                <c:pt idx="16">
                  <c:v>12.3</c:v>
                </c:pt>
                <c:pt idx="17">
                  <c:v>13.9</c:v>
                </c:pt>
                <c:pt idx="18">
                  <c:v>15.9</c:v>
                </c:pt>
                <c:pt idx="19">
                  <c:v>17.7</c:v>
                </c:pt>
                <c:pt idx="20">
                  <c:v>21.3</c:v>
                </c:pt>
                <c:pt idx="21">
                  <c:v>22.6</c:v>
                </c:pt>
                <c:pt idx="22">
                  <c:v>33.700000000000003</c:v>
                </c:pt>
              </c:numCache>
            </c:numRef>
          </c:val>
          <c:extLst>
            <c:ext xmlns:c16="http://schemas.microsoft.com/office/drawing/2014/chart" uri="{C3380CC4-5D6E-409C-BE32-E72D297353CC}">
              <c16:uniqueId val="{00000000-0B2D-44FB-A6A5-C5579D5C8D28}"/>
            </c:ext>
          </c:extLst>
        </c:ser>
        <c:dLbls>
          <c:dLblPos val="outEnd"/>
          <c:showLegendKey val="0"/>
          <c:showVal val="1"/>
          <c:showCatName val="0"/>
          <c:showSerName val="0"/>
          <c:showPercent val="0"/>
          <c:showBubbleSize val="0"/>
        </c:dLbls>
        <c:gapWidth val="101"/>
        <c:axId val="662233864"/>
        <c:axId val="662237472"/>
      </c:barChart>
      <c:catAx>
        <c:axId val="6622338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nb-NO"/>
          </a:p>
        </c:txPr>
        <c:crossAx val="662237472"/>
        <c:crosses val="autoZero"/>
        <c:auto val="1"/>
        <c:lblAlgn val="ctr"/>
        <c:lblOffset val="100"/>
        <c:noMultiLvlLbl val="0"/>
      </c:catAx>
      <c:valAx>
        <c:axId val="662237472"/>
        <c:scaling>
          <c:orientation val="minMax"/>
          <c:max val="35"/>
        </c:scaling>
        <c:delete val="1"/>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crossAx val="662233864"/>
        <c:crosses val="autoZero"/>
        <c:crossBetween val="between"/>
        <c:majorUnit val="3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nb-NO"/>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02">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30">
  <cs:axisTitle>
    <cs:lnRef idx="0"/>
    <cs:fillRef idx="0"/>
    <cs:effectRef idx="0"/>
    <cs:fontRef idx="minor">
      <a:schemeClr val="dk1">
        <a:lumMod val="65000"/>
        <a:lumOff val="35000"/>
      </a:schemeClr>
    </cs:fontRef>
    <cs:defRPr sz="1197" kern="1200" cap="all"/>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b="0" kern="1200" spc="20" baseline="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0"/>
    <cs:effectRef idx="0"/>
    <cs:fontRef idx="minor">
      <a:schemeClr val="dk1"/>
    </cs:fontRef>
    <cs:spPr>
      <a:ln w="22225" cap="rnd" cmpd="sng" algn="ctr">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cap="flat" cmpd="sng" algn="ctr">
        <a:solidFill>
          <a:schemeClr val="phClr"/>
        </a:solidFill>
        <a:round/>
      </a:ln>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65000"/>
            <a:lumOff val="35000"/>
          </a:schemeClr>
        </a:solidFill>
      </a:ln>
    </cs:spPr>
  </cs:downBar>
  <cs:dropLine>
    <cs:lnRef idx="0"/>
    <cs:fillRef idx="0"/>
    <cs:effectRef idx="0"/>
    <cs:fontRef idx="minor">
      <a:schemeClr val="dk1"/>
    </cs:fontRef>
    <cs:spPr>
      <a:ln w="9525" cap="flat" cmpd="sng" algn="ctr">
        <a:solidFill>
          <a:schemeClr val="dk1">
            <a:lumMod val="35000"/>
            <a:lumOff val="65000"/>
            <a:alpha val="33000"/>
          </a:schemeClr>
        </a:solidFill>
        <a:round/>
      </a:ln>
    </cs:spPr>
  </cs:dropLine>
  <cs:errorBar>
    <cs:lnRef idx="0"/>
    <cs:fillRef idx="0"/>
    <cs:effectRef idx="0"/>
    <cs:fontRef idx="minor">
      <a:schemeClr val="dk1"/>
    </cs:fontRef>
    <cs:spPr>
      <a:ln w="9525">
        <a:solidFill>
          <a:schemeClr val="dk1">
            <a:lumMod val="65000"/>
            <a:lumOff val="35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gradFill>
        <a:gsLst>
          <a:gs pos="100000">
            <a:schemeClr val="lt1">
              <a:lumMod val="95000"/>
            </a:schemeClr>
          </a:gs>
          <a:gs pos="0">
            <a:schemeClr val="lt1"/>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prstDash val="dash"/>
      </a:ln>
    </cs:spPr>
  </cs:seriesLine>
  <cs:title>
    <cs:lnRef idx="0"/>
    <cs:fillRef idx="0"/>
    <cs:effectRef idx="0"/>
    <cs:fontRef idx="minor">
      <a:schemeClr val="dk1">
        <a:lumMod val="50000"/>
        <a:lumOff val="50000"/>
      </a:schemeClr>
    </cs:fontRef>
    <cs:defRPr sz="1862"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65000"/>
        <a:lumOff val="35000"/>
      </a:schemeClr>
    </cs:fontRef>
    <cs:defRPr sz="1197" kern="1200" spc="20" baseline="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30">
  <cs:axisTitle>
    <cs:lnRef idx="0"/>
    <cs:fillRef idx="0"/>
    <cs:effectRef idx="0"/>
    <cs:fontRef idx="minor">
      <a:schemeClr val="dk1">
        <a:lumMod val="65000"/>
        <a:lumOff val="35000"/>
      </a:schemeClr>
    </cs:fontRef>
    <cs:defRPr sz="1197" kern="1200" cap="all"/>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b="0" kern="1200" spc="20" baseline="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0"/>
    <cs:effectRef idx="0"/>
    <cs:fontRef idx="minor">
      <a:schemeClr val="dk1"/>
    </cs:fontRef>
    <cs:spPr>
      <a:ln w="22225" cap="rnd" cmpd="sng" algn="ctr">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cap="flat" cmpd="sng" algn="ctr">
        <a:solidFill>
          <a:schemeClr val="phClr"/>
        </a:solidFill>
        <a:round/>
      </a:ln>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65000"/>
            <a:lumOff val="35000"/>
          </a:schemeClr>
        </a:solidFill>
      </a:ln>
    </cs:spPr>
  </cs:downBar>
  <cs:dropLine>
    <cs:lnRef idx="0"/>
    <cs:fillRef idx="0"/>
    <cs:effectRef idx="0"/>
    <cs:fontRef idx="minor">
      <a:schemeClr val="dk1"/>
    </cs:fontRef>
    <cs:spPr>
      <a:ln w="9525" cap="flat" cmpd="sng" algn="ctr">
        <a:solidFill>
          <a:schemeClr val="dk1">
            <a:lumMod val="35000"/>
            <a:lumOff val="65000"/>
            <a:alpha val="33000"/>
          </a:schemeClr>
        </a:solidFill>
        <a:round/>
      </a:ln>
    </cs:spPr>
  </cs:dropLine>
  <cs:errorBar>
    <cs:lnRef idx="0"/>
    <cs:fillRef idx="0"/>
    <cs:effectRef idx="0"/>
    <cs:fontRef idx="minor">
      <a:schemeClr val="dk1"/>
    </cs:fontRef>
    <cs:spPr>
      <a:ln w="9525">
        <a:solidFill>
          <a:schemeClr val="dk1">
            <a:lumMod val="65000"/>
            <a:lumOff val="35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gradFill>
        <a:gsLst>
          <a:gs pos="100000">
            <a:schemeClr val="lt1">
              <a:lumMod val="95000"/>
            </a:schemeClr>
          </a:gs>
          <a:gs pos="0">
            <a:schemeClr val="lt1"/>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prstDash val="dash"/>
      </a:ln>
    </cs:spPr>
  </cs:seriesLine>
  <cs:title>
    <cs:lnRef idx="0"/>
    <cs:fillRef idx="0"/>
    <cs:effectRef idx="0"/>
    <cs:fontRef idx="minor">
      <a:schemeClr val="dk1">
        <a:lumMod val="50000"/>
        <a:lumOff val="50000"/>
      </a:schemeClr>
    </cs:fontRef>
    <cs:defRPr sz="1862"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65000"/>
        <a:lumOff val="35000"/>
      </a:schemeClr>
    </cs:fontRef>
    <cs:defRPr sz="1197" kern="1200" spc="20" baseline="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30">
  <cs:axisTitle>
    <cs:lnRef idx="0"/>
    <cs:fillRef idx="0"/>
    <cs:effectRef idx="0"/>
    <cs:fontRef idx="minor">
      <a:schemeClr val="dk1">
        <a:lumMod val="65000"/>
        <a:lumOff val="35000"/>
      </a:schemeClr>
    </cs:fontRef>
    <cs:defRPr sz="1197" kern="1200" cap="all"/>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b="0" kern="1200" spc="20" baseline="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0"/>
    <cs:effectRef idx="0"/>
    <cs:fontRef idx="minor">
      <a:schemeClr val="dk1"/>
    </cs:fontRef>
    <cs:spPr>
      <a:ln w="22225" cap="rnd" cmpd="sng" algn="ctr">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cap="flat" cmpd="sng" algn="ctr">
        <a:solidFill>
          <a:schemeClr val="phClr"/>
        </a:solidFill>
        <a:round/>
      </a:ln>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65000"/>
            <a:lumOff val="35000"/>
          </a:schemeClr>
        </a:solidFill>
      </a:ln>
    </cs:spPr>
  </cs:downBar>
  <cs:dropLine>
    <cs:lnRef idx="0"/>
    <cs:fillRef idx="0"/>
    <cs:effectRef idx="0"/>
    <cs:fontRef idx="minor">
      <a:schemeClr val="dk1"/>
    </cs:fontRef>
    <cs:spPr>
      <a:ln w="9525" cap="flat" cmpd="sng" algn="ctr">
        <a:solidFill>
          <a:schemeClr val="dk1">
            <a:lumMod val="35000"/>
            <a:lumOff val="65000"/>
            <a:alpha val="33000"/>
          </a:schemeClr>
        </a:solidFill>
        <a:round/>
      </a:ln>
    </cs:spPr>
  </cs:dropLine>
  <cs:errorBar>
    <cs:lnRef idx="0"/>
    <cs:fillRef idx="0"/>
    <cs:effectRef idx="0"/>
    <cs:fontRef idx="minor">
      <a:schemeClr val="dk1"/>
    </cs:fontRef>
    <cs:spPr>
      <a:ln w="9525">
        <a:solidFill>
          <a:schemeClr val="dk1">
            <a:lumMod val="65000"/>
            <a:lumOff val="35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gradFill>
        <a:gsLst>
          <a:gs pos="100000">
            <a:schemeClr val="lt1">
              <a:lumMod val="95000"/>
            </a:schemeClr>
          </a:gs>
          <a:gs pos="0">
            <a:schemeClr val="lt1"/>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prstDash val="dash"/>
      </a:ln>
    </cs:spPr>
  </cs:seriesLine>
  <cs:title>
    <cs:lnRef idx="0"/>
    <cs:fillRef idx="0"/>
    <cs:effectRef idx="0"/>
    <cs:fontRef idx="minor">
      <a:schemeClr val="dk1">
        <a:lumMod val="50000"/>
        <a:lumOff val="50000"/>
      </a:schemeClr>
    </cs:fontRef>
    <cs:defRPr sz="1862"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65000"/>
        <a:lumOff val="35000"/>
      </a:schemeClr>
    </cs:fontRef>
    <cs:defRPr sz="1197" kern="1200" spc="20" baseline="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0">
  <cs:axisTitle>
    <cs:lnRef idx="0"/>
    <cs:fillRef idx="0"/>
    <cs:effectRef idx="0"/>
    <cs:fontRef idx="minor">
      <a:schemeClr val="dk1">
        <a:lumMod val="65000"/>
        <a:lumOff val="35000"/>
      </a:schemeClr>
    </cs:fontRef>
    <cs:defRPr sz="1197" kern="1200" cap="all"/>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b="0" kern="1200" spc="20" baseline="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0"/>
    <cs:effectRef idx="0"/>
    <cs:fontRef idx="minor">
      <a:schemeClr val="dk1"/>
    </cs:fontRef>
    <cs:spPr>
      <a:ln w="22225" cap="rnd" cmpd="sng" algn="ctr">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cap="flat" cmpd="sng" algn="ctr">
        <a:solidFill>
          <a:schemeClr val="phClr"/>
        </a:solidFill>
        <a:round/>
      </a:ln>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65000"/>
            <a:lumOff val="35000"/>
          </a:schemeClr>
        </a:solidFill>
      </a:ln>
    </cs:spPr>
  </cs:downBar>
  <cs:dropLine>
    <cs:lnRef idx="0"/>
    <cs:fillRef idx="0"/>
    <cs:effectRef idx="0"/>
    <cs:fontRef idx="minor">
      <a:schemeClr val="dk1"/>
    </cs:fontRef>
    <cs:spPr>
      <a:ln w="9525" cap="flat" cmpd="sng" algn="ctr">
        <a:solidFill>
          <a:schemeClr val="dk1">
            <a:lumMod val="35000"/>
            <a:lumOff val="65000"/>
            <a:alpha val="33000"/>
          </a:schemeClr>
        </a:solidFill>
        <a:round/>
      </a:ln>
    </cs:spPr>
  </cs:dropLine>
  <cs:errorBar>
    <cs:lnRef idx="0"/>
    <cs:fillRef idx="0"/>
    <cs:effectRef idx="0"/>
    <cs:fontRef idx="minor">
      <a:schemeClr val="dk1"/>
    </cs:fontRef>
    <cs:spPr>
      <a:ln w="9525">
        <a:solidFill>
          <a:schemeClr val="dk1">
            <a:lumMod val="65000"/>
            <a:lumOff val="35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gradFill>
        <a:gsLst>
          <a:gs pos="100000">
            <a:schemeClr val="lt1">
              <a:lumMod val="95000"/>
            </a:schemeClr>
          </a:gs>
          <a:gs pos="0">
            <a:schemeClr val="lt1"/>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prstDash val="dash"/>
      </a:ln>
    </cs:spPr>
  </cs:seriesLine>
  <cs:title>
    <cs:lnRef idx="0"/>
    <cs:fillRef idx="0"/>
    <cs:effectRef idx="0"/>
    <cs:fontRef idx="minor">
      <a:schemeClr val="dk1">
        <a:lumMod val="50000"/>
        <a:lumOff val="50000"/>
      </a:schemeClr>
    </cs:fontRef>
    <cs:defRPr sz="1862"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65000"/>
        <a:lumOff val="35000"/>
      </a:schemeClr>
    </cs:fontRef>
    <cs:defRPr sz="1197" kern="1200" spc="20" baseline="0"/>
  </cs:valueAxis>
  <cs:wall>
    <cs:lnRef idx="0"/>
    <cs:fillRef idx="0"/>
    <cs:effectRef idx="0"/>
    <cs:fontRef idx="minor">
      <a:schemeClr val="dk1"/>
    </cs:fontRef>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02">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6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22.vml.rels><?xml version="1.0" encoding="UTF-8" standalone="yes"?>
<Relationships xmlns="http://schemas.openxmlformats.org/package/2006/relationships"><Relationship Id="rId1" Type="http://schemas.openxmlformats.org/officeDocument/2006/relationships/image" Target="../media/image64.emf"/></Relationships>
</file>

<file path=ppt/drawings/_rels/vmlDrawing8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0.7638</cdr:x>
      <cdr:y>0.05408</cdr:y>
    </cdr:from>
    <cdr:to>
      <cdr:x>0.97972</cdr:x>
      <cdr:y>0.17323</cdr:y>
    </cdr:to>
    <cdr:sp macro="" textlink="">
      <cdr:nvSpPr>
        <cdr:cNvPr id="2" name="TextBox 1"/>
        <cdr:cNvSpPr txBox="1"/>
      </cdr:nvSpPr>
      <cdr:spPr>
        <a:xfrm xmlns:a="http://schemas.openxmlformats.org/drawingml/2006/main">
          <a:off x="8225808" y="294150"/>
          <a:ext cx="2325428" cy="648058"/>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nb-NO" sz="1400" b="1" dirty="0"/>
            <a:t>Hvilken oppfatning ligger</a:t>
          </a:r>
        </a:p>
        <a:p xmlns:a="http://schemas.openxmlformats.org/drawingml/2006/main">
          <a:r>
            <a:rPr lang="nb-NO" sz="1400" b="1" dirty="0"/>
            <a:t>nærmest din egen?</a:t>
          </a:r>
        </a:p>
      </cdr:txBody>
    </cdr:sp>
  </cdr:relSizeAnchor>
</c:userShapes>
</file>

<file path=ppt/drawings/drawing10.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1.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2.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3.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4.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5.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6.xml><?xml version="1.0" encoding="utf-8"?>
<c:userShapes xmlns:c="http://schemas.openxmlformats.org/drawingml/2006/chart">
  <cdr:relSizeAnchor xmlns:cdr="http://schemas.openxmlformats.org/drawingml/2006/chartDrawing">
    <cdr:from>
      <cdr:x>0.21091</cdr:x>
      <cdr:y>0.06264</cdr:y>
    </cdr:from>
    <cdr:to>
      <cdr:x>0.73523</cdr:x>
      <cdr:y>0.15381</cdr:y>
    </cdr:to>
    <cdr:sp macro="" textlink="">
      <cdr:nvSpPr>
        <cdr:cNvPr id="2" name="TekstSylinder 1">
          <a:extLst xmlns:a="http://schemas.openxmlformats.org/drawingml/2006/main">
            <a:ext uri="{FF2B5EF4-FFF2-40B4-BE49-F238E27FC236}">
              <a16:creationId xmlns:a16="http://schemas.microsoft.com/office/drawing/2014/main" id="{D305D4BF-2BD5-450A-BE90-A521735C8A7C}"/>
            </a:ext>
          </a:extLst>
        </cdr:cNvPr>
        <cdr:cNvSpPr txBox="1"/>
      </cdr:nvSpPr>
      <cdr:spPr>
        <a:xfrm xmlns:a="http://schemas.openxmlformats.org/drawingml/2006/main">
          <a:off x="2273421" y="308871"/>
          <a:ext cx="5651863" cy="449538"/>
        </a:xfrm>
        <a:prstGeom xmlns:a="http://schemas.openxmlformats.org/drawingml/2006/main" prst="rect">
          <a:avLst/>
        </a:prstGeom>
        <a:noFill xmlns:a="http://schemas.openxmlformats.org/drawingml/2006/main"/>
      </cdr:spPr>
      <cdr:txBody>
        <a:bodyPr xmlns:a="http://schemas.openxmlformats.org/drawingml/2006/main" vertOverflow="clip" wrap="square" lIns="72000" tIns="36000" rIns="72000" bIns="36000" rtlCol="0">
          <a:spAutoFit/>
        </a:bodyPr>
        <a:lstStyle xmlns:a="http://schemas.openxmlformats.org/drawingml/2006/main"/>
        <a:p xmlns:a="http://schemas.openxmlformats.org/drawingml/2006/main">
          <a:pPr>
            <a:lnSpc>
              <a:spcPct val="110000"/>
            </a:lnSpc>
            <a:spcBef>
              <a:spcPts val="2400"/>
            </a:spcBef>
            <a:buClr>
              <a:schemeClr val="bg2"/>
            </a:buClr>
          </a:pPr>
          <a:r>
            <a:rPr lang="nb-NO" sz="2400" dirty="0"/>
            <a:t>For slitsomt/krever for mye/orker ikke</a:t>
          </a:r>
        </a:p>
      </cdr:txBody>
    </cdr:sp>
  </cdr:relSizeAnchor>
</c:userShapes>
</file>

<file path=ppt/drawings/drawing17.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18.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2.xml><?xml version="1.0" encoding="utf-8"?>
<c:userShapes xmlns:c="http://schemas.openxmlformats.org/drawingml/2006/chart">
  <cdr:relSizeAnchor xmlns:cdr="http://schemas.openxmlformats.org/drawingml/2006/chartDrawing">
    <cdr:from>
      <cdr:x>0.17005</cdr:x>
      <cdr:y>0.03966</cdr:y>
    </cdr:from>
    <cdr:to>
      <cdr:x>0.73433</cdr:x>
      <cdr:y>0.22052</cdr:y>
    </cdr:to>
    <cdr:sp macro="" textlink="">
      <cdr:nvSpPr>
        <cdr:cNvPr id="2" name="TextBox 1"/>
        <cdr:cNvSpPr txBox="1"/>
      </cdr:nvSpPr>
      <cdr:spPr>
        <a:xfrm xmlns:a="http://schemas.openxmlformats.org/drawingml/2006/main">
          <a:off x="1126906" y="213825"/>
          <a:ext cx="3739486" cy="97507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nb-NO" sz="1400" dirty="0">
              <a:latin typeface="+mj-lt"/>
              <a:cs typeface="Times New Roman" panose="02020603050405020304" pitchFamily="18" charset="0"/>
            </a:rPr>
            <a:t>Innvandrere og norsk økonomi</a:t>
          </a:r>
        </a:p>
      </cdr:txBody>
    </cdr:sp>
  </cdr:relSizeAnchor>
</c:userShapes>
</file>

<file path=ppt/drawings/drawing3.xml><?xml version="1.0" encoding="utf-8"?>
<c:userShapes xmlns:c="http://schemas.openxmlformats.org/drawingml/2006/chart">
  <cdr:relSizeAnchor xmlns:cdr="http://schemas.openxmlformats.org/drawingml/2006/chartDrawing">
    <cdr:from>
      <cdr:x>0.14475</cdr:x>
      <cdr:y>0.02046</cdr:y>
    </cdr:from>
    <cdr:to>
      <cdr:x>0.7948</cdr:x>
      <cdr:y>0.08527</cdr:y>
    </cdr:to>
    <cdr:sp macro="" textlink="">
      <cdr:nvSpPr>
        <cdr:cNvPr id="2" name="TextBox 1"/>
        <cdr:cNvSpPr txBox="1"/>
      </cdr:nvSpPr>
      <cdr:spPr>
        <a:xfrm xmlns:a="http://schemas.openxmlformats.org/drawingml/2006/main">
          <a:off x="798464" y="109041"/>
          <a:ext cx="3585829" cy="34532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nb-NO" sz="1400" dirty="0">
              <a:solidFill>
                <a:schemeClr val="tx1"/>
              </a:solidFill>
              <a:latin typeface="+mj-lt"/>
            </a:rPr>
            <a:t>Muslimske trossamfunn i  Norge</a:t>
          </a:r>
        </a:p>
        <a:p xmlns:a="http://schemas.openxmlformats.org/drawingml/2006/main">
          <a:endParaRPr lang="nb-NO" sz="1400" dirty="0">
            <a:solidFill>
              <a:schemeClr val="tx1"/>
            </a:solidFill>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0.66239</cdr:x>
      <cdr:y>0.05218</cdr:y>
    </cdr:from>
    <cdr:to>
      <cdr:x>0.76697</cdr:x>
      <cdr:y>0.23185</cdr:y>
    </cdr:to>
    <cdr:sp macro="" textlink="">
      <cdr:nvSpPr>
        <cdr:cNvPr id="2" name="TextBox 1"/>
        <cdr:cNvSpPr txBox="1"/>
      </cdr:nvSpPr>
      <cdr:spPr>
        <a:xfrm xmlns:a="http://schemas.openxmlformats.org/drawingml/2006/main">
          <a:off x="5791944" y="265584"/>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nb-NO"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0.73333</cdr:x>
      <cdr:y>0.02648</cdr:y>
    </cdr:from>
    <cdr:to>
      <cdr:x>0.98095</cdr:x>
      <cdr:y>0.14563</cdr:y>
    </cdr:to>
    <cdr:sp macro="" textlink="">
      <cdr:nvSpPr>
        <cdr:cNvPr id="2" name="TextBox 1"/>
        <cdr:cNvSpPr txBox="1"/>
      </cdr:nvSpPr>
      <cdr:spPr>
        <a:xfrm xmlns:a="http://schemas.openxmlformats.org/drawingml/2006/main">
          <a:off x="5544616" y="144016"/>
          <a:ext cx="1872208" cy="64807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nb-NO" sz="1400" dirty="0"/>
        </a:p>
      </cdr:txBody>
    </cdr:sp>
  </cdr:relSizeAnchor>
</c:userShapes>
</file>

<file path=ppt/drawings/drawing6.xml><?xml version="1.0" encoding="utf-8"?>
<c:userShapes xmlns:c="http://schemas.openxmlformats.org/drawingml/2006/chart">
  <cdr:relSizeAnchor xmlns:cdr="http://schemas.openxmlformats.org/drawingml/2006/chartDrawing">
    <cdr:from>
      <cdr:x>0.20927</cdr:x>
      <cdr:y>0.71448</cdr:y>
    </cdr:from>
    <cdr:to>
      <cdr:x>0.24523</cdr:x>
      <cdr:y>0.76187</cdr:y>
    </cdr:to>
    <cdr:sp macro="" textlink="">
      <cdr:nvSpPr>
        <cdr:cNvPr id="2" name="TekstSylinder 1">
          <a:extLst xmlns:a="http://schemas.openxmlformats.org/drawingml/2006/main">
            <a:ext uri="{FF2B5EF4-FFF2-40B4-BE49-F238E27FC236}">
              <a16:creationId xmlns:a16="http://schemas.microsoft.com/office/drawing/2014/main" id="{79774941-2CA7-4E7C-AAED-B2922A9373AA}"/>
            </a:ext>
          </a:extLst>
        </cdr:cNvPr>
        <cdr:cNvSpPr txBox="1"/>
      </cdr:nvSpPr>
      <cdr:spPr>
        <a:xfrm xmlns:a="http://schemas.openxmlformats.org/drawingml/2006/main">
          <a:off x="1719610" y="2948094"/>
          <a:ext cx="295487" cy="195579"/>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nb-NO" sz="700" b="0" dirty="0"/>
            <a:t>1%</a:t>
          </a:r>
        </a:p>
      </cdr:txBody>
    </cdr:sp>
  </cdr:relSizeAnchor>
</c:userShapes>
</file>

<file path=ppt/drawings/drawing7.xml><?xml version="1.0" encoding="utf-8"?>
<c:userShapes xmlns:c="http://schemas.openxmlformats.org/drawingml/2006/chart">
  <cdr:relSizeAnchor xmlns:cdr="http://schemas.openxmlformats.org/drawingml/2006/chartDrawing">
    <cdr:from>
      <cdr:x>0.26143</cdr:x>
      <cdr:y>0.02257</cdr:y>
    </cdr:from>
    <cdr:to>
      <cdr:x>0.39782</cdr:x>
      <cdr:y>0.09421</cdr:y>
    </cdr:to>
    <cdr:sp macro="" textlink="">
      <cdr:nvSpPr>
        <cdr:cNvPr id="2" name="Rectangle 1">
          <a:extLst xmlns:a="http://schemas.openxmlformats.org/drawingml/2006/main">
            <a:ext uri="{FF2B5EF4-FFF2-40B4-BE49-F238E27FC236}">
              <a16:creationId xmlns:a16="http://schemas.microsoft.com/office/drawing/2014/main" id="{3716AC1C-B259-4922-858E-59A09EA7F018}"/>
            </a:ext>
          </a:extLst>
        </cdr:cNvPr>
        <cdr:cNvSpPr/>
      </cdr:nvSpPr>
      <cdr:spPr>
        <a:xfrm xmlns:a="http://schemas.openxmlformats.org/drawingml/2006/main">
          <a:off x="1762546" y="77550"/>
          <a:ext cx="919482" cy="246221"/>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spc="120" dirty="0">
              <a:solidFill>
                <a:prstClr val="white">
                  <a:lumMod val="50000"/>
                </a:prstClr>
              </a:solidFill>
              <a:latin typeface="Arial"/>
            </a:rPr>
            <a:t>Overeager</a:t>
          </a:r>
          <a:endParaRPr lang="nb-NO" sz="1000" spc="120" dirty="0">
            <a:solidFill>
              <a:prstClr val="white">
                <a:lumMod val="50000"/>
              </a:prstClr>
            </a:solidFill>
            <a:latin typeface="Arial"/>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drawings/drawing9.xml><?xml version="1.0" encoding="utf-8"?>
<c:userShapes xmlns:c="http://schemas.openxmlformats.org/drawingml/2006/chart">
  <cdr:relSizeAnchor xmlns:cdr="http://schemas.openxmlformats.org/drawingml/2006/chartDrawing">
    <cdr:from>
      <cdr:x>0.4985</cdr:x>
      <cdr:y>0.498</cdr:y>
    </cdr:from>
    <cdr:to>
      <cdr:x>0.501</cdr:x>
      <cdr:y>0.5305</cdr:y>
    </cdr:to>
    <cdr:sp macro="" textlink="">
      <cdr:nvSpPr>
        <cdr:cNvPr id="1025" name="Text Box 1"/>
        <cdr:cNvSpPr txBox="1">
          <a:spLocks xmlns:a="http://schemas.openxmlformats.org/drawingml/2006/main" noChangeArrowheads="1"/>
        </cdr:cNvSpPr>
      </cdr:nvSpPr>
      <cdr:spPr bwMode="auto">
        <a:xfrm xmlns:a="http://schemas.openxmlformats.org/drawingml/2006/main">
          <a:off x="3979002" y="2196217"/>
          <a:ext cx="19955" cy="143328"/>
        </a:xfrm>
        <a:prstGeom xmlns:a="http://schemas.openxmlformats.org/drawingml/2006/main" prst="rect">
          <a:avLst/>
        </a:prstGeom>
        <a:noFill xmlns:a="http://schemas.openxmlformats.org/drawingml/2006/main"/>
        <a:ln xmlns:a="http://schemas.openxmlformats.org/drawingml/2006/main" w="9525">
          <a:noFill/>
          <a:miter lim="800000"/>
          <a:headEnd/>
          <a:tailEnd/>
        </a:ln>
        <a:effectLst xmlns:a="http://schemas.openxmlformats.org/drawingml/2006/main"/>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nb-NO" sz="975" b="1" i="0" u="none" strike="noStrike" baseline="0" dirty="0">
              <a:solidFill>
                <a:srgbClr val="000000"/>
              </a:solidFill>
              <a:latin typeface="Calibri"/>
              <a:cs typeface="Calibri"/>
            </a:rPr>
            <a:t> </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a:extLst>
              <a:ext uri="{FF2B5EF4-FFF2-40B4-BE49-F238E27FC236}">
                <a16:creationId xmlns:a16="http://schemas.microsoft.com/office/drawing/2014/main" id="{49B4BBBF-CA44-4467-96BF-F0F147F843FF}"/>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dirty="0"/>
          </a:p>
        </p:txBody>
      </p:sp>
      <p:sp>
        <p:nvSpPr>
          <p:cNvPr id="3" name="Plassholder for dato 2">
            <a:extLst>
              <a:ext uri="{FF2B5EF4-FFF2-40B4-BE49-F238E27FC236}">
                <a16:creationId xmlns:a16="http://schemas.microsoft.com/office/drawing/2014/main" id="{FF16C246-8171-4C5E-9589-30CCB184E08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E3E9416-1C4A-4B62-AE91-29B65BC020FF}" type="datetimeFigureOut">
              <a:rPr lang="nb-NO" smtClean="0"/>
              <a:t>01.09.2020</a:t>
            </a:fld>
            <a:endParaRPr lang="nb-NO" dirty="0"/>
          </a:p>
        </p:txBody>
      </p:sp>
      <p:sp>
        <p:nvSpPr>
          <p:cNvPr id="4" name="Plassholder for bunntekst 3">
            <a:extLst>
              <a:ext uri="{FF2B5EF4-FFF2-40B4-BE49-F238E27FC236}">
                <a16:creationId xmlns:a16="http://schemas.microsoft.com/office/drawing/2014/main" id="{592D0767-6BE2-4AB8-AF15-C838AE80336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dirty="0"/>
          </a:p>
        </p:txBody>
      </p:sp>
      <p:sp>
        <p:nvSpPr>
          <p:cNvPr id="5" name="Plassholder for lysbildenummer 4">
            <a:extLst>
              <a:ext uri="{FF2B5EF4-FFF2-40B4-BE49-F238E27FC236}">
                <a16:creationId xmlns:a16="http://schemas.microsoft.com/office/drawing/2014/main" id="{1974D2DF-AB3E-490E-BD90-C1691D9D1CA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1807AD9-51A0-4FBF-9243-48F933F8001B}" type="slidenum">
              <a:rPr lang="nb-NO" smtClean="0"/>
              <a:t>‹#›</a:t>
            </a:fld>
            <a:endParaRPr lang="nb-NO" dirty="0"/>
          </a:p>
        </p:txBody>
      </p:sp>
    </p:spTree>
    <p:extLst>
      <p:ext uri="{BB962C8B-B14F-4D97-AF65-F5344CB8AC3E}">
        <p14:creationId xmlns:p14="http://schemas.microsoft.com/office/powerpoint/2010/main" val="552369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dirty="0"/>
          </a:p>
        </p:txBody>
      </p:sp>
      <p:sp>
        <p:nvSpPr>
          <p:cNvPr id="3" name="Plassholder for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8248245-6C07-4078-B7DA-E16FFE0B9301}" type="datetimeFigureOut">
              <a:rPr lang="nb-NO" smtClean="0"/>
              <a:t>01.09.2020</a:t>
            </a:fld>
            <a:endParaRPr lang="nb-NO" dirty="0"/>
          </a:p>
        </p:txBody>
      </p:sp>
      <p:sp>
        <p:nvSpPr>
          <p:cNvPr id="4" name="Plassholder for lysbil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dirty="0"/>
          </a:p>
        </p:txBody>
      </p:sp>
      <p:sp>
        <p:nvSpPr>
          <p:cNvPr id="5" name="Plassholder for nota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dirty="0"/>
          </a:p>
        </p:txBody>
      </p:sp>
      <p:sp>
        <p:nvSpPr>
          <p:cNvPr id="7" name="Plassholder for lysbil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9A41EA-8F02-45B1-A5A8-A5134A4C589E}" type="slidenum">
              <a:rPr lang="nb-NO" smtClean="0"/>
              <a:t>‹#›</a:t>
            </a:fld>
            <a:endParaRPr lang="nb-NO" dirty="0"/>
          </a:p>
        </p:txBody>
      </p:sp>
    </p:spTree>
    <p:extLst>
      <p:ext uri="{BB962C8B-B14F-4D97-AF65-F5344CB8AC3E}">
        <p14:creationId xmlns:p14="http://schemas.microsoft.com/office/powerpoint/2010/main" val="20010815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1</a:t>
            </a:fld>
            <a:endParaRPr lang="nb-NO" dirty="0"/>
          </a:p>
        </p:txBody>
      </p:sp>
    </p:spTree>
    <p:extLst>
      <p:ext uri="{BB962C8B-B14F-4D97-AF65-F5344CB8AC3E}">
        <p14:creationId xmlns:p14="http://schemas.microsoft.com/office/powerpoint/2010/main" val="9851432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65765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notater 1">
            <a:extLst>
              <a:ext uri="{FF2B5EF4-FFF2-40B4-BE49-F238E27FC236}">
                <a16:creationId xmlns:a16="http://schemas.microsoft.com/office/drawing/2014/main" id="{FF681B54-6A26-48CE-AB9B-A28F402AF678}"/>
              </a:ext>
            </a:extLst>
          </p:cNvPr>
          <p:cNvSpPr>
            <a:spLocks noGrp="1"/>
          </p:cNvSpPr>
          <p:nvPr>
            <p:ph type="body" idx="1"/>
          </p:nvPr>
        </p:nvSpPr>
        <p:spPr/>
        <p:txBody>
          <a:bodyPr/>
          <a:lstStyle/>
          <a:p>
            <a:endParaRPr lang="nb-NO" dirty="0"/>
          </a:p>
        </p:txBody>
      </p:sp>
    </p:spTree>
    <p:extLst>
      <p:ext uri="{BB962C8B-B14F-4D97-AF65-F5344CB8AC3E}">
        <p14:creationId xmlns:p14="http://schemas.microsoft.com/office/powerpoint/2010/main" val="10842080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21</a:t>
            </a:fld>
            <a:endParaRPr kumimoji="0" lang="en-GB" sz="13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32454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96138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29</a:t>
            </a:fld>
            <a:endParaRPr lang="nb-NO" dirty="0"/>
          </a:p>
        </p:txBody>
      </p:sp>
    </p:spTree>
    <p:extLst>
      <p:ext uri="{BB962C8B-B14F-4D97-AF65-F5344CB8AC3E}">
        <p14:creationId xmlns:p14="http://schemas.microsoft.com/office/powerpoint/2010/main" val="39277768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31</a:t>
            </a:fld>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828519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32</a:t>
            </a:fld>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2166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34</a:t>
            </a:fld>
            <a:endParaRPr lang="nb-NO" dirty="0"/>
          </a:p>
        </p:txBody>
      </p:sp>
    </p:spTree>
    <p:extLst>
      <p:ext uri="{BB962C8B-B14F-4D97-AF65-F5344CB8AC3E}">
        <p14:creationId xmlns:p14="http://schemas.microsoft.com/office/powerpoint/2010/main" val="16721523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lvl="0">
              <a:lnSpc>
                <a:spcPct val="150000"/>
              </a:lnSpc>
              <a:defRPr/>
            </a:pPr>
            <a:r>
              <a:rPr lang="nb-NO" dirty="0">
                <a:solidFill>
                  <a:prstClr val="black">
                    <a:lumMod val="65000"/>
                    <a:lumOff val="35000"/>
                  </a:prstClr>
                </a:solidFill>
                <a:latin typeface="Arial"/>
              </a:rPr>
              <a:t>Forbruket av rundstykker fra bakeri /butikk og forbruket av halvstekte brødprodukter holder seg stabilt på samme nivå.</a:t>
            </a:r>
          </a:p>
          <a:p>
            <a:pPr lvl="0">
              <a:lnSpc>
                <a:spcPct val="150000"/>
              </a:lnSpc>
              <a:defRPr/>
            </a:pPr>
            <a:endParaRPr lang="nb-NO" dirty="0">
              <a:solidFill>
                <a:prstClr val="black">
                  <a:lumMod val="65000"/>
                  <a:lumOff val="35000"/>
                </a:prstClr>
              </a:solidFill>
              <a:latin typeface="Arial"/>
            </a:endParaRPr>
          </a:p>
          <a:p>
            <a:pPr lvl="0">
              <a:lnSpc>
                <a:spcPct val="150000"/>
              </a:lnSpc>
              <a:defRPr/>
            </a:pPr>
            <a:r>
              <a:rPr lang="nb-NO" dirty="0">
                <a:solidFill>
                  <a:prstClr val="black">
                    <a:lumMod val="65000"/>
                    <a:lumOff val="35000"/>
                  </a:prstClr>
                </a:solidFill>
                <a:latin typeface="Arial"/>
              </a:rPr>
              <a:t>Menn spiser oftere kjøpebrød enn kvinner, med en markant nedgang for begge kjønn.</a:t>
            </a:r>
          </a:p>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328D23-F317-481A-B956-72F0AD3E0518}"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75647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328D23-F317-481A-B956-72F0AD3E0518}"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86034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3755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lvl="0">
              <a:lnSpc>
                <a:spcPct val="150000"/>
              </a:lnSpc>
              <a:defRPr/>
            </a:pPr>
            <a:endParaRPr lang="nb-NO" dirty="0">
              <a:solidFill>
                <a:prstClr val="black">
                  <a:lumMod val="65000"/>
                  <a:lumOff val="35000"/>
                </a:prstClr>
              </a:solidFill>
              <a:latin typeface="Arial"/>
            </a:endParaRPr>
          </a:p>
          <a:p>
            <a:pPr lvl="0">
              <a:lnSpc>
                <a:spcPct val="150000"/>
              </a:lnSpc>
              <a:defRPr/>
            </a:pPr>
            <a:r>
              <a:rPr lang="nb-NO" dirty="0">
                <a:solidFill>
                  <a:prstClr val="black">
                    <a:lumMod val="65000"/>
                    <a:lumOff val="35000"/>
                  </a:prstClr>
                </a:solidFill>
                <a:latin typeface="Arial"/>
              </a:rPr>
              <a:t>Nordmenn flest identifiserer seg som altetende. </a:t>
            </a:r>
          </a:p>
          <a:p>
            <a:pPr lvl="0">
              <a:lnSpc>
                <a:spcPct val="150000"/>
              </a:lnSpc>
              <a:defRPr/>
            </a:pPr>
            <a:r>
              <a:rPr lang="nb-NO" dirty="0">
                <a:solidFill>
                  <a:prstClr val="black">
                    <a:lumMod val="65000"/>
                    <a:lumOff val="35000"/>
                  </a:prstClr>
                </a:solidFill>
                <a:latin typeface="Arial"/>
              </a:rPr>
              <a:t>Andelen som beskriver seg selv som veganere eller vegetarianere er lav og har ikke endret seg. </a:t>
            </a:r>
          </a:p>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328D23-F317-481A-B956-72F0AD3E0518}"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77214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41</a:t>
            </a:fld>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227213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43</a:t>
            </a:fld>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613003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45</a:t>
            </a:fld>
            <a:endParaRPr lang="nb-NO" dirty="0"/>
          </a:p>
        </p:txBody>
      </p:sp>
    </p:spTree>
    <p:extLst>
      <p:ext uri="{BB962C8B-B14F-4D97-AF65-F5344CB8AC3E}">
        <p14:creationId xmlns:p14="http://schemas.microsoft.com/office/powerpoint/2010/main" val="317874873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47</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12900973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48</a:t>
            </a:fld>
            <a:endParaRPr lang="nb-NO" dirty="0"/>
          </a:p>
        </p:txBody>
      </p:sp>
    </p:spTree>
    <p:extLst>
      <p:ext uri="{BB962C8B-B14F-4D97-AF65-F5344CB8AC3E}">
        <p14:creationId xmlns:p14="http://schemas.microsoft.com/office/powerpoint/2010/main" val="27776337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42604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55</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6514722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59</a:t>
            </a:fld>
            <a:endParaRPr lang="nb-NO" dirty="0"/>
          </a:p>
        </p:txBody>
      </p:sp>
    </p:spTree>
    <p:extLst>
      <p:ext uri="{BB962C8B-B14F-4D97-AF65-F5344CB8AC3E}">
        <p14:creationId xmlns:p14="http://schemas.microsoft.com/office/powerpoint/2010/main" val="381342266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09452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61</a:t>
            </a:fld>
            <a:endParaRPr lang="nb-NO" dirty="0"/>
          </a:p>
        </p:txBody>
      </p:sp>
    </p:spTree>
    <p:extLst>
      <p:ext uri="{BB962C8B-B14F-4D97-AF65-F5344CB8AC3E}">
        <p14:creationId xmlns:p14="http://schemas.microsoft.com/office/powerpoint/2010/main" val="193903631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67</a:t>
            </a:fld>
            <a:endParaRPr lang="nb-NO" dirty="0"/>
          </a:p>
        </p:txBody>
      </p:sp>
    </p:spTree>
    <p:extLst>
      <p:ext uri="{BB962C8B-B14F-4D97-AF65-F5344CB8AC3E}">
        <p14:creationId xmlns:p14="http://schemas.microsoft.com/office/powerpoint/2010/main" val="37077412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92673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69</a:t>
            </a:fld>
            <a:endParaRPr lang="nb-NO" dirty="0"/>
          </a:p>
        </p:txBody>
      </p:sp>
    </p:spTree>
    <p:extLst>
      <p:ext uri="{BB962C8B-B14F-4D97-AF65-F5344CB8AC3E}">
        <p14:creationId xmlns:p14="http://schemas.microsoft.com/office/powerpoint/2010/main" val="4755054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71</a:t>
            </a:fld>
            <a:endParaRPr lang="nb-NO" dirty="0"/>
          </a:p>
        </p:txBody>
      </p:sp>
    </p:spTree>
    <p:extLst>
      <p:ext uri="{BB962C8B-B14F-4D97-AF65-F5344CB8AC3E}">
        <p14:creationId xmlns:p14="http://schemas.microsoft.com/office/powerpoint/2010/main" val="63562983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72</a:t>
            </a:fld>
            <a:endParaRPr lang="nb-NO" dirty="0"/>
          </a:p>
        </p:txBody>
      </p:sp>
    </p:spTree>
    <p:extLst>
      <p:ext uri="{BB962C8B-B14F-4D97-AF65-F5344CB8AC3E}">
        <p14:creationId xmlns:p14="http://schemas.microsoft.com/office/powerpoint/2010/main" val="143842941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73</a:t>
            </a:fld>
            <a:endParaRPr lang="nb-NO" dirty="0"/>
          </a:p>
        </p:txBody>
      </p:sp>
    </p:spTree>
    <p:extLst>
      <p:ext uri="{BB962C8B-B14F-4D97-AF65-F5344CB8AC3E}">
        <p14:creationId xmlns:p14="http://schemas.microsoft.com/office/powerpoint/2010/main" val="300330202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75</a:t>
            </a:fld>
            <a:endParaRPr lang="nb-NO" dirty="0"/>
          </a:p>
        </p:txBody>
      </p:sp>
    </p:spTree>
    <p:extLst>
      <p:ext uri="{BB962C8B-B14F-4D97-AF65-F5344CB8AC3E}">
        <p14:creationId xmlns:p14="http://schemas.microsoft.com/office/powerpoint/2010/main" val="11386385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76</a:t>
            </a:fld>
            <a:endParaRPr lang="nb-NO" dirty="0"/>
          </a:p>
        </p:txBody>
      </p:sp>
    </p:spTree>
    <p:extLst>
      <p:ext uri="{BB962C8B-B14F-4D97-AF65-F5344CB8AC3E}">
        <p14:creationId xmlns:p14="http://schemas.microsoft.com/office/powerpoint/2010/main" val="8707138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77</a:t>
            </a:fld>
            <a:endParaRPr lang="nb-NO" dirty="0"/>
          </a:p>
        </p:txBody>
      </p:sp>
    </p:spTree>
    <p:extLst>
      <p:ext uri="{BB962C8B-B14F-4D97-AF65-F5344CB8AC3E}">
        <p14:creationId xmlns:p14="http://schemas.microsoft.com/office/powerpoint/2010/main" val="7788833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80</a:t>
            </a:fld>
            <a:endParaRPr lang="nb-NO" dirty="0"/>
          </a:p>
        </p:txBody>
      </p:sp>
    </p:spTree>
    <p:extLst>
      <p:ext uri="{BB962C8B-B14F-4D97-AF65-F5344CB8AC3E}">
        <p14:creationId xmlns:p14="http://schemas.microsoft.com/office/powerpoint/2010/main" val="207608559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90</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193869525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91</a:t>
            </a:fld>
            <a:endParaRPr lang="nb-NO" dirty="0"/>
          </a:p>
        </p:txBody>
      </p:sp>
    </p:spTree>
    <p:extLst>
      <p:ext uri="{BB962C8B-B14F-4D97-AF65-F5344CB8AC3E}">
        <p14:creationId xmlns:p14="http://schemas.microsoft.com/office/powerpoint/2010/main" val="7396879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77993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92</a:t>
            </a:fld>
            <a:endParaRPr lang="nb-NO" dirty="0"/>
          </a:p>
        </p:txBody>
      </p:sp>
    </p:spTree>
    <p:extLst>
      <p:ext uri="{BB962C8B-B14F-4D97-AF65-F5344CB8AC3E}">
        <p14:creationId xmlns:p14="http://schemas.microsoft.com/office/powerpoint/2010/main" val="9930405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93</a:t>
            </a:fld>
            <a:endParaRPr lang="nb-NO" dirty="0"/>
          </a:p>
        </p:txBody>
      </p:sp>
    </p:spTree>
    <p:extLst>
      <p:ext uri="{BB962C8B-B14F-4D97-AF65-F5344CB8AC3E}">
        <p14:creationId xmlns:p14="http://schemas.microsoft.com/office/powerpoint/2010/main" val="327451629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94</a:t>
            </a:fld>
            <a:endParaRPr lang="nb-NO" dirty="0"/>
          </a:p>
        </p:txBody>
      </p:sp>
    </p:spTree>
    <p:extLst>
      <p:ext uri="{BB962C8B-B14F-4D97-AF65-F5344CB8AC3E}">
        <p14:creationId xmlns:p14="http://schemas.microsoft.com/office/powerpoint/2010/main" val="17679395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95</a:t>
            </a:fld>
            <a:endParaRPr lang="nb-NO" dirty="0"/>
          </a:p>
        </p:txBody>
      </p:sp>
    </p:spTree>
    <p:extLst>
      <p:ext uri="{BB962C8B-B14F-4D97-AF65-F5344CB8AC3E}">
        <p14:creationId xmlns:p14="http://schemas.microsoft.com/office/powerpoint/2010/main" val="19390595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96</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33016188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97</a:t>
            </a:fld>
            <a:endParaRPr lang="nb-NO" dirty="0"/>
          </a:p>
        </p:txBody>
      </p:sp>
    </p:spTree>
    <p:extLst>
      <p:ext uri="{BB962C8B-B14F-4D97-AF65-F5344CB8AC3E}">
        <p14:creationId xmlns:p14="http://schemas.microsoft.com/office/powerpoint/2010/main" val="162515982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98</a:t>
            </a:fld>
            <a:endParaRPr lang="nb-NO" dirty="0"/>
          </a:p>
        </p:txBody>
      </p:sp>
    </p:spTree>
    <p:extLst>
      <p:ext uri="{BB962C8B-B14F-4D97-AF65-F5344CB8AC3E}">
        <p14:creationId xmlns:p14="http://schemas.microsoft.com/office/powerpoint/2010/main" val="36984929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99</a:t>
            </a:fld>
            <a:endParaRPr lang="nb-NO" dirty="0"/>
          </a:p>
        </p:txBody>
      </p:sp>
    </p:spTree>
    <p:extLst>
      <p:ext uri="{BB962C8B-B14F-4D97-AF65-F5344CB8AC3E}">
        <p14:creationId xmlns:p14="http://schemas.microsoft.com/office/powerpoint/2010/main" val="8800887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100</a:t>
            </a:fld>
            <a:endParaRPr lang="nb-NO" dirty="0"/>
          </a:p>
        </p:txBody>
      </p:sp>
    </p:spTree>
    <p:extLst>
      <p:ext uri="{BB962C8B-B14F-4D97-AF65-F5344CB8AC3E}">
        <p14:creationId xmlns:p14="http://schemas.microsoft.com/office/powerpoint/2010/main" val="408071442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101</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10008400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60966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102</a:t>
            </a:fld>
            <a:endParaRPr lang="nb-NO" dirty="0"/>
          </a:p>
        </p:txBody>
      </p:sp>
    </p:spTree>
    <p:extLst>
      <p:ext uri="{BB962C8B-B14F-4D97-AF65-F5344CB8AC3E}">
        <p14:creationId xmlns:p14="http://schemas.microsoft.com/office/powerpoint/2010/main" val="12432505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6512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809A41EA-8F02-45B1-A5A8-A5134A4C589E}" type="slidenum">
              <a:rPr lang="nb-NO" smtClean="0"/>
              <a:t>107</a:t>
            </a:fld>
            <a:endParaRPr lang="nb-NO" dirty="0"/>
          </a:p>
        </p:txBody>
      </p:sp>
    </p:spTree>
    <p:extLst>
      <p:ext uri="{BB962C8B-B14F-4D97-AF65-F5344CB8AC3E}">
        <p14:creationId xmlns:p14="http://schemas.microsoft.com/office/powerpoint/2010/main" val="195770556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108</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4176657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44784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6875" y="781050"/>
            <a:ext cx="5667375" cy="3189288"/>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011361" rtl="0" eaLnBrk="1" fontAlgn="auto" latinLnBrk="0" hangingPunct="1">
              <a:lnSpc>
                <a:spcPct val="100000"/>
              </a:lnSpc>
              <a:spcBef>
                <a:spcPts val="0"/>
              </a:spcBef>
              <a:spcAft>
                <a:spcPts val="0"/>
              </a:spcAft>
              <a:buClrTx/>
              <a:buSzTx/>
              <a:buFontTx/>
              <a:buNone/>
              <a:tabLst/>
              <a:defRPr/>
            </a:pPr>
            <a:fld id="{2FB8B7E8-C405-4882-AAD0-1D72826C463D}" type="slidenum">
              <a:rPr kumimoji="0" lang="en-GB" sz="900" b="0" i="0" u="none" strike="noStrike" kern="1200" cap="none" spc="0" normalizeH="0" baseline="0" noProof="0">
                <a:ln>
                  <a:noFill/>
                </a:ln>
                <a:solidFill>
                  <a:srgbClr val="222223"/>
                </a:solidFill>
                <a:effectLst/>
                <a:uLnTx/>
                <a:uFillTx/>
                <a:latin typeface="Segoe UI Light" panose="020B0502040204020203" pitchFamily="34" charset="0"/>
                <a:ea typeface="+mn-ea"/>
                <a:cs typeface="+mn-cs"/>
              </a:rPr>
              <a:pPr marL="0" marR="0" lvl="0" indent="0" algn="r" defTabSz="1011361" rtl="0" eaLnBrk="1" fontAlgn="auto" latinLnBrk="0" hangingPunct="1">
                <a:lnSpc>
                  <a:spcPct val="100000"/>
                </a:lnSpc>
                <a:spcBef>
                  <a:spcPts val="0"/>
                </a:spcBef>
                <a:spcAft>
                  <a:spcPts val="0"/>
                </a:spcAft>
                <a:buClrTx/>
                <a:buSzTx/>
                <a:buFontTx/>
                <a:buNone/>
                <a:tabLst/>
                <a:defRPr/>
              </a:pPr>
              <a:t>114</a:t>
            </a:fld>
            <a:endParaRPr kumimoji="0" lang="en-GB" sz="900" b="0" i="0" u="none" strike="noStrike" kern="1200" cap="none" spc="0" normalizeH="0" baseline="0" noProof="0" dirty="0">
              <a:ln>
                <a:noFill/>
              </a:ln>
              <a:solidFill>
                <a:srgbClr val="222223"/>
              </a:solidFill>
              <a:effectLst/>
              <a:uLnTx/>
              <a:uFillTx/>
              <a:latin typeface="Segoe UI Light" panose="020B0502040204020203" pitchFamily="34" charset="0"/>
              <a:ea typeface="+mn-ea"/>
              <a:cs typeface="+mn-cs"/>
            </a:endParaRPr>
          </a:p>
        </p:txBody>
      </p:sp>
    </p:spTree>
    <p:extLst>
      <p:ext uri="{BB962C8B-B14F-4D97-AF65-F5344CB8AC3E}">
        <p14:creationId xmlns:p14="http://schemas.microsoft.com/office/powerpoint/2010/main" val="213558647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A41EA-8F02-45B1-A5A8-A5134A4C589E}"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nb-N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62119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78611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89956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6894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6E3524-17C8-4066-B47A-939E47622A9E}"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23127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notater 1">
            <a:extLst>
              <a:ext uri="{FF2B5EF4-FFF2-40B4-BE49-F238E27FC236}">
                <a16:creationId xmlns:a16="http://schemas.microsoft.com/office/drawing/2014/main" id="{0DCDDD02-0A23-42D0-9547-AF7FAE679723}"/>
              </a:ext>
            </a:extLst>
          </p:cNvPr>
          <p:cNvSpPr>
            <a:spLocks noGrp="1"/>
          </p:cNvSpPr>
          <p:nvPr>
            <p:ph type="body" idx="1"/>
          </p:nvPr>
        </p:nvSpPr>
        <p:spPr/>
        <p:txBody>
          <a:bodyPr/>
          <a:lstStyle/>
          <a:p>
            <a:endParaRPr lang="nb-NO" dirty="0"/>
          </a:p>
        </p:txBody>
      </p:sp>
    </p:spTree>
    <p:extLst>
      <p:ext uri="{BB962C8B-B14F-4D97-AF65-F5344CB8AC3E}">
        <p14:creationId xmlns:p14="http://schemas.microsoft.com/office/powerpoint/2010/main" val="25719592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6E3524-17C8-4066-B47A-939E47622A9E}"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4339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16</a:t>
            </a:fld>
            <a:endParaRPr kumimoji="0" lang="en-GB" sz="13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15384463"/>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xml"/><Relationship Id="rId7" Type="http://schemas.openxmlformats.org/officeDocument/2006/relationships/image" Target="../media/image4.png"/><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19.xml"/><Relationship Id="rId7" Type="http://schemas.openxmlformats.org/officeDocument/2006/relationships/image" Target="../media/image2.png"/><Relationship Id="rId2" Type="http://schemas.openxmlformats.org/officeDocument/2006/relationships/tags" Target="../tags/tag18.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tags" Target="../tags/tag167.xml"/><Relationship Id="rId7" Type="http://schemas.openxmlformats.org/officeDocument/2006/relationships/image" Target="../media/image2.png"/><Relationship Id="rId2" Type="http://schemas.openxmlformats.org/officeDocument/2006/relationships/tags" Target="../tags/tag166.xml"/><Relationship Id="rId1" Type="http://schemas.openxmlformats.org/officeDocument/2006/relationships/vmlDrawing" Target="../drawings/vmlDrawing86.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3" Type="http://schemas.openxmlformats.org/officeDocument/2006/relationships/tags" Target="../tags/tag1335.xml"/><Relationship Id="rId2" Type="http://schemas.openxmlformats.org/officeDocument/2006/relationships/tags" Target="../tags/tag1334.xml"/><Relationship Id="rId1" Type="http://schemas.openxmlformats.org/officeDocument/2006/relationships/vmlDrawing" Target="../drawings/vmlDrawing68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1.xml.rels><?xml version="1.0" encoding="UTF-8" standalone="yes"?>
<Relationships xmlns="http://schemas.openxmlformats.org/package/2006/relationships"><Relationship Id="rId3" Type="http://schemas.openxmlformats.org/officeDocument/2006/relationships/tags" Target="../tags/tag1337.xml"/><Relationship Id="rId2" Type="http://schemas.openxmlformats.org/officeDocument/2006/relationships/tags" Target="../tags/tag1336.xml"/><Relationship Id="rId1" Type="http://schemas.openxmlformats.org/officeDocument/2006/relationships/vmlDrawing" Target="../drawings/vmlDrawing68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2.xml.rels><?xml version="1.0" encoding="UTF-8" standalone="yes"?>
<Relationships xmlns="http://schemas.openxmlformats.org/package/2006/relationships"><Relationship Id="rId3" Type="http://schemas.openxmlformats.org/officeDocument/2006/relationships/tags" Target="../tags/tag1339.xml"/><Relationship Id="rId7" Type="http://schemas.openxmlformats.org/officeDocument/2006/relationships/image" Target="../media/image3.emf"/><Relationship Id="rId2" Type="http://schemas.openxmlformats.org/officeDocument/2006/relationships/tags" Target="../tags/tag1338.xml"/><Relationship Id="rId1" Type="http://schemas.openxmlformats.org/officeDocument/2006/relationships/vmlDrawing" Target="../drawings/vmlDrawing68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3.xml.rels><?xml version="1.0" encoding="UTF-8" standalone="yes"?>
<Relationships xmlns="http://schemas.openxmlformats.org/package/2006/relationships"><Relationship Id="rId3" Type="http://schemas.openxmlformats.org/officeDocument/2006/relationships/tags" Target="../tags/tag1341.xml"/><Relationship Id="rId7" Type="http://schemas.openxmlformats.org/officeDocument/2006/relationships/image" Target="../media/image3.emf"/><Relationship Id="rId2" Type="http://schemas.openxmlformats.org/officeDocument/2006/relationships/tags" Target="../tags/tag1340.xml"/><Relationship Id="rId1" Type="http://schemas.openxmlformats.org/officeDocument/2006/relationships/vmlDrawing" Target="../drawings/vmlDrawing68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4.xml.rels><?xml version="1.0" encoding="UTF-8" standalone="yes"?>
<Relationships xmlns="http://schemas.openxmlformats.org/package/2006/relationships"><Relationship Id="rId3" Type="http://schemas.openxmlformats.org/officeDocument/2006/relationships/tags" Target="../tags/tag1343.xml"/><Relationship Id="rId7" Type="http://schemas.openxmlformats.org/officeDocument/2006/relationships/image" Target="../media/image3.emf"/><Relationship Id="rId2" Type="http://schemas.openxmlformats.org/officeDocument/2006/relationships/tags" Target="../tags/tag1342.xml"/><Relationship Id="rId1" Type="http://schemas.openxmlformats.org/officeDocument/2006/relationships/vmlDrawing" Target="../drawings/vmlDrawing69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5.xml.rels><?xml version="1.0" encoding="UTF-8" standalone="yes"?>
<Relationships xmlns="http://schemas.openxmlformats.org/package/2006/relationships"><Relationship Id="rId3" Type="http://schemas.openxmlformats.org/officeDocument/2006/relationships/tags" Target="../tags/tag1345.xml"/><Relationship Id="rId7" Type="http://schemas.openxmlformats.org/officeDocument/2006/relationships/image" Target="../media/image3.emf"/><Relationship Id="rId2" Type="http://schemas.openxmlformats.org/officeDocument/2006/relationships/tags" Target="../tags/tag1344.xml"/><Relationship Id="rId1" Type="http://schemas.openxmlformats.org/officeDocument/2006/relationships/vmlDrawing" Target="../drawings/vmlDrawing69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6.xml.rels><?xml version="1.0" encoding="UTF-8" standalone="yes"?>
<Relationships xmlns="http://schemas.openxmlformats.org/package/2006/relationships"><Relationship Id="rId3" Type="http://schemas.openxmlformats.org/officeDocument/2006/relationships/tags" Target="../tags/tag1347.xml"/><Relationship Id="rId7" Type="http://schemas.openxmlformats.org/officeDocument/2006/relationships/image" Target="../media/image2.png"/><Relationship Id="rId2" Type="http://schemas.openxmlformats.org/officeDocument/2006/relationships/tags" Target="../tags/tag1346.xml"/><Relationship Id="rId1" Type="http://schemas.openxmlformats.org/officeDocument/2006/relationships/vmlDrawing" Target="../drawings/vmlDrawing69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49.xml"/><Relationship Id="rId7" Type="http://schemas.openxmlformats.org/officeDocument/2006/relationships/image" Target="../media/image9.emf"/><Relationship Id="rId2" Type="http://schemas.openxmlformats.org/officeDocument/2006/relationships/tags" Target="../tags/tag1348.xml"/><Relationship Id="rId1" Type="http://schemas.openxmlformats.org/officeDocument/2006/relationships/vmlDrawing" Target="../drawings/vmlDrawing69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51.xml"/><Relationship Id="rId7" Type="http://schemas.openxmlformats.org/officeDocument/2006/relationships/image" Target="../media/image9.emf"/><Relationship Id="rId2" Type="http://schemas.openxmlformats.org/officeDocument/2006/relationships/tags" Target="../tags/tag1350.xml"/><Relationship Id="rId1" Type="http://schemas.openxmlformats.org/officeDocument/2006/relationships/vmlDrawing" Target="../drawings/vmlDrawing69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0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53.xml"/><Relationship Id="rId7" Type="http://schemas.openxmlformats.org/officeDocument/2006/relationships/image" Target="../media/image9.emf"/><Relationship Id="rId2" Type="http://schemas.openxmlformats.org/officeDocument/2006/relationships/tags" Target="../tags/tag1352.xml"/><Relationship Id="rId1" Type="http://schemas.openxmlformats.org/officeDocument/2006/relationships/vmlDrawing" Target="../drawings/vmlDrawing69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3" Type="http://schemas.openxmlformats.org/officeDocument/2006/relationships/tags" Target="../tags/tag169.xml"/><Relationship Id="rId7" Type="http://schemas.openxmlformats.org/officeDocument/2006/relationships/image" Target="../media/image2.png"/><Relationship Id="rId2" Type="http://schemas.openxmlformats.org/officeDocument/2006/relationships/tags" Target="../tags/tag168.xml"/><Relationship Id="rId1" Type="http://schemas.openxmlformats.org/officeDocument/2006/relationships/vmlDrawing" Target="../drawings/vmlDrawing87.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55.xml"/><Relationship Id="rId7" Type="http://schemas.openxmlformats.org/officeDocument/2006/relationships/image" Target="../media/image9.emf"/><Relationship Id="rId2" Type="http://schemas.openxmlformats.org/officeDocument/2006/relationships/tags" Target="../tags/tag1354.xml"/><Relationship Id="rId1" Type="http://schemas.openxmlformats.org/officeDocument/2006/relationships/vmlDrawing" Target="../drawings/vmlDrawing69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57.xml"/><Relationship Id="rId7" Type="http://schemas.openxmlformats.org/officeDocument/2006/relationships/image" Target="../media/image9.emf"/><Relationship Id="rId2" Type="http://schemas.openxmlformats.org/officeDocument/2006/relationships/tags" Target="../tags/tag1356.xml"/><Relationship Id="rId1" Type="http://schemas.openxmlformats.org/officeDocument/2006/relationships/vmlDrawing" Target="../drawings/vmlDrawing69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2.xml.rels><?xml version="1.0" encoding="UTF-8" standalone="yes"?>
<Relationships xmlns="http://schemas.openxmlformats.org/package/2006/relationships"><Relationship Id="rId3" Type="http://schemas.openxmlformats.org/officeDocument/2006/relationships/tags" Target="../tags/tag1359.xml"/><Relationship Id="rId7" Type="http://schemas.openxmlformats.org/officeDocument/2006/relationships/image" Target="../media/image9.emf"/><Relationship Id="rId2" Type="http://schemas.openxmlformats.org/officeDocument/2006/relationships/tags" Target="../tags/tag1358.xml"/><Relationship Id="rId1" Type="http://schemas.openxmlformats.org/officeDocument/2006/relationships/vmlDrawing" Target="../drawings/vmlDrawing69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3.xml.rels><?xml version="1.0" encoding="UTF-8" standalone="yes"?>
<Relationships xmlns="http://schemas.openxmlformats.org/package/2006/relationships"><Relationship Id="rId3" Type="http://schemas.openxmlformats.org/officeDocument/2006/relationships/tags" Target="../tags/tag1361.xml"/><Relationship Id="rId7" Type="http://schemas.openxmlformats.org/officeDocument/2006/relationships/image" Target="../media/image9.emf"/><Relationship Id="rId2" Type="http://schemas.openxmlformats.org/officeDocument/2006/relationships/tags" Target="../tags/tag1360.xml"/><Relationship Id="rId1" Type="http://schemas.openxmlformats.org/officeDocument/2006/relationships/vmlDrawing" Target="../drawings/vmlDrawing69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4.xml.rels><?xml version="1.0" encoding="UTF-8" standalone="yes"?>
<Relationships xmlns="http://schemas.openxmlformats.org/package/2006/relationships"><Relationship Id="rId3" Type="http://schemas.openxmlformats.org/officeDocument/2006/relationships/tags" Target="../tags/tag1363.xml"/><Relationship Id="rId7" Type="http://schemas.openxmlformats.org/officeDocument/2006/relationships/image" Target="../media/image2.png"/><Relationship Id="rId2" Type="http://schemas.openxmlformats.org/officeDocument/2006/relationships/tags" Target="../tags/tag1362.xml"/><Relationship Id="rId1" Type="http://schemas.openxmlformats.org/officeDocument/2006/relationships/vmlDrawing" Target="../drawings/vmlDrawing70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65.xml"/><Relationship Id="rId7" Type="http://schemas.openxmlformats.org/officeDocument/2006/relationships/image" Target="../media/image1.emf"/><Relationship Id="rId2" Type="http://schemas.openxmlformats.org/officeDocument/2006/relationships/tags" Target="../tags/tag1364.xml"/><Relationship Id="rId1" Type="http://schemas.openxmlformats.org/officeDocument/2006/relationships/vmlDrawing" Target="../drawings/vmlDrawing701.vml"/><Relationship Id="rId6" Type="http://schemas.openxmlformats.org/officeDocument/2006/relationships/oleObject" Target="../embeddings/oleObject31.bin"/><Relationship Id="rId5" Type="http://schemas.openxmlformats.org/officeDocument/2006/relationships/image" Target="../media/image10.emf"/><Relationship Id="rId4" Type="http://schemas.openxmlformats.org/officeDocument/2006/relationships/slideMaster" Target="../slideMasters/slideMaster13.xml"/></Relationships>
</file>

<file path=ppt/slideLayouts/_rels/slideLayout101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67.xml"/><Relationship Id="rId7" Type="http://schemas.openxmlformats.org/officeDocument/2006/relationships/image" Target="../media/image10.emf"/><Relationship Id="rId2" Type="http://schemas.openxmlformats.org/officeDocument/2006/relationships/tags" Target="../tags/tag1366.xml"/><Relationship Id="rId1" Type="http://schemas.openxmlformats.org/officeDocument/2006/relationships/vmlDrawing" Target="../drawings/vmlDrawing70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69.xml"/><Relationship Id="rId7" Type="http://schemas.openxmlformats.org/officeDocument/2006/relationships/image" Target="../media/image10.emf"/><Relationship Id="rId2" Type="http://schemas.openxmlformats.org/officeDocument/2006/relationships/tags" Target="../tags/tag1368.xml"/><Relationship Id="rId1" Type="http://schemas.openxmlformats.org/officeDocument/2006/relationships/vmlDrawing" Target="../drawings/vmlDrawing70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71.xml"/><Relationship Id="rId7" Type="http://schemas.openxmlformats.org/officeDocument/2006/relationships/image" Target="../media/image10.emf"/><Relationship Id="rId2" Type="http://schemas.openxmlformats.org/officeDocument/2006/relationships/tags" Target="../tags/tag1370.xml"/><Relationship Id="rId1" Type="http://schemas.openxmlformats.org/officeDocument/2006/relationships/vmlDrawing" Target="../drawings/vmlDrawing70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73.xml"/><Relationship Id="rId7" Type="http://schemas.openxmlformats.org/officeDocument/2006/relationships/image" Target="../media/image10.emf"/><Relationship Id="rId2" Type="http://schemas.openxmlformats.org/officeDocument/2006/relationships/tags" Target="../tags/tag1372.xml"/><Relationship Id="rId1" Type="http://schemas.openxmlformats.org/officeDocument/2006/relationships/vmlDrawing" Target="../drawings/vmlDrawing70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vmlDrawing" Target="../drawings/vmlDrawing88.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375.xml"/><Relationship Id="rId7" Type="http://schemas.openxmlformats.org/officeDocument/2006/relationships/image" Target="../media/image9.emf"/><Relationship Id="rId2" Type="http://schemas.openxmlformats.org/officeDocument/2006/relationships/tags" Target="../tags/tag1374.xml"/><Relationship Id="rId1" Type="http://schemas.openxmlformats.org/officeDocument/2006/relationships/vmlDrawing" Target="../drawings/vmlDrawing70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1.xml.rels><?xml version="1.0" encoding="UTF-8" standalone="yes"?>
<Relationships xmlns="http://schemas.openxmlformats.org/package/2006/relationships"><Relationship Id="rId3" Type="http://schemas.openxmlformats.org/officeDocument/2006/relationships/tags" Target="../tags/tag1377.xml"/><Relationship Id="rId7" Type="http://schemas.openxmlformats.org/officeDocument/2006/relationships/image" Target="../media/image10.emf"/><Relationship Id="rId2" Type="http://schemas.openxmlformats.org/officeDocument/2006/relationships/tags" Target="../tags/tag1376.xml"/><Relationship Id="rId1" Type="http://schemas.openxmlformats.org/officeDocument/2006/relationships/vmlDrawing" Target="../drawings/vmlDrawing70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2.xml.rels><?xml version="1.0" encoding="UTF-8" standalone="yes"?>
<Relationships xmlns="http://schemas.openxmlformats.org/package/2006/relationships"><Relationship Id="rId3" Type="http://schemas.openxmlformats.org/officeDocument/2006/relationships/tags" Target="../tags/tag1379.xml"/><Relationship Id="rId7" Type="http://schemas.openxmlformats.org/officeDocument/2006/relationships/image" Target="../media/image2.png"/><Relationship Id="rId2" Type="http://schemas.openxmlformats.org/officeDocument/2006/relationships/tags" Target="../tags/tag1378.xml"/><Relationship Id="rId1" Type="http://schemas.openxmlformats.org/officeDocument/2006/relationships/vmlDrawing" Target="../drawings/vmlDrawing70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3.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381.xml"/><Relationship Id="rId7" Type="http://schemas.openxmlformats.org/officeDocument/2006/relationships/image" Target="../media/image2.png"/><Relationship Id="rId2" Type="http://schemas.openxmlformats.org/officeDocument/2006/relationships/tags" Target="../tags/tag1380.xml"/><Relationship Id="rId1" Type="http://schemas.openxmlformats.org/officeDocument/2006/relationships/vmlDrawing" Target="../drawings/vmlDrawing70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83.xml"/><Relationship Id="rId7" Type="http://schemas.openxmlformats.org/officeDocument/2006/relationships/image" Target="../media/image10.emf"/><Relationship Id="rId2" Type="http://schemas.openxmlformats.org/officeDocument/2006/relationships/tags" Target="../tags/tag1382.xml"/><Relationship Id="rId1" Type="http://schemas.openxmlformats.org/officeDocument/2006/relationships/vmlDrawing" Target="../drawings/vmlDrawing71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85.xml"/><Relationship Id="rId7" Type="http://schemas.openxmlformats.org/officeDocument/2006/relationships/image" Target="../media/image10.emf"/><Relationship Id="rId2" Type="http://schemas.openxmlformats.org/officeDocument/2006/relationships/tags" Target="../tags/tag1384.xml"/><Relationship Id="rId1" Type="http://schemas.openxmlformats.org/officeDocument/2006/relationships/vmlDrawing" Target="../drawings/vmlDrawing71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87.xml"/><Relationship Id="rId7" Type="http://schemas.openxmlformats.org/officeDocument/2006/relationships/image" Target="../media/image10.emf"/><Relationship Id="rId2" Type="http://schemas.openxmlformats.org/officeDocument/2006/relationships/tags" Target="../tags/tag1386.xml"/><Relationship Id="rId1" Type="http://schemas.openxmlformats.org/officeDocument/2006/relationships/vmlDrawing" Target="../drawings/vmlDrawing71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89.xml"/><Relationship Id="rId7" Type="http://schemas.openxmlformats.org/officeDocument/2006/relationships/image" Target="../media/image10.emf"/><Relationship Id="rId2" Type="http://schemas.openxmlformats.org/officeDocument/2006/relationships/tags" Target="../tags/tag1388.xml"/><Relationship Id="rId1" Type="http://schemas.openxmlformats.org/officeDocument/2006/relationships/vmlDrawing" Target="../drawings/vmlDrawing71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8.xml.rels><?xml version="1.0" encoding="UTF-8" standalone="yes"?>
<Relationships xmlns="http://schemas.openxmlformats.org/package/2006/relationships"><Relationship Id="rId3" Type="http://schemas.openxmlformats.org/officeDocument/2006/relationships/tags" Target="../tags/tag1391.xml"/><Relationship Id="rId7" Type="http://schemas.openxmlformats.org/officeDocument/2006/relationships/image" Target="../media/image10.emf"/><Relationship Id="rId2" Type="http://schemas.openxmlformats.org/officeDocument/2006/relationships/tags" Target="../tags/tag1390.xml"/><Relationship Id="rId1" Type="http://schemas.openxmlformats.org/officeDocument/2006/relationships/vmlDrawing" Target="../drawings/vmlDrawing71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29.xml.rels><?xml version="1.0" encoding="UTF-8" standalone="yes"?>
<Relationships xmlns="http://schemas.openxmlformats.org/package/2006/relationships"><Relationship Id="rId3" Type="http://schemas.openxmlformats.org/officeDocument/2006/relationships/tags" Target="../tags/tag1393.xml"/><Relationship Id="rId7" Type="http://schemas.openxmlformats.org/officeDocument/2006/relationships/image" Target="../media/image10.emf"/><Relationship Id="rId2" Type="http://schemas.openxmlformats.org/officeDocument/2006/relationships/tags" Target="../tags/tag1392.xml"/><Relationship Id="rId1" Type="http://schemas.openxmlformats.org/officeDocument/2006/relationships/vmlDrawing" Target="../drawings/vmlDrawing71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3" Type="http://schemas.openxmlformats.org/officeDocument/2006/relationships/tags" Target="../tags/tag173.xml"/><Relationship Id="rId2" Type="http://schemas.openxmlformats.org/officeDocument/2006/relationships/tags" Target="../tags/tag172.xml"/><Relationship Id="rId1" Type="http://schemas.openxmlformats.org/officeDocument/2006/relationships/vmlDrawing" Target="../drawings/vmlDrawing89.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3" Type="http://schemas.openxmlformats.org/officeDocument/2006/relationships/tags" Target="../tags/tag1395.xml"/><Relationship Id="rId7" Type="http://schemas.openxmlformats.org/officeDocument/2006/relationships/image" Target="../media/image2.png"/><Relationship Id="rId2" Type="http://schemas.openxmlformats.org/officeDocument/2006/relationships/tags" Target="../tags/tag1394.xml"/><Relationship Id="rId1" Type="http://schemas.openxmlformats.org/officeDocument/2006/relationships/vmlDrawing" Target="../drawings/vmlDrawing71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1.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397.xml"/><Relationship Id="rId7" Type="http://schemas.openxmlformats.org/officeDocument/2006/relationships/image" Target="../media/image2.png"/><Relationship Id="rId2" Type="http://schemas.openxmlformats.org/officeDocument/2006/relationships/tags" Target="../tags/tag1396.xml"/><Relationship Id="rId1" Type="http://schemas.openxmlformats.org/officeDocument/2006/relationships/vmlDrawing" Target="../drawings/vmlDrawing71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99.xml"/><Relationship Id="rId7" Type="http://schemas.openxmlformats.org/officeDocument/2006/relationships/image" Target="../media/image10.emf"/><Relationship Id="rId2" Type="http://schemas.openxmlformats.org/officeDocument/2006/relationships/tags" Target="../tags/tag1398.xml"/><Relationship Id="rId1" Type="http://schemas.openxmlformats.org/officeDocument/2006/relationships/vmlDrawing" Target="../drawings/vmlDrawing71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01.xml"/><Relationship Id="rId7" Type="http://schemas.openxmlformats.org/officeDocument/2006/relationships/image" Target="../media/image10.emf"/><Relationship Id="rId2" Type="http://schemas.openxmlformats.org/officeDocument/2006/relationships/tags" Target="../tags/tag1400.xml"/><Relationship Id="rId1" Type="http://schemas.openxmlformats.org/officeDocument/2006/relationships/vmlDrawing" Target="../drawings/vmlDrawing71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03.xml"/><Relationship Id="rId7" Type="http://schemas.openxmlformats.org/officeDocument/2006/relationships/image" Target="../media/image10.emf"/><Relationship Id="rId2" Type="http://schemas.openxmlformats.org/officeDocument/2006/relationships/tags" Target="../tags/tag1402.xml"/><Relationship Id="rId1" Type="http://schemas.openxmlformats.org/officeDocument/2006/relationships/vmlDrawing" Target="../drawings/vmlDrawing72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05.xml"/><Relationship Id="rId7" Type="http://schemas.openxmlformats.org/officeDocument/2006/relationships/image" Target="../media/image10.emf"/><Relationship Id="rId2" Type="http://schemas.openxmlformats.org/officeDocument/2006/relationships/tags" Target="../tags/tag1404.xml"/><Relationship Id="rId1" Type="http://schemas.openxmlformats.org/officeDocument/2006/relationships/vmlDrawing" Target="../drawings/vmlDrawing72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6.xml.rels><?xml version="1.0" encoding="UTF-8" standalone="yes"?>
<Relationships xmlns="http://schemas.openxmlformats.org/package/2006/relationships"><Relationship Id="rId3" Type="http://schemas.openxmlformats.org/officeDocument/2006/relationships/tags" Target="../tags/tag1407.xml"/><Relationship Id="rId7" Type="http://schemas.openxmlformats.org/officeDocument/2006/relationships/image" Target="../media/image10.emf"/><Relationship Id="rId2" Type="http://schemas.openxmlformats.org/officeDocument/2006/relationships/tags" Target="../tags/tag1406.xml"/><Relationship Id="rId1" Type="http://schemas.openxmlformats.org/officeDocument/2006/relationships/vmlDrawing" Target="../drawings/vmlDrawing72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7.xml.rels><?xml version="1.0" encoding="UTF-8" standalone="yes"?>
<Relationships xmlns="http://schemas.openxmlformats.org/package/2006/relationships"><Relationship Id="rId3" Type="http://schemas.openxmlformats.org/officeDocument/2006/relationships/tags" Target="../tags/tag1409.xml"/><Relationship Id="rId7" Type="http://schemas.openxmlformats.org/officeDocument/2006/relationships/image" Target="../media/image10.emf"/><Relationship Id="rId2" Type="http://schemas.openxmlformats.org/officeDocument/2006/relationships/tags" Target="../tags/tag1408.xml"/><Relationship Id="rId1" Type="http://schemas.openxmlformats.org/officeDocument/2006/relationships/vmlDrawing" Target="../drawings/vmlDrawing72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38.xml.rels><?xml version="1.0" encoding="UTF-8" standalone="yes"?>
<Relationships xmlns="http://schemas.openxmlformats.org/package/2006/relationships"><Relationship Id="rId3" Type="http://schemas.openxmlformats.org/officeDocument/2006/relationships/tags" Target="../tags/tag1411.xml"/><Relationship Id="rId2" Type="http://schemas.openxmlformats.org/officeDocument/2006/relationships/tags" Target="../tags/tag1410.xml"/><Relationship Id="rId1" Type="http://schemas.openxmlformats.org/officeDocument/2006/relationships/vmlDrawing" Target="../drawings/vmlDrawing724.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s>
</file>

<file path=ppt/slideLayouts/_rels/slideLayout103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13.xml"/><Relationship Id="rId7" Type="http://schemas.openxmlformats.org/officeDocument/2006/relationships/image" Target="../media/image11.emf"/><Relationship Id="rId2" Type="http://schemas.openxmlformats.org/officeDocument/2006/relationships/tags" Target="../tags/tag1412.xml"/><Relationship Id="rId1" Type="http://schemas.openxmlformats.org/officeDocument/2006/relationships/vmlDrawing" Target="../drawings/vmlDrawing725.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xml.rels><?xml version="1.0" encoding="UTF-8" standalone="yes"?>
<Relationships xmlns="http://schemas.openxmlformats.org/package/2006/relationships"><Relationship Id="rId3" Type="http://schemas.openxmlformats.org/officeDocument/2006/relationships/tags" Target="../tags/tag175.xml"/><Relationship Id="rId7" Type="http://schemas.openxmlformats.org/officeDocument/2006/relationships/image" Target="../media/image3.emf"/><Relationship Id="rId2" Type="http://schemas.openxmlformats.org/officeDocument/2006/relationships/tags" Target="../tags/tag174.xml"/><Relationship Id="rId1" Type="http://schemas.openxmlformats.org/officeDocument/2006/relationships/vmlDrawing" Target="../drawings/vmlDrawing90.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15.xml"/><Relationship Id="rId7" Type="http://schemas.openxmlformats.org/officeDocument/2006/relationships/image" Target="../media/image11.emf"/><Relationship Id="rId2" Type="http://schemas.openxmlformats.org/officeDocument/2006/relationships/tags" Target="../tags/tag1414.xml"/><Relationship Id="rId1" Type="http://schemas.openxmlformats.org/officeDocument/2006/relationships/vmlDrawing" Target="../drawings/vmlDrawing726.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38.bin"/><Relationship Id="rId10" Type="http://schemas.openxmlformats.org/officeDocument/2006/relationships/image" Target="../media/image12.emf"/><Relationship Id="rId4" Type="http://schemas.openxmlformats.org/officeDocument/2006/relationships/slideMaster" Target="../slideMasters/slideMaster13.xml"/><Relationship Id="rId9" Type="http://schemas.openxmlformats.org/officeDocument/2006/relationships/image" Target="../media/image13.emf"/></Relationships>
</file>

<file path=ppt/slideLayouts/_rels/slideLayout104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17.xml"/><Relationship Id="rId7" Type="http://schemas.openxmlformats.org/officeDocument/2006/relationships/image" Target="../media/image11.emf"/><Relationship Id="rId2" Type="http://schemas.openxmlformats.org/officeDocument/2006/relationships/tags" Target="../tags/tag1416.xml"/><Relationship Id="rId1" Type="http://schemas.openxmlformats.org/officeDocument/2006/relationships/vmlDrawing" Target="../drawings/vmlDrawing727.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19.xml"/><Relationship Id="rId7" Type="http://schemas.openxmlformats.org/officeDocument/2006/relationships/image" Target="../media/image11.emf"/><Relationship Id="rId2" Type="http://schemas.openxmlformats.org/officeDocument/2006/relationships/tags" Target="../tags/tag1418.xml"/><Relationship Id="rId1" Type="http://schemas.openxmlformats.org/officeDocument/2006/relationships/vmlDrawing" Target="../drawings/vmlDrawing728.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21.xml"/><Relationship Id="rId7" Type="http://schemas.openxmlformats.org/officeDocument/2006/relationships/image" Target="../media/image11.emf"/><Relationship Id="rId2" Type="http://schemas.openxmlformats.org/officeDocument/2006/relationships/tags" Target="../tags/tag1420.xml"/><Relationship Id="rId1" Type="http://schemas.openxmlformats.org/officeDocument/2006/relationships/vmlDrawing" Target="../drawings/vmlDrawing729.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23.xml"/><Relationship Id="rId7" Type="http://schemas.openxmlformats.org/officeDocument/2006/relationships/image" Target="../media/image11.emf"/><Relationship Id="rId2" Type="http://schemas.openxmlformats.org/officeDocument/2006/relationships/tags" Target="../tags/tag1422.xml"/><Relationship Id="rId1" Type="http://schemas.openxmlformats.org/officeDocument/2006/relationships/vmlDrawing" Target="../drawings/vmlDrawing730.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25.xml"/><Relationship Id="rId7" Type="http://schemas.openxmlformats.org/officeDocument/2006/relationships/image" Target="../media/image11.emf"/><Relationship Id="rId2" Type="http://schemas.openxmlformats.org/officeDocument/2006/relationships/tags" Target="../tags/tag1424.xml"/><Relationship Id="rId1" Type="http://schemas.openxmlformats.org/officeDocument/2006/relationships/vmlDrawing" Target="../drawings/vmlDrawing731.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27.xml"/><Relationship Id="rId7" Type="http://schemas.openxmlformats.org/officeDocument/2006/relationships/image" Target="../media/image11.emf"/><Relationship Id="rId2" Type="http://schemas.openxmlformats.org/officeDocument/2006/relationships/tags" Target="../tags/tag1426.xml"/><Relationship Id="rId1" Type="http://schemas.openxmlformats.org/officeDocument/2006/relationships/vmlDrawing" Target="../drawings/vmlDrawing732.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29.xml"/><Relationship Id="rId7" Type="http://schemas.openxmlformats.org/officeDocument/2006/relationships/image" Target="../media/image11.emf"/><Relationship Id="rId2" Type="http://schemas.openxmlformats.org/officeDocument/2006/relationships/tags" Target="../tags/tag1428.xml"/><Relationship Id="rId1" Type="http://schemas.openxmlformats.org/officeDocument/2006/relationships/vmlDrawing" Target="../drawings/vmlDrawing733.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4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31.xml"/><Relationship Id="rId7" Type="http://schemas.openxmlformats.org/officeDocument/2006/relationships/image" Target="../media/image11.emf"/><Relationship Id="rId2" Type="http://schemas.openxmlformats.org/officeDocument/2006/relationships/tags" Target="../tags/tag1430.xml"/><Relationship Id="rId1" Type="http://schemas.openxmlformats.org/officeDocument/2006/relationships/vmlDrawing" Target="../drawings/vmlDrawing734.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3.xml"/><Relationship Id="rId9" Type="http://schemas.openxmlformats.org/officeDocument/2006/relationships/image" Target="../media/image14.emf"/></Relationships>
</file>

<file path=ppt/slideLayouts/_rels/slideLayout104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33.xml"/><Relationship Id="rId7" Type="http://schemas.openxmlformats.org/officeDocument/2006/relationships/image" Target="../media/image11.emf"/><Relationship Id="rId2" Type="http://schemas.openxmlformats.org/officeDocument/2006/relationships/tags" Target="../tags/tag1432.xml"/><Relationship Id="rId1" Type="http://schemas.openxmlformats.org/officeDocument/2006/relationships/vmlDrawing" Target="../drawings/vmlDrawing735.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 Id="rId9" Type="http://schemas.openxmlformats.org/officeDocument/2006/relationships/image" Target="../media/image12.emf"/></Relationships>
</file>

<file path=ppt/slideLayouts/_rels/slideLayout105.xml.rels><?xml version="1.0" encoding="UTF-8" standalone="yes"?>
<Relationships xmlns="http://schemas.openxmlformats.org/package/2006/relationships"><Relationship Id="rId3" Type="http://schemas.openxmlformats.org/officeDocument/2006/relationships/tags" Target="../tags/tag177.xml"/><Relationship Id="rId7" Type="http://schemas.openxmlformats.org/officeDocument/2006/relationships/image" Target="../media/image3.emf"/><Relationship Id="rId2" Type="http://schemas.openxmlformats.org/officeDocument/2006/relationships/tags" Target="../tags/tag176.xml"/><Relationship Id="rId1" Type="http://schemas.openxmlformats.org/officeDocument/2006/relationships/vmlDrawing" Target="../drawings/vmlDrawing91.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435.xml"/><Relationship Id="rId7" Type="http://schemas.openxmlformats.org/officeDocument/2006/relationships/image" Target="../media/image11.emf"/><Relationship Id="rId2" Type="http://schemas.openxmlformats.org/officeDocument/2006/relationships/tags" Target="../tags/tag1434.xml"/><Relationship Id="rId1" Type="http://schemas.openxmlformats.org/officeDocument/2006/relationships/vmlDrawing" Target="../drawings/vmlDrawing736.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 Id="rId9" Type="http://schemas.openxmlformats.org/officeDocument/2006/relationships/image" Target="../media/image14.emf"/></Relationships>
</file>

<file path=ppt/slideLayouts/_rels/slideLayout1051.xml.rels><?xml version="1.0" encoding="UTF-8" standalone="yes"?>
<Relationships xmlns="http://schemas.openxmlformats.org/package/2006/relationships"><Relationship Id="rId3" Type="http://schemas.openxmlformats.org/officeDocument/2006/relationships/tags" Target="../tags/tag1437.xml"/><Relationship Id="rId2" Type="http://schemas.openxmlformats.org/officeDocument/2006/relationships/tags" Target="../tags/tag1436.xml"/><Relationship Id="rId1" Type="http://schemas.openxmlformats.org/officeDocument/2006/relationships/vmlDrawing" Target="../drawings/vmlDrawing737.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s>
</file>

<file path=ppt/slideLayouts/_rels/slideLayout1052.xml.rels><?xml version="1.0" encoding="UTF-8" standalone="yes"?>
<Relationships xmlns="http://schemas.openxmlformats.org/package/2006/relationships"><Relationship Id="rId3" Type="http://schemas.openxmlformats.org/officeDocument/2006/relationships/tags" Target="../tags/tag1439.xml"/><Relationship Id="rId2" Type="http://schemas.openxmlformats.org/officeDocument/2006/relationships/tags" Target="../tags/tag1438.xml"/><Relationship Id="rId1" Type="http://schemas.openxmlformats.org/officeDocument/2006/relationships/vmlDrawing" Target="../drawings/vmlDrawing738.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s>
</file>

<file path=ppt/slideLayouts/_rels/slideLayout1053.xml.rels><?xml version="1.0" encoding="UTF-8" standalone="yes"?>
<Relationships xmlns="http://schemas.openxmlformats.org/package/2006/relationships"><Relationship Id="rId3" Type="http://schemas.openxmlformats.org/officeDocument/2006/relationships/tags" Target="../tags/tag1441.xml"/><Relationship Id="rId2" Type="http://schemas.openxmlformats.org/officeDocument/2006/relationships/tags" Target="../tags/tag1440.xml"/><Relationship Id="rId1" Type="http://schemas.openxmlformats.org/officeDocument/2006/relationships/vmlDrawing" Target="../drawings/vmlDrawing739.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s>
</file>

<file path=ppt/slideLayouts/_rels/slideLayout1054.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443.xml"/><Relationship Id="rId7" Type="http://schemas.openxmlformats.org/officeDocument/2006/relationships/image" Target="../media/image15.png"/><Relationship Id="rId2" Type="http://schemas.openxmlformats.org/officeDocument/2006/relationships/tags" Target="../tags/tag1442.xml"/><Relationship Id="rId1" Type="http://schemas.openxmlformats.org/officeDocument/2006/relationships/vmlDrawing" Target="../drawings/vmlDrawing740.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3.xml"/></Relationships>
</file>

<file path=ppt/slideLayouts/_rels/slideLayout1055.xml.rels><?xml version="1.0" encoding="UTF-8" standalone="yes"?>
<Relationships xmlns="http://schemas.openxmlformats.org/package/2006/relationships"><Relationship Id="rId3" Type="http://schemas.openxmlformats.org/officeDocument/2006/relationships/tags" Target="../tags/tag1445.xml"/><Relationship Id="rId2" Type="http://schemas.openxmlformats.org/officeDocument/2006/relationships/tags" Target="../tags/tag1444.xml"/><Relationship Id="rId1" Type="http://schemas.openxmlformats.org/officeDocument/2006/relationships/vmlDrawing" Target="../drawings/vmlDrawing74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3" Type="http://schemas.openxmlformats.org/officeDocument/2006/relationships/tags" Target="../tags/tag179.xml"/><Relationship Id="rId7" Type="http://schemas.openxmlformats.org/officeDocument/2006/relationships/image" Target="../media/image3.emf"/><Relationship Id="rId2" Type="http://schemas.openxmlformats.org/officeDocument/2006/relationships/tags" Target="../tags/tag178.xml"/><Relationship Id="rId1" Type="http://schemas.openxmlformats.org/officeDocument/2006/relationships/vmlDrawing" Target="../drawings/vmlDrawing92.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6.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447.xml"/><Relationship Id="rId7" Type="http://schemas.openxmlformats.org/officeDocument/2006/relationships/image" Target="../media/image15.png"/><Relationship Id="rId2" Type="http://schemas.openxmlformats.org/officeDocument/2006/relationships/tags" Target="../tags/tag1446.xml"/><Relationship Id="rId1" Type="http://schemas.openxmlformats.org/officeDocument/2006/relationships/vmlDrawing" Target="../drawings/vmlDrawing742.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13.xml"/></Relationships>
</file>

<file path=ppt/slideLayouts/_rels/slideLayout1067.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449.xml"/><Relationship Id="rId7" Type="http://schemas.openxmlformats.org/officeDocument/2006/relationships/image" Target="../media/image15.png"/><Relationship Id="rId2" Type="http://schemas.openxmlformats.org/officeDocument/2006/relationships/tags" Target="../tags/tag1448.xml"/><Relationship Id="rId1" Type="http://schemas.openxmlformats.org/officeDocument/2006/relationships/vmlDrawing" Target="../drawings/vmlDrawing743.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1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3" Type="http://schemas.openxmlformats.org/officeDocument/2006/relationships/tags" Target="../tags/tag181.xml"/><Relationship Id="rId7" Type="http://schemas.openxmlformats.org/officeDocument/2006/relationships/image" Target="../media/image3.emf"/><Relationship Id="rId2" Type="http://schemas.openxmlformats.org/officeDocument/2006/relationships/tags" Target="../tags/tag180.xml"/><Relationship Id="rId1" Type="http://schemas.openxmlformats.org/officeDocument/2006/relationships/vmlDrawing" Target="../drawings/vmlDrawing93.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1.xml.rels><?xml version="1.0" encoding="UTF-8" standalone="yes"?>
<Relationships xmlns="http://schemas.openxmlformats.org/package/2006/relationships"><Relationship Id="rId3" Type="http://schemas.openxmlformats.org/officeDocument/2006/relationships/slideMaster" Target="../slideMasters/slideMaster13.xml"/><Relationship Id="rId7" Type="http://schemas.openxmlformats.org/officeDocument/2006/relationships/image" Target="../media/image2.png"/><Relationship Id="rId2" Type="http://schemas.openxmlformats.org/officeDocument/2006/relationships/tags" Target="../tags/tag1450.xml"/><Relationship Id="rId1" Type="http://schemas.openxmlformats.org/officeDocument/2006/relationships/vmlDrawing" Target="../drawings/vmlDrawing744.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1072.xml.rels><?xml version="1.0" encoding="UTF-8" standalone="yes"?>
<Relationships xmlns="http://schemas.openxmlformats.org/package/2006/relationships"><Relationship Id="rId3" Type="http://schemas.openxmlformats.org/officeDocument/2006/relationships/slideMaster" Target="../slideMasters/slideMaster13.xml"/><Relationship Id="rId7" Type="http://schemas.openxmlformats.org/officeDocument/2006/relationships/image" Target="../media/image2.png"/><Relationship Id="rId2" Type="http://schemas.openxmlformats.org/officeDocument/2006/relationships/tags" Target="../tags/tag1451.xml"/><Relationship Id="rId1" Type="http://schemas.openxmlformats.org/officeDocument/2006/relationships/vmlDrawing" Target="../drawings/vmlDrawing745.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107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3.xml"/><Relationship Id="rId7" Type="http://schemas.microsoft.com/office/2007/relationships/hdphoto" Target="../media/hdphoto1.wdp"/><Relationship Id="rId2" Type="http://schemas.openxmlformats.org/officeDocument/2006/relationships/tags" Target="../tags/tag1452.xml"/><Relationship Id="rId1" Type="http://schemas.openxmlformats.org/officeDocument/2006/relationships/vmlDrawing" Target="../drawings/vmlDrawing746.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40.bin"/><Relationship Id="rId9" Type="http://schemas.openxmlformats.org/officeDocument/2006/relationships/image" Target="../media/image2.png"/></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56.xml"/><Relationship Id="rId7" Type="http://schemas.openxmlformats.org/officeDocument/2006/relationships/image" Target="../media/image4.png"/><Relationship Id="rId2" Type="http://schemas.openxmlformats.org/officeDocument/2006/relationships/tags" Target="../tags/tag1455.xml"/><Relationship Id="rId1" Type="http://schemas.openxmlformats.org/officeDocument/2006/relationships/vmlDrawing" Target="../drawings/vmlDrawing748.vml"/><Relationship Id="rId6" Type="http://schemas.openxmlformats.org/officeDocument/2006/relationships/image" Target="../media/image1.emf"/><Relationship Id="rId5" Type="http://schemas.openxmlformats.org/officeDocument/2006/relationships/oleObject" Target="../embeddings/oleObject153.bin"/><Relationship Id="rId4" Type="http://schemas.openxmlformats.org/officeDocument/2006/relationships/slideMaster" Target="../slideMasters/slideMaster14.xml"/></Relationships>
</file>

<file path=ppt/slideLayouts/_rels/slideLayout108.xml.rels><?xml version="1.0" encoding="UTF-8" standalone="yes"?>
<Relationships xmlns="http://schemas.openxmlformats.org/package/2006/relationships"><Relationship Id="rId3" Type="http://schemas.openxmlformats.org/officeDocument/2006/relationships/tags" Target="../tags/tag183.xml"/><Relationship Id="rId7" Type="http://schemas.openxmlformats.org/officeDocument/2006/relationships/image" Target="../media/image2.png"/><Relationship Id="rId2" Type="http://schemas.openxmlformats.org/officeDocument/2006/relationships/tags" Target="../tags/tag182.xml"/><Relationship Id="rId1" Type="http://schemas.openxmlformats.org/officeDocument/2006/relationships/vmlDrawing" Target="../drawings/vmlDrawing94.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3" Type="http://schemas.openxmlformats.org/officeDocument/2006/relationships/tags" Target="../tags/tag1458.xml"/><Relationship Id="rId2" Type="http://schemas.openxmlformats.org/officeDocument/2006/relationships/tags" Target="../tags/tag1457.xml"/><Relationship Id="rId1" Type="http://schemas.openxmlformats.org/officeDocument/2006/relationships/vmlDrawing" Target="../drawings/vmlDrawing749.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8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60.xml"/><Relationship Id="rId7" Type="http://schemas.openxmlformats.org/officeDocument/2006/relationships/image" Target="../media/image1.emf"/><Relationship Id="rId2" Type="http://schemas.openxmlformats.org/officeDocument/2006/relationships/tags" Target="../tags/tag1459.xml"/><Relationship Id="rId1" Type="http://schemas.openxmlformats.org/officeDocument/2006/relationships/vmlDrawing" Target="../drawings/vmlDrawing750.vml"/><Relationship Id="rId6" Type="http://schemas.openxmlformats.org/officeDocument/2006/relationships/oleObject" Target="../embeddings/oleObject155.bin"/><Relationship Id="rId5" Type="http://schemas.openxmlformats.org/officeDocument/2006/relationships/image" Target="../media/image5.jpg"/><Relationship Id="rId4" Type="http://schemas.openxmlformats.org/officeDocument/2006/relationships/slideMaster" Target="../slideMasters/slideMaster14.xml"/></Relationships>
</file>

<file path=ppt/slideLayouts/_rels/slideLayout1082.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1461.xml"/><Relationship Id="rId1" Type="http://schemas.openxmlformats.org/officeDocument/2006/relationships/vmlDrawing" Target="../drawings/vmlDrawing751.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56.bin"/></Relationships>
</file>

<file path=ppt/slideLayouts/_rels/slideLayout1083.xml.rels><?xml version="1.0" encoding="UTF-8" standalone="yes"?>
<Relationships xmlns="http://schemas.openxmlformats.org/package/2006/relationships"><Relationship Id="rId3" Type="http://schemas.openxmlformats.org/officeDocument/2006/relationships/tags" Target="../tags/tag1463.xml"/><Relationship Id="rId7" Type="http://schemas.openxmlformats.org/officeDocument/2006/relationships/image" Target="../media/image2.png"/><Relationship Id="rId2" Type="http://schemas.openxmlformats.org/officeDocument/2006/relationships/tags" Target="../tags/tag1462.xml"/><Relationship Id="rId1" Type="http://schemas.openxmlformats.org/officeDocument/2006/relationships/vmlDrawing" Target="../drawings/vmlDrawing752.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slideMaster" Target="../slideMasters/slideMaster14.xml"/></Relationships>
</file>

<file path=ppt/slideLayouts/_rels/slideLayout1084.xml.rels><?xml version="1.0" encoding="UTF-8" standalone="yes"?>
<Relationships xmlns="http://schemas.openxmlformats.org/package/2006/relationships"><Relationship Id="rId3" Type="http://schemas.openxmlformats.org/officeDocument/2006/relationships/tags" Target="../tags/tag1465.xml"/><Relationship Id="rId7" Type="http://schemas.openxmlformats.org/officeDocument/2006/relationships/image" Target="../media/image6.png"/><Relationship Id="rId2" Type="http://schemas.openxmlformats.org/officeDocument/2006/relationships/tags" Target="../tags/tag1464.xml"/><Relationship Id="rId1" Type="http://schemas.openxmlformats.org/officeDocument/2006/relationships/vmlDrawing" Target="../drawings/vmlDrawing753.vml"/><Relationship Id="rId6" Type="http://schemas.openxmlformats.org/officeDocument/2006/relationships/image" Target="../media/image1.emf"/><Relationship Id="rId5" Type="http://schemas.openxmlformats.org/officeDocument/2006/relationships/oleObject" Target="../embeddings/oleObject158.bin"/><Relationship Id="rId4" Type="http://schemas.openxmlformats.org/officeDocument/2006/relationships/slideMaster" Target="../slideMasters/slideMaster14.xml"/></Relationships>
</file>

<file path=ppt/slideLayouts/_rels/slideLayout108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67.xml"/><Relationship Id="rId7" Type="http://schemas.openxmlformats.org/officeDocument/2006/relationships/image" Target="../media/image1.emf"/><Relationship Id="rId2" Type="http://schemas.openxmlformats.org/officeDocument/2006/relationships/tags" Target="../tags/tag1466.xml"/><Relationship Id="rId1" Type="http://schemas.openxmlformats.org/officeDocument/2006/relationships/vmlDrawing" Target="../drawings/vmlDrawing754.vml"/><Relationship Id="rId6" Type="http://schemas.openxmlformats.org/officeDocument/2006/relationships/oleObject" Target="../embeddings/oleObject159.bin"/><Relationship Id="rId5" Type="http://schemas.openxmlformats.org/officeDocument/2006/relationships/image" Target="../media/image7.jpg"/><Relationship Id="rId4" Type="http://schemas.openxmlformats.org/officeDocument/2006/relationships/slideMaster" Target="../slideMasters/slideMaster14.xml"/></Relationships>
</file>

<file path=ppt/slideLayouts/_rels/slideLayout10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4.xml"/></Relationships>
</file>

<file path=ppt/slideLayouts/_rels/slideLayout1087.xml.rels><?xml version="1.0" encoding="UTF-8" standalone="yes"?>
<Relationships xmlns="http://schemas.openxmlformats.org/package/2006/relationships"><Relationship Id="rId3" Type="http://schemas.openxmlformats.org/officeDocument/2006/relationships/tags" Target="../tags/tag1469.xml"/><Relationship Id="rId2" Type="http://schemas.openxmlformats.org/officeDocument/2006/relationships/tags" Target="../tags/tag1468.xml"/><Relationship Id="rId1" Type="http://schemas.openxmlformats.org/officeDocument/2006/relationships/vmlDrawing" Target="../drawings/vmlDrawing755.vml"/><Relationship Id="rId6" Type="http://schemas.openxmlformats.org/officeDocument/2006/relationships/image" Target="../media/image1.emf"/><Relationship Id="rId5" Type="http://schemas.openxmlformats.org/officeDocument/2006/relationships/oleObject" Target="../embeddings/oleObject160.bin"/><Relationship Id="rId4" Type="http://schemas.openxmlformats.org/officeDocument/2006/relationships/slideMaster" Target="../slideMasters/slideMaster14.xml"/></Relationships>
</file>

<file path=ppt/slideLayouts/_rels/slideLayout1088.xml.rels><?xml version="1.0" encoding="UTF-8" standalone="yes"?>
<Relationships xmlns="http://schemas.openxmlformats.org/package/2006/relationships"><Relationship Id="rId3" Type="http://schemas.openxmlformats.org/officeDocument/2006/relationships/tags" Target="../tags/tag1471.xml"/><Relationship Id="rId7" Type="http://schemas.openxmlformats.org/officeDocument/2006/relationships/image" Target="../media/image2.png"/><Relationship Id="rId2" Type="http://schemas.openxmlformats.org/officeDocument/2006/relationships/tags" Target="../tags/tag1470.xml"/><Relationship Id="rId1" Type="http://schemas.openxmlformats.org/officeDocument/2006/relationships/vmlDrawing" Target="../drawings/vmlDrawing756.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slideMaster" Target="../slideMasters/slideMaster14.xml"/></Relationships>
</file>

<file path=ppt/slideLayouts/_rels/slideLayout1089.xml.rels><?xml version="1.0" encoding="UTF-8" standalone="yes"?>
<Relationships xmlns="http://schemas.openxmlformats.org/package/2006/relationships"><Relationship Id="rId3" Type="http://schemas.openxmlformats.org/officeDocument/2006/relationships/tags" Target="../tags/tag1473.xml"/><Relationship Id="rId7" Type="http://schemas.openxmlformats.org/officeDocument/2006/relationships/image" Target="../media/image2.png"/><Relationship Id="rId2" Type="http://schemas.openxmlformats.org/officeDocument/2006/relationships/tags" Target="../tags/tag1472.xml"/><Relationship Id="rId1" Type="http://schemas.openxmlformats.org/officeDocument/2006/relationships/vmlDrawing" Target="../drawings/vmlDrawing757.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slideMaster" Target="../slideMasters/slideMaster14.xml"/></Relationships>
</file>

<file path=ppt/slideLayouts/_rels/slideLayout10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85.xml"/><Relationship Id="rId7" Type="http://schemas.openxmlformats.org/officeDocument/2006/relationships/image" Target="../media/image9.emf"/><Relationship Id="rId2" Type="http://schemas.openxmlformats.org/officeDocument/2006/relationships/tags" Target="../tags/tag184.xml"/><Relationship Id="rId1" Type="http://schemas.openxmlformats.org/officeDocument/2006/relationships/vmlDrawing" Target="../drawings/vmlDrawing95.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3" Type="http://schemas.openxmlformats.org/officeDocument/2006/relationships/tags" Target="../tags/tag1475.xml"/><Relationship Id="rId7" Type="http://schemas.openxmlformats.org/officeDocument/2006/relationships/image" Target="../media/image2.png"/><Relationship Id="rId2" Type="http://schemas.openxmlformats.org/officeDocument/2006/relationships/tags" Target="../tags/tag1474.xml"/><Relationship Id="rId1" Type="http://schemas.openxmlformats.org/officeDocument/2006/relationships/vmlDrawing" Target="../drawings/vmlDrawing758.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slideMaster" Target="../slideMasters/slideMaster14.xml"/></Relationships>
</file>

<file path=ppt/slideLayouts/_rels/slideLayout1091.xml.rels><?xml version="1.0" encoding="UTF-8" standalone="yes"?>
<Relationships xmlns="http://schemas.openxmlformats.org/package/2006/relationships"><Relationship Id="rId3" Type="http://schemas.openxmlformats.org/officeDocument/2006/relationships/tags" Target="../tags/tag1477.xml"/><Relationship Id="rId7" Type="http://schemas.openxmlformats.org/officeDocument/2006/relationships/image" Target="../media/image2.png"/><Relationship Id="rId2" Type="http://schemas.openxmlformats.org/officeDocument/2006/relationships/tags" Target="../tags/tag1476.xml"/><Relationship Id="rId1" Type="http://schemas.openxmlformats.org/officeDocument/2006/relationships/vmlDrawing" Target="../drawings/vmlDrawing759.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slideMaster" Target="../slideMasters/slideMaster14.xml"/></Relationships>
</file>

<file path=ppt/slideLayouts/_rels/slideLayout1092.xml.rels><?xml version="1.0" encoding="UTF-8" standalone="yes"?>
<Relationships xmlns="http://schemas.openxmlformats.org/package/2006/relationships"><Relationship Id="rId3" Type="http://schemas.openxmlformats.org/officeDocument/2006/relationships/tags" Target="../tags/tag1479.xml"/><Relationship Id="rId2" Type="http://schemas.openxmlformats.org/officeDocument/2006/relationships/tags" Target="../tags/tag1478.xml"/><Relationship Id="rId1" Type="http://schemas.openxmlformats.org/officeDocument/2006/relationships/vmlDrawing" Target="../drawings/vmlDrawing760.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3.xml.rels><?xml version="1.0" encoding="UTF-8" standalone="yes"?>
<Relationships xmlns="http://schemas.openxmlformats.org/package/2006/relationships"><Relationship Id="rId3" Type="http://schemas.openxmlformats.org/officeDocument/2006/relationships/tags" Target="../tags/tag1481.xml"/><Relationship Id="rId2" Type="http://schemas.openxmlformats.org/officeDocument/2006/relationships/tags" Target="../tags/tag1480.xml"/><Relationship Id="rId1" Type="http://schemas.openxmlformats.org/officeDocument/2006/relationships/vmlDrawing" Target="../drawings/vmlDrawing761.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4.xml.rels><?xml version="1.0" encoding="UTF-8" standalone="yes"?>
<Relationships xmlns="http://schemas.openxmlformats.org/package/2006/relationships"><Relationship Id="rId3" Type="http://schemas.openxmlformats.org/officeDocument/2006/relationships/tags" Target="../tags/tag1483.xml"/><Relationship Id="rId7" Type="http://schemas.openxmlformats.org/officeDocument/2006/relationships/image" Target="../media/image3.emf"/><Relationship Id="rId2" Type="http://schemas.openxmlformats.org/officeDocument/2006/relationships/tags" Target="../tags/tag1482.xml"/><Relationship Id="rId1" Type="http://schemas.openxmlformats.org/officeDocument/2006/relationships/vmlDrawing" Target="../drawings/vmlDrawing762.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5.xml.rels><?xml version="1.0" encoding="UTF-8" standalone="yes"?>
<Relationships xmlns="http://schemas.openxmlformats.org/package/2006/relationships"><Relationship Id="rId3" Type="http://schemas.openxmlformats.org/officeDocument/2006/relationships/tags" Target="../tags/tag1485.xml"/><Relationship Id="rId7" Type="http://schemas.openxmlformats.org/officeDocument/2006/relationships/image" Target="../media/image3.emf"/><Relationship Id="rId2" Type="http://schemas.openxmlformats.org/officeDocument/2006/relationships/tags" Target="../tags/tag1484.xml"/><Relationship Id="rId1" Type="http://schemas.openxmlformats.org/officeDocument/2006/relationships/vmlDrawing" Target="../drawings/vmlDrawing763.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6.xml.rels><?xml version="1.0" encoding="UTF-8" standalone="yes"?>
<Relationships xmlns="http://schemas.openxmlformats.org/package/2006/relationships"><Relationship Id="rId3" Type="http://schemas.openxmlformats.org/officeDocument/2006/relationships/tags" Target="../tags/tag1487.xml"/><Relationship Id="rId7" Type="http://schemas.openxmlformats.org/officeDocument/2006/relationships/image" Target="../media/image3.emf"/><Relationship Id="rId2" Type="http://schemas.openxmlformats.org/officeDocument/2006/relationships/tags" Target="../tags/tag1486.xml"/><Relationship Id="rId1" Type="http://schemas.openxmlformats.org/officeDocument/2006/relationships/vmlDrawing" Target="../drawings/vmlDrawing764.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7.xml.rels><?xml version="1.0" encoding="UTF-8" standalone="yes"?>
<Relationships xmlns="http://schemas.openxmlformats.org/package/2006/relationships"><Relationship Id="rId3" Type="http://schemas.openxmlformats.org/officeDocument/2006/relationships/tags" Target="../tags/tag1489.xml"/><Relationship Id="rId7" Type="http://schemas.openxmlformats.org/officeDocument/2006/relationships/image" Target="../media/image3.emf"/><Relationship Id="rId2" Type="http://schemas.openxmlformats.org/officeDocument/2006/relationships/tags" Target="../tags/tag1488.xml"/><Relationship Id="rId1" Type="http://schemas.openxmlformats.org/officeDocument/2006/relationships/vmlDrawing" Target="../drawings/vmlDrawing765.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8.xml.rels><?xml version="1.0" encoding="UTF-8" standalone="yes"?>
<Relationships xmlns="http://schemas.openxmlformats.org/package/2006/relationships"><Relationship Id="rId3" Type="http://schemas.openxmlformats.org/officeDocument/2006/relationships/tags" Target="../tags/tag1491.xml"/><Relationship Id="rId7" Type="http://schemas.openxmlformats.org/officeDocument/2006/relationships/image" Target="../media/image2.png"/><Relationship Id="rId2" Type="http://schemas.openxmlformats.org/officeDocument/2006/relationships/tags" Target="../tags/tag1490.xml"/><Relationship Id="rId1" Type="http://schemas.openxmlformats.org/officeDocument/2006/relationships/vmlDrawing" Target="../drawings/vmlDrawing766.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09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93.xml"/><Relationship Id="rId7" Type="http://schemas.openxmlformats.org/officeDocument/2006/relationships/image" Target="../media/image9.emf"/><Relationship Id="rId2" Type="http://schemas.openxmlformats.org/officeDocument/2006/relationships/tags" Target="../tags/tag1492.xml"/><Relationship Id="rId1" Type="http://schemas.openxmlformats.org/officeDocument/2006/relationships/vmlDrawing" Target="../drawings/vmlDrawing767.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xml.rels><?xml version="1.0" encoding="UTF-8" standalone="yes"?>
<Relationships xmlns="http://schemas.openxmlformats.org/package/2006/relationships"><Relationship Id="rId3" Type="http://schemas.openxmlformats.org/officeDocument/2006/relationships/tags" Target="../tags/tag21.xml"/><Relationship Id="rId7" Type="http://schemas.openxmlformats.org/officeDocument/2006/relationships/image" Target="../media/image2.png"/><Relationship Id="rId2" Type="http://schemas.openxmlformats.org/officeDocument/2006/relationships/tags" Target="../tags/tag20.xml"/><Relationship Id="rId1" Type="http://schemas.openxmlformats.org/officeDocument/2006/relationships/vmlDrawing" Target="../drawings/vmlDrawing11.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87.xml"/><Relationship Id="rId7" Type="http://schemas.openxmlformats.org/officeDocument/2006/relationships/image" Target="../media/image9.emf"/><Relationship Id="rId2" Type="http://schemas.openxmlformats.org/officeDocument/2006/relationships/tags" Target="../tags/tag186.xml"/><Relationship Id="rId1" Type="http://schemas.openxmlformats.org/officeDocument/2006/relationships/vmlDrawing" Target="../drawings/vmlDrawing96.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95.xml"/><Relationship Id="rId7" Type="http://schemas.openxmlformats.org/officeDocument/2006/relationships/image" Target="../media/image9.emf"/><Relationship Id="rId2" Type="http://schemas.openxmlformats.org/officeDocument/2006/relationships/tags" Target="../tags/tag1494.xml"/><Relationship Id="rId1" Type="http://schemas.openxmlformats.org/officeDocument/2006/relationships/vmlDrawing" Target="../drawings/vmlDrawing768.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97.xml"/><Relationship Id="rId7" Type="http://schemas.openxmlformats.org/officeDocument/2006/relationships/image" Target="../media/image9.emf"/><Relationship Id="rId2" Type="http://schemas.openxmlformats.org/officeDocument/2006/relationships/tags" Target="../tags/tag1496.xml"/><Relationship Id="rId1" Type="http://schemas.openxmlformats.org/officeDocument/2006/relationships/vmlDrawing" Target="../drawings/vmlDrawing769.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99.xml"/><Relationship Id="rId7" Type="http://schemas.openxmlformats.org/officeDocument/2006/relationships/image" Target="../media/image9.emf"/><Relationship Id="rId2" Type="http://schemas.openxmlformats.org/officeDocument/2006/relationships/tags" Target="../tags/tag1498.xml"/><Relationship Id="rId1" Type="http://schemas.openxmlformats.org/officeDocument/2006/relationships/vmlDrawing" Target="../drawings/vmlDrawing770.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01.xml"/><Relationship Id="rId7" Type="http://schemas.openxmlformats.org/officeDocument/2006/relationships/image" Target="../media/image9.emf"/><Relationship Id="rId2" Type="http://schemas.openxmlformats.org/officeDocument/2006/relationships/tags" Target="../tags/tag1500.xml"/><Relationship Id="rId1" Type="http://schemas.openxmlformats.org/officeDocument/2006/relationships/vmlDrawing" Target="../drawings/vmlDrawing771.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4.xml.rels><?xml version="1.0" encoding="UTF-8" standalone="yes"?>
<Relationships xmlns="http://schemas.openxmlformats.org/package/2006/relationships"><Relationship Id="rId3" Type="http://schemas.openxmlformats.org/officeDocument/2006/relationships/tags" Target="../tags/tag1503.xml"/><Relationship Id="rId7" Type="http://schemas.openxmlformats.org/officeDocument/2006/relationships/image" Target="../media/image9.emf"/><Relationship Id="rId2" Type="http://schemas.openxmlformats.org/officeDocument/2006/relationships/tags" Target="../tags/tag1502.xml"/><Relationship Id="rId1" Type="http://schemas.openxmlformats.org/officeDocument/2006/relationships/vmlDrawing" Target="../drawings/vmlDrawing772.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5.xml.rels><?xml version="1.0" encoding="UTF-8" standalone="yes"?>
<Relationships xmlns="http://schemas.openxmlformats.org/package/2006/relationships"><Relationship Id="rId3" Type="http://schemas.openxmlformats.org/officeDocument/2006/relationships/tags" Target="../tags/tag1505.xml"/><Relationship Id="rId7" Type="http://schemas.openxmlformats.org/officeDocument/2006/relationships/image" Target="../media/image9.emf"/><Relationship Id="rId2" Type="http://schemas.openxmlformats.org/officeDocument/2006/relationships/tags" Target="../tags/tag1504.xml"/><Relationship Id="rId1" Type="http://schemas.openxmlformats.org/officeDocument/2006/relationships/vmlDrawing" Target="../drawings/vmlDrawing773.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6.xml.rels><?xml version="1.0" encoding="UTF-8" standalone="yes"?>
<Relationships xmlns="http://schemas.openxmlformats.org/package/2006/relationships"><Relationship Id="rId3" Type="http://schemas.openxmlformats.org/officeDocument/2006/relationships/tags" Target="../tags/tag1507.xml"/><Relationship Id="rId7" Type="http://schemas.openxmlformats.org/officeDocument/2006/relationships/image" Target="../media/image2.png"/><Relationship Id="rId2" Type="http://schemas.openxmlformats.org/officeDocument/2006/relationships/tags" Target="../tags/tag1506.xml"/><Relationship Id="rId1" Type="http://schemas.openxmlformats.org/officeDocument/2006/relationships/vmlDrawing" Target="../drawings/vmlDrawing774.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09.xml"/><Relationship Id="rId7" Type="http://schemas.openxmlformats.org/officeDocument/2006/relationships/image" Target="../media/image1.emf"/><Relationship Id="rId2" Type="http://schemas.openxmlformats.org/officeDocument/2006/relationships/tags" Target="../tags/tag1508.xml"/><Relationship Id="rId1" Type="http://schemas.openxmlformats.org/officeDocument/2006/relationships/vmlDrawing" Target="../drawings/vmlDrawing775.vml"/><Relationship Id="rId6" Type="http://schemas.openxmlformats.org/officeDocument/2006/relationships/oleObject" Target="../embeddings/oleObject154.bin"/><Relationship Id="rId5" Type="http://schemas.openxmlformats.org/officeDocument/2006/relationships/image" Target="../media/image10.emf"/><Relationship Id="rId4" Type="http://schemas.openxmlformats.org/officeDocument/2006/relationships/slideMaster" Target="../slideMasters/slideMaster14.xml"/></Relationships>
</file>

<file path=ppt/slideLayouts/_rels/slideLayout110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11.xml"/><Relationship Id="rId7" Type="http://schemas.openxmlformats.org/officeDocument/2006/relationships/image" Target="../media/image10.emf"/><Relationship Id="rId2" Type="http://schemas.openxmlformats.org/officeDocument/2006/relationships/tags" Target="../tags/tag1510.xml"/><Relationship Id="rId1" Type="http://schemas.openxmlformats.org/officeDocument/2006/relationships/vmlDrawing" Target="../drawings/vmlDrawing776.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0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13.xml"/><Relationship Id="rId7" Type="http://schemas.openxmlformats.org/officeDocument/2006/relationships/image" Target="../media/image10.emf"/><Relationship Id="rId2" Type="http://schemas.openxmlformats.org/officeDocument/2006/relationships/tags" Target="../tags/tag1512.xml"/><Relationship Id="rId1" Type="http://schemas.openxmlformats.org/officeDocument/2006/relationships/vmlDrawing" Target="../drawings/vmlDrawing777.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89.xml"/><Relationship Id="rId7" Type="http://schemas.openxmlformats.org/officeDocument/2006/relationships/image" Target="../media/image9.emf"/><Relationship Id="rId2" Type="http://schemas.openxmlformats.org/officeDocument/2006/relationships/tags" Target="../tags/tag188.xml"/><Relationship Id="rId1" Type="http://schemas.openxmlformats.org/officeDocument/2006/relationships/vmlDrawing" Target="../drawings/vmlDrawing97.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15.xml"/><Relationship Id="rId7" Type="http://schemas.openxmlformats.org/officeDocument/2006/relationships/image" Target="../media/image10.emf"/><Relationship Id="rId2" Type="http://schemas.openxmlformats.org/officeDocument/2006/relationships/tags" Target="../tags/tag1514.xml"/><Relationship Id="rId1" Type="http://schemas.openxmlformats.org/officeDocument/2006/relationships/vmlDrawing" Target="../drawings/vmlDrawing778.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17.xml"/><Relationship Id="rId7" Type="http://schemas.openxmlformats.org/officeDocument/2006/relationships/image" Target="../media/image10.emf"/><Relationship Id="rId2" Type="http://schemas.openxmlformats.org/officeDocument/2006/relationships/tags" Target="../tags/tag1516.xml"/><Relationship Id="rId1" Type="http://schemas.openxmlformats.org/officeDocument/2006/relationships/vmlDrawing" Target="../drawings/vmlDrawing779.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2.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519.xml"/><Relationship Id="rId7" Type="http://schemas.openxmlformats.org/officeDocument/2006/relationships/image" Target="../media/image9.emf"/><Relationship Id="rId2" Type="http://schemas.openxmlformats.org/officeDocument/2006/relationships/tags" Target="../tags/tag1518.xml"/><Relationship Id="rId1" Type="http://schemas.openxmlformats.org/officeDocument/2006/relationships/vmlDrawing" Target="../drawings/vmlDrawing780.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3.xml.rels><?xml version="1.0" encoding="UTF-8" standalone="yes"?>
<Relationships xmlns="http://schemas.openxmlformats.org/package/2006/relationships"><Relationship Id="rId3" Type="http://schemas.openxmlformats.org/officeDocument/2006/relationships/tags" Target="../tags/tag1521.xml"/><Relationship Id="rId7" Type="http://schemas.openxmlformats.org/officeDocument/2006/relationships/image" Target="../media/image10.emf"/><Relationship Id="rId2" Type="http://schemas.openxmlformats.org/officeDocument/2006/relationships/tags" Target="../tags/tag1520.xml"/><Relationship Id="rId1" Type="http://schemas.openxmlformats.org/officeDocument/2006/relationships/vmlDrawing" Target="../drawings/vmlDrawing781.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4.xml.rels><?xml version="1.0" encoding="UTF-8" standalone="yes"?>
<Relationships xmlns="http://schemas.openxmlformats.org/package/2006/relationships"><Relationship Id="rId3" Type="http://schemas.openxmlformats.org/officeDocument/2006/relationships/tags" Target="../tags/tag1523.xml"/><Relationship Id="rId7" Type="http://schemas.openxmlformats.org/officeDocument/2006/relationships/image" Target="../media/image2.png"/><Relationship Id="rId2" Type="http://schemas.openxmlformats.org/officeDocument/2006/relationships/tags" Target="../tags/tag1522.xml"/><Relationship Id="rId1" Type="http://schemas.openxmlformats.org/officeDocument/2006/relationships/vmlDrawing" Target="../drawings/vmlDrawing782.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525.xml"/><Relationship Id="rId7" Type="http://schemas.openxmlformats.org/officeDocument/2006/relationships/image" Target="../media/image2.png"/><Relationship Id="rId2" Type="http://schemas.openxmlformats.org/officeDocument/2006/relationships/tags" Target="../tags/tag1524.xml"/><Relationship Id="rId1" Type="http://schemas.openxmlformats.org/officeDocument/2006/relationships/vmlDrawing" Target="../drawings/vmlDrawing783.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27.xml"/><Relationship Id="rId7" Type="http://schemas.openxmlformats.org/officeDocument/2006/relationships/image" Target="../media/image10.emf"/><Relationship Id="rId2" Type="http://schemas.openxmlformats.org/officeDocument/2006/relationships/tags" Target="../tags/tag1526.xml"/><Relationship Id="rId1" Type="http://schemas.openxmlformats.org/officeDocument/2006/relationships/vmlDrawing" Target="../drawings/vmlDrawing784.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29.xml"/><Relationship Id="rId7" Type="http://schemas.openxmlformats.org/officeDocument/2006/relationships/image" Target="../media/image10.emf"/><Relationship Id="rId2" Type="http://schemas.openxmlformats.org/officeDocument/2006/relationships/tags" Target="../tags/tag1528.xml"/><Relationship Id="rId1" Type="http://schemas.openxmlformats.org/officeDocument/2006/relationships/vmlDrawing" Target="../drawings/vmlDrawing785.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31.xml"/><Relationship Id="rId7" Type="http://schemas.openxmlformats.org/officeDocument/2006/relationships/image" Target="../media/image10.emf"/><Relationship Id="rId2" Type="http://schemas.openxmlformats.org/officeDocument/2006/relationships/tags" Target="../tags/tag1530.xml"/><Relationship Id="rId1" Type="http://schemas.openxmlformats.org/officeDocument/2006/relationships/vmlDrawing" Target="../drawings/vmlDrawing786.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33.xml"/><Relationship Id="rId7" Type="http://schemas.openxmlformats.org/officeDocument/2006/relationships/image" Target="../media/image10.emf"/><Relationship Id="rId2" Type="http://schemas.openxmlformats.org/officeDocument/2006/relationships/tags" Target="../tags/tag1532.xml"/><Relationship Id="rId1" Type="http://schemas.openxmlformats.org/officeDocument/2006/relationships/vmlDrawing" Target="../drawings/vmlDrawing787.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91.xml"/><Relationship Id="rId7" Type="http://schemas.openxmlformats.org/officeDocument/2006/relationships/image" Target="../media/image9.emf"/><Relationship Id="rId2" Type="http://schemas.openxmlformats.org/officeDocument/2006/relationships/tags" Target="../tags/tag190.xml"/><Relationship Id="rId1" Type="http://schemas.openxmlformats.org/officeDocument/2006/relationships/vmlDrawing" Target="../drawings/vmlDrawing98.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3" Type="http://schemas.openxmlformats.org/officeDocument/2006/relationships/tags" Target="../tags/tag1535.xml"/><Relationship Id="rId7" Type="http://schemas.openxmlformats.org/officeDocument/2006/relationships/image" Target="../media/image10.emf"/><Relationship Id="rId2" Type="http://schemas.openxmlformats.org/officeDocument/2006/relationships/tags" Target="../tags/tag1534.xml"/><Relationship Id="rId1" Type="http://schemas.openxmlformats.org/officeDocument/2006/relationships/vmlDrawing" Target="../drawings/vmlDrawing788.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1.xml.rels><?xml version="1.0" encoding="UTF-8" standalone="yes"?>
<Relationships xmlns="http://schemas.openxmlformats.org/package/2006/relationships"><Relationship Id="rId3" Type="http://schemas.openxmlformats.org/officeDocument/2006/relationships/tags" Target="../tags/tag1537.xml"/><Relationship Id="rId7" Type="http://schemas.openxmlformats.org/officeDocument/2006/relationships/image" Target="../media/image10.emf"/><Relationship Id="rId2" Type="http://schemas.openxmlformats.org/officeDocument/2006/relationships/tags" Target="../tags/tag1536.xml"/><Relationship Id="rId1" Type="http://schemas.openxmlformats.org/officeDocument/2006/relationships/vmlDrawing" Target="../drawings/vmlDrawing789.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2.xml.rels><?xml version="1.0" encoding="UTF-8" standalone="yes"?>
<Relationships xmlns="http://schemas.openxmlformats.org/package/2006/relationships"><Relationship Id="rId3" Type="http://schemas.openxmlformats.org/officeDocument/2006/relationships/tags" Target="../tags/tag1539.xml"/><Relationship Id="rId7" Type="http://schemas.openxmlformats.org/officeDocument/2006/relationships/image" Target="../media/image2.png"/><Relationship Id="rId2" Type="http://schemas.openxmlformats.org/officeDocument/2006/relationships/tags" Target="../tags/tag1538.xml"/><Relationship Id="rId1" Type="http://schemas.openxmlformats.org/officeDocument/2006/relationships/vmlDrawing" Target="../drawings/vmlDrawing790.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3.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541.xml"/><Relationship Id="rId7" Type="http://schemas.openxmlformats.org/officeDocument/2006/relationships/image" Target="../media/image2.png"/><Relationship Id="rId2" Type="http://schemas.openxmlformats.org/officeDocument/2006/relationships/tags" Target="../tags/tag1540.xml"/><Relationship Id="rId1" Type="http://schemas.openxmlformats.org/officeDocument/2006/relationships/vmlDrawing" Target="../drawings/vmlDrawing791.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43.xml"/><Relationship Id="rId7" Type="http://schemas.openxmlformats.org/officeDocument/2006/relationships/image" Target="../media/image10.emf"/><Relationship Id="rId2" Type="http://schemas.openxmlformats.org/officeDocument/2006/relationships/tags" Target="../tags/tag1542.xml"/><Relationship Id="rId1" Type="http://schemas.openxmlformats.org/officeDocument/2006/relationships/vmlDrawing" Target="../drawings/vmlDrawing792.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45.xml"/><Relationship Id="rId7" Type="http://schemas.openxmlformats.org/officeDocument/2006/relationships/image" Target="../media/image10.emf"/><Relationship Id="rId2" Type="http://schemas.openxmlformats.org/officeDocument/2006/relationships/tags" Target="../tags/tag1544.xml"/><Relationship Id="rId1" Type="http://schemas.openxmlformats.org/officeDocument/2006/relationships/vmlDrawing" Target="../drawings/vmlDrawing793.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47.xml"/><Relationship Id="rId7" Type="http://schemas.openxmlformats.org/officeDocument/2006/relationships/image" Target="../media/image10.emf"/><Relationship Id="rId2" Type="http://schemas.openxmlformats.org/officeDocument/2006/relationships/tags" Target="../tags/tag1546.xml"/><Relationship Id="rId1" Type="http://schemas.openxmlformats.org/officeDocument/2006/relationships/vmlDrawing" Target="../drawings/vmlDrawing794.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49.xml"/><Relationship Id="rId7" Type="http://schemas.openxmlformats.org/officeDocument/2006/relationships/image" Target="../media/image10.emf"/><Relationship Id="rId2" Type="http://schemas.openxmlformats.org/officeDocument/2006/relationships/tags" Target="../tags/tag1548.xml"/><Relationship Id="rId1" Type="http://schemas.openxmlformats.org/officeDocument/2006/relationships/vmlDrawing" Target="../drawings/vmlDrawing795.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8.xml.rels><?xml version="1.0" encoding="UTF-8" standalone="yes"?>
<Relationships xmlns="http://schemas.openxmlformats.org/package/2006/relationships"><Relationship Id="rId3" Type="http://schemas.openxmlformats.org/officeDocument/2006/relationships/tags" Target="../tags/tag1551.xml"/><Relationship Id="rId7" Type="http://schemas.openxmlformats.org/officeDocument/2006/relationships/image" Target="../media/image10.emf"/><Relationship Id="rId2" Type="http://schemas.openxmlformats.org/officeDocument/2006/relationships/tags" Target="../tags/tag1550.xml"/><Relationship Id="rId1" Type="http://schemas.openxmlformats.org/officeDocument/2006/relationships/vmlDrawing" Target="../drawings/vmlDrawing796.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29.xml.rels><?xml version="1.0" encoding="UTF-8" standalone="yes"?>
<Relationships xmlns="http://schemas.openxmlformats.org/package/2006/relationships"><Relationship Id="rId3" Type="http://schemas.openxmlformats.org/officeDocument/2006/relationships/tags" Target="../tags/tag1553.xml"/><Relationship Id="rId7" Type="http://schemas.openxmlformats.org/officeDocument/2006/relationships/image" Target="../media/image10.emf"/><Relationship Id="rId2" Type="http://schemas.openxmlformats.org/officeDocument/2006/relationships/tags" Target="../tags/tag1552.xml"/><Relationship Id="rId1" Type="http://schemas.openxmlformats.org/officeDocument/2006/relationships/vmlDrawing" Target="../drawings/vmlDrawing797.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93.xml"/><Relationship Id="rId7" Type="http://schemas.openxmlformats.org/officeDocument/2006/relationships/image" Target="../media/image9.emf"/><Relationship Id="rId2" Type="http://schemas.openxmlformats.org/officeDocument/2006/relationships/tags" Target="../tags/tag192.xml"/><Relationship Id="rId1" Type="http://schemas.openxmlformats.org/officeDocument/2006/relationships/vmlDrawing" Target="../drawings/vmlDrawing99.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3" Type="http://schemas.openxmlformats.org/officeDocument/2006/relationships/tags" Target="../tags/tag1555.xml"/><Relationship Id="rId2" Type="http://schemas.openxmlformats.org/officeDocument/2006/relationships/tags" Target="../tags/tag1554.xml"/><Relationship Id="rId1" Type="http://schemas.openxmlformats.org/officeDocument/2006/relationships/vmlDrawing" Target="../drawings/vmlDrawing798.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s>
</file>

<file path=ppt/slideLayouts/_rels/slideLayout113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57.xml"/><Relationship Id="rId7" Type="http://schemas.openxmlformats.org/officeDocument/2006/relationships/image" Target="../media/image11.emf"/><Relationship Id="rId2" Type="http://schemas.openxmlformats.org/officeDocument/2006/relationships/tags" Target="../tags/tag1556.xml"/><Relationship Id="rId1" Type="http://schemas.openxmlformats.org/officeDocument/2006/relationships/vmlDrawing" Target="../drawings/vmlDrawing799.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3.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59.xml"/><Relationship Id="rId7" Type="http://schemas.openxmlformats.org/officeDocument/2006/relationships/image" Target="../media/image11.emf"/><Relationship Id="rId2" Type="http://schemas.openxmlformats.org/officeDocument/2006/relationships/tags" Target="../tags/tag1558.xml"/><Relationship Id="rId1" Type="http://schemas.openxmlformats.org/officeDocument/2006/relationships/vmlDrawing" Target="../drawings/vmlDrawing800.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161.bin"/><Relationship Id="rId10" Type="http://schemas.openxmlformats.org/officeDocument/2006/relationships/image" Target="../media/image12.emf"/><Relationship Id="rId4" Type="http://schemas.openxmlformats.org/officeDocument/2006/relationships/slideMaster" Target="../slideMasters/slideMaster14.xml"/><Relationship Id="rId9" Type="http://schemas.openxmlformats.org/officeDocument/2006/relationships/image" Target="../media/image13.emf"/></Relationships>
</file>

<file path=ppt/slideLayouts/_rels/slideLayout113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61.xml"/><Relationship Id="rId7" Type="http://schemas.openxmlformats.org/officeDocument/2006/relationships/image" Target="../media/image11.emf"/><Relationship Id="rId2" Type="http://schemas.openxmlformats.org/officeDocument/2006/relationships/tags" Target="../tags/tag1560.xml"/><Relationship Id="rId1" Type="http://schemas.openxmlformats.org/officeDocument/2006/relationships/vmlDrawing" Target="../drawings/vmlDrawing801.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3.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63.xml"/><Relationship Id="rId7" Type="http://schemas.openxmlformats.org/officeDocument/2006/relationships/image" Target="../media/image11.emf"/><Relationship Id="rId2" Type="http://schemas.openxmlformats.org/officeDocument/2006/relationships/tags" Target="../tags/tag1562.xml"/><Relationship Id="rId1" Type="http://schemas.openxmlformats.org/officeDocument/2006/relationships/vmlDrawing" Target="../drawings/vmlDrawing802.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161.bin"/><Relationship Id="rId10" Type="http://schemas.openxmlformats.org/officeDocument/2006/relationships/image" Target="../media/image14.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65.xml"/><Relationship Id="rId7" Type="http://schemas.openxmlformats.org/officeDocument/2006/relationships/image" Target="../media/image11.emf"/><Relationship Id="rId2" Type="http://schemas.openxmlformats.org/officeDocument/2006/relationships/tags" Target="../tags/tag1564.xml"/><Relationship Id="rId1" Type="http://schemas.openxmlformats.org/officeDocument/2006/relationships/vmlDrawing" Target="../drawings/vmlDrawing803.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67.xml"/><Relationship Id="rId7" Type="http://schemas.openxmlformats.org/officeDocument/2006/relationships/image" Target="../media/image11.emf"/><Relationship Id="rId2" Type="http://schemas.openxmlformats.org/officeDocument/2006/relationships/tags" Target="../tags/tag1566.xml"/><Relationship Id="rId1" Type="http://schemas.openxmlformats.org/officeDocument/2006/relationships/vmlDrawing" Target="../drawings/vmlDrawing804.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4.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69.xml"/><Relationship Id="rId7" Type="http://schemas.openxmlformats.org/officeDocument/2006/relationships/image" Target="../media/image11.emf"/><Relationship Id="rId2" Type="http://schemas.openxmlformats.org/officeDocument/2006/relationships/tags" Target="../tags/tag1568.xml"/><Relationship Id="rId1" Type="http://schemas.openxmlformats.org/officeDocument/2006/relationships/vmlDrawing" Target="../drawings/vmlDrawing805.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71.xml"/><Relationship Id="rId7" Type="http://schemas.openxmlformats.org/officeDocument/2006/relationships/image" Target="../media/image11.emf"/><Relationship Id="rId2" Type="http://schemas.openxmlformats.org/officeDocument/2006/relationships/tags" Target="../tags/tag1570.xml"/><Relationship Id="rId1" Type="http://schemas.openxmlformats.org/officeDocument/2006/relationships/vmlDrawing" Target="../drawings/vmlDrawing806.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4.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3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73.xml"/><Relationship Id="rId7" Type="http://schemas.openxmlformats.org/officeDocument/2006/relationships/image" Target="../media/image11.emf"/><Relationship Id="rId2" Type="http://schemas.openxmlformats.org/officeDocument/2006/relationships/tags" Target="../tags/tag1572.xml"/><Relationship Id="rId1" Type="http://schemas.openxmlformats.org/officeDocument/2006/relationships/vmlDrawing" Target="../drawings/vmlDrawing807.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3.emf"/><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4.xml.rels><?xml version="1.0" encoding="UTF-8" standalone="yes"?>
<Relationships xmlns="http://schemas.openxmlformats.org/package/2006/relationships"><Relationship Id="rId3" Type="http://schemas.openxmlformats.org/officeDocument/2006/relationships/tags" Target="../tags/tag195.xml"/><Relationship Id="rId7" Type="http://schemas.openxmlformats.org/officeDocument/2006/relationships/image" Target="../media/image9.emf"/><Relationship Id="rId2" Type="http://schemas.openxmlformats.org/officeDocument/2006/relationships/tags" Target="../tags/tag194.xml"/><Relationship Id="rId1" Type="http://schemas.openxmlformats.org/officeDocument/2006/relationships/vmlDrawing" Target="../drawings/vmlDrawing100.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75.xml"/><Relationship Id="rId7" Type="http://schemas.openxmlformats.org/officeDocument/2006/relationships/image" Target="../media/image11.emf"/><Relationship Id="rId2" Type="http://schemas.openxmlformats.org/officeDocument/2006/relationships/tags" Target="../tags/tag1574.xml"/><Relationship Id="rId1" Type="http://schemas.openxmlformats.org/officeDocument/2006/relationships/vmlDrawing" Target="../drawings/vmlDrawing808.vml"/><Relationship Id="rId6" Type="http://schemas.openxmlformats.org/officeDocument/2006/relationships/image" Target="../media/image1.emf"/><Relationship Id="rId5" Type="http://schemas.openxmlformats.org/officeDocument/2006/relationships/oleObject" Target="../embeddings/oleObject161.bin"/><Relationship Id="rId10" Type="http://schemas.openxmlformats.org/officeDocument/2006/relationships/image" Target="../media/image13.emf"/><Relationship Id="rId4" Type="http://schemas.openxmlformats.org/officeDocument/2006/relationships/slideMaster" Target="../slideMasters/slideMaster14.xml"/><Relationship Id="rId9" Type="http://schemas.openxmlformats.org/officeDocument/2006/relationships/image" Target="../media/image14.emf"/></Relationships>
</file>

<file path=ppt/slideLayouts/_rels/slideLayout114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77.xml"/><Relationship Id="rId7" Type="http://schemas.openxmlformats.org/officeDocument/2006/relationships/image" Target="../media/image11.emf"/><Relationship Id="rId2" Type="http://schemas.openxmlformats.org/officeDocument/2006/relationships/tags" Target="../tags/tag1576.xml"/><Relationship Id="rId1" Type="http://schemas.openxmlformats.org/officeDocument/2006/relationships/vmlDrawing" Target="../drawings/vmlDrawing809.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 Id="rId9" Type="http://schemas.openxmlformats.org/officeDocument/2006/relationships/image" Target="../media/image12.emf"/></Relationships>
</file>

<file path=ppt/slideLayouts/_rels/slideLayout114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79.xml"/><Relationship Id="rId7" Type="http://schemas.openxmlformats.org/officeDocument/2006/relationships/image" Target="../media/image11.emf"/><Relationship Id="rId2" Type="http://schemas.openxmlformats.org/officeDocument/2006/relationships/tags" Target="../tags/tag1578.xml"/><Relationship Id="rId1" Type="http://schemas.openxmlformats.org/officeDocument/2006/relationships/vmlDrawing" Target="../drawings/vmlDrawing810.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 Id="rId9" Type="http://schemas.openxmlformats.org/officeDocument/2006/relationships/image" Target="../media/image14.emf"/></Relationships>
</file>

<file path=ppt/slideLayouts/_rels/slideLayout1143.xml.rels><?xml version="1.0" encoding="UTF-8" standalone="yes"?>
<Relationships xmlns="http://schemas.openxmlformats.org/package/2006/relationships"><Relationship Id="rId3" Type="http://schemas.openxmlformats.org/officeDocument/2006/relationships/tags" Target="../tags/tag1581.xml"/><Relationship Id="rId2" Type="http://schemas.openxmlformats.org/officeDocument/2006/relationships/tags" Target="../tags/tag1580.xml"/><Relationship Id="rId1" Type="http://schemas.openxmlformats.org/officeDocument/2006/relationships/vmlDrawing" Target="../drawings/vmlDrawing811.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s>
</file>

<file path=ppt/slideLayouts/_rels/slideLayout1144.xml.rels><?xml version="1.0" encoding="UTF-8" standalone="yes"?>
<Relationships xmlns="http://schemas.openxmlformats.org/package/2006/relationships"><Relationship Id="rId3" Type="http://schemas.openxmlformats.org/officeDocument/2006/relationships/tags" Target="../tags/tag1583.xml"/><Relationship Id="rId2" Type="http://schemas.openxmlformats.org/officeDocument/2006/relationships/tags" Target="../tags/tag1582.xml"/><Relationship Id="rId1" Type="http://schemas.openxmlformats.org/officeDocument/2006/relationships/vmlDrawing" Target="../drawings/vmlDrawing812.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s>
</file>

<file path=ppt/slideLayouts/_rels/slideLayout1145.xml.rels><?xml version="1.0" encoding="UTF-8" standalone="yes"?>
<Relationships xmlns="http://schemas.openxmlformats.org/package/2006/relationships"><Relationship Id="rId3" Type="http://schemas.openxmlformats.org/officeDocument/2006/relationships/tags" Target="../tags/tag1585.xml"/><Relationship Id="rId2" Type="http://schemas.openxmlformats.org/officeDocument/2006/relationships/tags" Target="../tags/tag1584.xml"/><Relationship Id="rId1" Type="http://schemas.openxmlformats.org/officeDocument/2006/relationships/vmlDrawing" Target="../drawings/vmlDrawing813.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s>
</file>

<file path=ppt/slideLayouts/_rels/slideLayout1146.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587.xml"/><Relationship Id="rId7" Type="http://schemas.openxmlformats.org/officeDocument/2006/relationships/image" Target="../media/image29.png"/><Relationship Id="rId2" Type="http://schemas.openxmlformats.org/officeDocument/2006/relationships/tags" Target="../tags/tag1586.xml"/><Relationship Id="rId1" Type="http://schemas.openxmlformats.org/officeDocument/2006/relationships/vmlDrawing" Target="../drawings/vmlDrawing814.vml"/><Relationship Id="rId6" Type="http://schemas.openxmlformats.org/officeDocument/2006/relationships/image" Target="../media/image1.emf"/><Relationship Id="rId5" Type="http://schemas.openxmlformats.org/officeDocument/2006/relationships/oleObject" Target="../embeddings/oleObject161.bin"/><Relationship Id="rId4" Type="http://schemas.openxmlformats.org/officeDocument/2006/relationships/slideMaster" Target="../slideMasters/slideMaster14.xml"/></Relationships>
</file>

<file path=ppt/slideLayouts/_rels/slideLayout1147.xml.rels><?xml version="1.0" encoding="UTF-8" standalone="yes"?>
<Relationships xmlns="http://schemas.openxmlformats.org/package/2006/relationships"><Relationship Id="rId3" Type="http://schemas.openxmlformats.org/officeDocument/2006/relationships/tags" Target="../tags/tag1589.xml"/><Relationship Id="rId2" Type="http://schemas.openxmlformats.org/officeDocument/2006/relationships/tags" Target="../tags/tag1588.xml"/><Relationship Id="rId1" Type="http://schemas.openxmlformats.org/officeDocument/2006/relationships/vmlDrawing" Target="../drawings/vmlDrawing815.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14.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3" Type="http://schemas.openxmlformats.org/officeDocument/2006/relationships/tags" Target="../tags/tag197.xml"/><Relationship Id="rId7" Type="http://schemas.openxmlformats.org/officeDocument/2006/relationships/image" Target="../media/image9.emf"/><Relationship Id="rId2" Type="http://schemas.openxmlformats.org/officeDocument/2006/relationships/tags" Target="../tags/tag196.xml"/><Relationship Id="rId1" Type="http://schemas.openxmlformats.org/officeDocument/2006/relationships/vmlDrawing" Target="../drawings/vmlDrawing101.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8.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591.xml"/><Relationship Id="rId7" Type="http://schemas.openxmlformats.org/officeDocument/2006/relationships/image" Target="../media/image29.png"/><Relationship Id="rId2" Type="http://schemas.openxmlformats.org/officeDocument/2006/relationships/tags" Target="../tags/tag1590.xml"/><Relationship Id="rId1" Type="http://schemas.openxmlformats.org/officeDocument/2006/relationships/vmlDrawing" Target="../drawings/vmlDrawing816.vml"/><Relationship Id="rId6" Type="http://schemas.openxmlformats.org/officeDocument/2006/relationships/image" Target="../media/image1.emf"/><Relationship Id="rId5" Type="http://schemas.openxmlformats.org/officeDocument/2006/relationships/oleObject" Target="../embeddings/oleObject162.bin"/><Relationship Id="rId4" Type="http://schemas.openxmlformats.org/officeDocument/2006/relationships/slideMaster" Target="../slideMasters/slideMaster14.xml"/></Relationships>
</file>

<file path=ppt/slideLayouts/_rels/slideLayout1159.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593.xml"/><Relationship Id="rId7" Type="http://schemas.openxmlformats.org/officeDocument/2006/relationships/image" Target="../media/image29.png"/><Relationship Id="rId2" Type="http://schemas.openxmlformats.org/officeDocument/2006/relationships/tags" Target="../tags/tag1592.xml"/><Relationship Id="rId1" Type="http://schemas.openxmlformats.org/officeDocument/2006/relationships/vmlDrawing" Target="../drawings/vmlDrawing817.vml"/><Relationship Id="rId6" Type="http://schemas.openxmlformats.org/officeDocument/2006/relationships/image" Target="../media/image1.emf"/><Relationship Id="rId5" Type="http://schemas.openxmlformats.org/officeDocument/2006/relationships/oleObject" Target="../embeddings/oleObject162.bin"/><Relationship Id="rId4"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3" Type="http://schemas.openxmlformats.org/officeDocument/2006/relationships/tags" Target="../tags/tag199.xml"/><Relationship Id="rId7" Type="http://schemas.openxmlformats.org/officeDocument/2006/relationships/image" Target="../media/image2.png"/><Relationship Id="rId2" Type="http://schemas.openxmlformats.org/officeDocument/2006/relationships/tags" Target="../tags/tag198.xml"/><Relationship Id="rId1" Type="http://schemas.openxmlformats.org/officeDocument/2006/relationships/vmlDrawing" Target="../drawings/vmlDrawing102.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3.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2.png"/><Relationship Id="rId2" Type="http://schemas.openxmlformats.org/officeDocument/2006/relationships/tags" Target="../tags/tag1594.xml"/><Relationship Id="rId1" Type="http://schemas.openxmlformats.org/officeDocument/2006/relationships/vmlDrawing" Target="../drawings/vmlDrawing818.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63.bin"/></Relationships>
</file>

<file path=ppt/slideLayouts/_rels/slideLayout1164.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2.png"/><Relationship Id="rId2" Type="http://schemas.openxmlformats.org/officeDocument/2006/relationships/tags" Target="../tags/tag1595.xml"/><Relationship Id="rId1" Type="http://schemas.openxmlformats.org/officeDocument/2006/relationships/vmlDrawing" Target="../drawings/vmlDrawing819.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63.bin"/></Relationships>
</file>

<file path=ppt/slideLayouts/_rels/slideLayout116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4.xml"/><Relationship Id="rId7" Type="http://schemas.microsoft.com/office/2007/relationships/hdphoto" Target="../media/hdphoto1.wdp"/><Relationship Id="rId2" Type="http://schemas.openxmlformats.org/officeDocument/2006/relationships/tags" Target="../tags/tag1596.xml"/><Relationship Id="rId1" Type="http://schemas.openxmlformats.org/officeDocument/2006/relationships/vmlDrawing" Target="../drawings/vmlDrawing820.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163.bin"/><Relationship Id="rId9" Type="http://schemas.openxmlformats.org/officeDocument/2006/relationships/image" Target="../media/image2.png"/></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01.xml"/><Relationship Id="rId7" Type="http://schemas.openxmlformats.org/officeDocument/2006/relationships/image" Target="../media/image1.emf"/><Relationship Id="rId2" Type="http://schemas.openxmlformats.org/officeDocument/2006/relationships/tags" Target="../tags/tag200.xml"/><Relationship Id="rId1" Type="http://schemas.openxmlformats.org/officeDocument/2006/relationships/vmlDrawing" Target="../drawings/vmlDrawing103.vml"/><Relationship Id="rId6" Type="http://schemas.openxmlformats.org/officeDocument/2006/relationships/oleObject" Target="../embeddings/oleObject15.bin"/><Relationship Id="rId5" Type="http://schemas.openxmlformats.org/officeDocument/2006/relationships/image" Target="../media/image10.emf"/><Relationship Id="rId4"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03.xml"/><Relationship Id="rId7" Type="http://schemas.openxmlformats.org/officeDocument/2006/relationships/image" Target="../media/image10.emf"/><Relationship Id="rId2" Type="http://schemas.openxmlformats.org/officeDocument/2006/relationships/tags" Target="../tags/tag202.xml"/><Relationship Id="rId1" Type="http://schemas.openxmlformats.org/officeDocument/2006/relationships/vmlDrawing" Target="../drawings/vmlDrawing104.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05.xml"/><Relationship Id="rId7" Type="http://schemas.openxmlformats.org/officeDocument/2006/relationships/image" Target="../media/image10.emf"/><Relationship Id="rId2" Type="http://schemas.openxmlformats.org/officeDocument/2006/relationships/tags" Target="../tags/tag204.xml"/><Relationship Id="rId1" Type="http://schemas.openxmlformats.org/officeDocument/2006/relationships/vmlDrawing" Target="../drawings/vmlDrawing105.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tags" Target="../tags/tag23.xml"/><Relationship Id="rId7" Type="http://schemas.openxmlformats.org/officeDocument/2006/relationships/image" Target="../media/image2.png"/><Relationship Id="rId2" Type="http://schemas.openxmlformats.org/officeDocument/2006/relationships/tags" Target="../tags/tag22.xml"/><Relationship Id="rId1" Type="http://schemas.openxmlformats.org/officeDocument/2006/relationships/vmlDrawing" Target="../drawings/vmlDrawing12.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07.xml"/><Relationship Id="rId7" Type="http://schemas.openxmlformats.org/officeDocument/2006/relationships/image" Target="../media/image10.emf"/><Relationship Id="rId2" Type="http://schemas.openxmlformats.org/officeDocument/2006/relationships/tags" Target="../tags/tag206.xml"/><Relationship Id="rId1" Type="http://schemas.openxmlformats.org/officeDocument/2006/relationships/vmlDrawing" Target="../drawings/vmlDrawing106.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09.xml"/><Relationship Id="rId7" Type="http://schemas.openxmlformats.org/officeDocument/2006/relationships/image" Target="../media/image10.emf"/><Relationship Id="rId2" Type="http://schemas.openxmlformats.org/officeDocument/2006/relationships/tags" Target="../tags/tag208.xml"/><Relationship Id="rId1" Type="http://schemas.openxmlformats.org/officeDocument/2006/relationships/vmlDrawing" Target="../drawings/vmlDrawing107.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211.xml"/><Relationship Id="rId7" Type="http://schemas.openxmlformats.org/officeDocument/2006/relationships/image" Target="../media/image9.emf"/><Relationship Id="rId2" Type="http://schemas.openxmlformats.org/officeDocument/2006/relationships/tags" Target="../tags/tag210.xml"/><Relationship Id="rId1" Type="http://schemas.openxmlformats.org/officeDocument/2006/relationships/vmlDrawing" Target="../drawings/vmlDrawing108.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3" Type="http://schemas.openxmlformats.org/officeDocument/2006/relationships/tags" Target="../tags/tag213.xml"/><Relationship Id="rId7" Type="http://schemas.openxmlformats.org/officeDocument/2006/relationships/image" Target="../media/image10.emf"/><Relationship Id="rId2" Type="http://schemas.openxmlformats.org/officeDocument/2006/relationships/tags" Target="../tags/tag212.xml"/><Relationship Id="rId1" Type="http://schemas.openxmlformats.org/officeDocument/2006/relationships/vmlDrawing" Target="../drawings/vmlDrawing109.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3" Type="http://schemas.openxmlformats.org/officeDocument/2006/relationships/tags" Target="../tags/tag215.xml"/><Relationship Id="rId7" Type="http://schemas.openxmlformats.org/officeDocument/2006/relationships/image" Target="../media/image2.png"/><Relationship Id="rId2" Type="http://schemas.openxmlformats.org/officeDocument/2006/relationships/tags" Target="../tags/tag214.xml"/><Relationship Id="rId1" Type="http://schemas.openxmlformats.org/officeDocument/2006/relationships/vmlDrawing" Target="../drawings/vmlDrawing110.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217.xml"/><Relationship Id="rId7" Type="http://schemas.openxmlformats.org/officeDocument/2006/relationships/image" Target="../media/image2.png"/><Relationship Id="rId2" Type="http://schemas.openxmlformats.org/officeDocument/2006/relationships/tags" Target="../tags/tag216.xml"/><Relationship Id="rId1" Type="http://schemas.openxmlformats.org/officeDocument/2006/relationships/vmlDrawing" Target="../drawings/vmlDrawing111.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19.xml"/><Relationship Id="rId7" Type="http://schemas.openxmlformats.org/officeDocument/2006/relationships/image" Target="../media/image10.emf"/><Relationship Id="rId2" Type="http://schemas.openxmlformats.org/officeDocument/2006/relationships/tags" Target="../tags/tag218.xml"/><Relationship Id="rId1" Type="http://schemas.openxmlformats.org/officeDocument/2006/relationships/vmlDrawing" Target="../drawings/vmlDrawing112.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21.xml"/><Relationship Id="rId7" Type="http://schemas.openxmlformats.org/officeDocument/2006/relationships/image" Target="../media/image10.emf"/><Relationship Id="rId2" Type="http://schemas.openxmlformats.org/officeDocument/2006/relationships/tags" Target="../tags/tag220.xml"/><Relationship Id="rId1" Type="http://schemas.openxmlformats.org/officeDocument/2006/relationships/vmlDrawing" Target="../drawings/vmlDrawing113.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23.xml"/><Relationship Id="rId7" Type="http://schemas.openxmlformats.org/officeDocument/2006/relationships/image" Target="../media/image10.emf"/><Relationship Id="rId2" Type="http://schemas.openxmlformats.org/officeDocument/2006/relationships/tags" Target="../tags/tag222.xml"/><Relationship Id="rId1" Type="http://schemas.openxmlformats.org/officeDocument/2006/relationships/vmlDrawing" Target="../drawings/vmlDrawing114.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25.xml"/><Relationship Id="rId7" Type="http://schemas.openxmlformats.org/officeDocument/2006/relationships/image" Target="../media/image10.emf"/><Relationship Id="rId2" Type="http://schemas.openxmlformats.org/officeDocument/2006/relationships/tags" Target="../tags/tag224.xml"/><Relationship Id="rId1" Type="http://schemas.openxmlformats.org/officeDocument/2006/relationships/vmlDrawing" Target="../drawings/vmlDrawing115.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image" Target="../media/image2.png"/><Relationship Id="rId2" Type="http://schemas.openxmlformats.org/officeDocument/2006/relationships/tags" Target="../tags/tag24.xml"/><Relationship Id="rId1" Type="http://schemas.openxmlformats.org/officeDocument/2006/relationships/vmlDrawing" Target="../drawings/vmlDrawing13.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tags" Target="../tags/tag227.xml"/><Relationship Id="rId7" Type="http://schemas.openxmlformats.org/officeDocument/2006/relationships/image" Target="../media/image10.emf"/><Relationship Id="rId2" Type="http://schemas.openxmlformats.org/officeDocument/2006/relationships/tags" Target="../tags/tag226.xml"/><Relationship Id="rId1" Type="http://schemas.openxmlformats.org/officeDocument/2006/relationships/vmlDrawing" Target="../drawings/vmlDrawing116.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3" Type="http://schemas.openxmlformats.org/officeDocument/2006/relationships/tags" Target="../tags/tag229.xml"/><Relationship Id="rId7" Type="http://schemas.openxmlformats.org/officeDocument/2006/relationships/image" Target="../media/image10.emf"/><Relationship Id="rId2" Type="http://schemas.openxmlformats.org/officeDocument/2006/relationships/tags" Target="../tags/tag228.xml"/><Relationship Id="rId1" Type="http://schemas.openxmlformats.org/officeDocument/2006/relationships/vmlDrawing" Target="../drawings/vmlDrawing117.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3" Type="http://schemas.openxmlformats.org/officeDocument/2006/relationships/tags" Target="../tags/tag231.xml"/><Relationship Id="rId7" Type="http://schemas.openxmlformats.org/officeDocument/2006/relationships/image" Target="../media/image2.png"/><Relationship Id="rId2" Type="http://schemas.openxmlformats.org/officeDocument/2006/relationships/tags" Target="../tags/tag230.xml"/><Relationship Id="rId1" Type="http://schemas.openxmlformats.org/officeDocument/2006/relationships/vmlDrawing" Target="../drawings/vmlDrawing118.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233.xml"/><Relationship Id="rId7" Type="http://schemas.openxmlformats.org/officeDocument/2006/relationships/image" Target="../media/image2.png"/><Relationship Id="rId2" Type="http://schemas.openxmlformats.org/officeDocument/2006/relationships/tags" Target="../tags/tag232.xml"/><Relationship Id="rId1" Type="http://schemas.openxmlformats.org/officeDocument/2006/relationships/vmlDrawing" Target="../drawings/vmlDrawing119.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35.xml"/><Relationship Id="rId7" Type="http://schemas.openxmlformats.org/officeDocument/2006/relationships/image" Target="../media/image10.emf"/><Relationship Id="rId2" Type="http://schemas.openxmlformats.org/officeDocument/2006/relationships/tags" Target="../tags/tag234.xml"/><Relationship Id="rId1" Type="http://schemas.openxmlformats.org/officeDocument/2006/relationships/vmlDrawing" Target="../drawings/vmlDrawing120.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37.xml"/><Relationship Id="rId7" Type="http://schemas.openxmlformats.org/officeDocument/2006/relationships/image" Target="../media/image10.emf"/><Relationship Id="rId2" Type="http://schemas.openxmlformats.org/officeDocument/2006/relationships/tags" Target="../tags/tag236.xml"/><Relationship Id="rId1" Type="http://schemas.openxmlformats.org/officeDocument/2006/relationships/vmlDrawing" Target="../drawings/vmlDrawing121.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39.xml"/><Relationship Id="rId7" Type="http://schemas.openxmlformats.org/officeDocument/2006/relationships/image" Target="../media/image10.emf"/><Relationship Id="rId2" Type="http://schemas.openxmlformats.org/officeDocument/2006/relationships/tags" Target="../tags/tag238.xml"/><Relationship Id="rId1" Type="http://schemas.openxmlformats.org/officeDocument/2006/relationships/vmlDrawing" Target="../drawings/vmlDrawing122.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241.xml"/><Relationship Id="rId7" Type="http://schemas.openxmlformats.org/officeDocument/2006/relationships/image" Target="../media/image10.emf"/><Relationship Id="rId2" Type="http://schemas.openxmlformats.org/officeDocument/2006/relationships/tags" Target="../tags/tag240.xml"/><Relationship Id="rId1" Type="http://schemas.openxmlformats.org/officeDocument/2006/relationships/vmlDrawing" Target="../drawings/vmlDrawing123.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3" Type="http://schemas.openxmlformats.org/officeDocument/2006/relationships/tags" Target="../tags/tag243.xml"/><Relationship Id="rId7" Type="http://schemas.openxmlformats.org/officeDocument/2006/relationships/image" Target="../media/image10.emf"/><Relationship Id="rId2" Type="http://schemas.openxmlformats.org/officeDocument/2006/relationships/tags" Target="../tags/tag242.xml"/><Relationship Id="rId1" Type="http://schemas.openxmlformats.org/officeDocument/2006/relationships/vmlDrawing" Target="../drawings/vmlDrawing124.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3" Type="http://schemas.openxmlformats.org/officeDocument/2006/relationships/tags" Target="../tags/tag245.xml"/><Relationship Id="rId7" Type="http://schemas.openxmlformats.org/officeDocument/2006/relationships/image" Target="../media/image10.emf"/><Relationship Id="rId2" Type="http://schemas.openxmlformats.org/officeDocument/2006/relationships/tags" Target="../tags/tag244.xml"/><Relationship Id="rId1" Type="http://schemas.openxmlformats.org/officeDocument/2006/relationships/vmlDrawing" Target="../drawings/vmlDrawing125.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tags" Target="../tags/tag247.xml"/><Relationship Id="rId2" Type="http://schemas.openxmlformats.org/officeDocument/2006/relationships/tags" Target="../tags/tag246.xml"/><Relationship Id="rId1" Type="http://schemas.openxmlformats.org/officeDocument/2006/relationships/vmlDrawing" Target="../drawings/vmlDrawing126.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49.xml"/><Relationship Id="rId7" Type="http://schemas.openxmlformats.org/officeDocument/2006/relationships/image" Target="../media/image11.emf"/><Relationship Id="rId2" Type="http://schemas.openxmlformats.org/officeDocument/2006/relationships/tags" Target="../tags/tag248.xml"/><Relationship Id="rId1" Type="http://schemas.openxmlformats.org/officeDocument/2006/relationships/vmlDrawing" Target="../drawings/vmlDrawing127.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3.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51.xml"/><Relationship Id="rId7" Type="http://schemas.openxmlformats.org/officeDocument/2006/relationships/image" Target="../media/image11.emf"/><Relationship Id="rId2" Type="http://schemas.openxmlformats.org/officeDocument/2006/relationships/tags" Target="../tags/tag250.xml"/><Relationship Id="rId1" Type="http://schemas.openxmlformats.org/officeDocument/2006/relationships/vmlDrawing" Target="../drawings/vmlDrawing128.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22.bin"/><Relationship Id="rId10" Type="http://schemas.openxmlformats.org/officeDocument/2006/relationships/image" Target="../media/image12.emf"/><Relationship Id="rId4" Type="http://schemas.openxmlformats.org/officeDocument/2006/relationships/slideMaster" Target="../slideMasters/slideMaster2.xml"/><Relationship Id="rId9" Type="http://schemas.openxmlformats.org/officeDocument/2006/relationships/image" Target="../media/image13.emf"/></Relationships>
</file>

<file path=ppt/slideLayouts/_rels/slideLayout14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53.xml"/><Relationship Id="rId7" Type="http://schemas.openxmlformats.org/officeDocument/2006/relationships/image" Target="../media/image11.emf"/><Relationship Id="rId2" Type="http://schemas.openxmlformats.org/officeDocument/2006/relationships/tags" Target="../tags/tag252.xml"/><Relationship Id="rId1" Type="http://schemas.openxmlformats.org/officeDocument/2006/relationships/vmlDrawing" Target="../drawings/vmlDrawing129.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3.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55.xml"/><Relationship Id="rId7" Type="http://schemas.openxmlformats.org/officeDocument/2006/relationships/image" Target="../media/image11.emf"/><Relationship Id="rId2" Type="http://schemas.openxmlformats.org/officeDocument/2006/relationships/tags" Target="../tags/tag254.xml"/><Relationship Id="rId1" Type="http://schemas.openxmlformats.org/officeDocument/2006/relationships/vmlDrawing" Target="../drawings/vmlDrawing130.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22.bin"/><Relationship Id="rId10" Type="http://schemas.openxmlformats.org/officeDocument/2006/relationships/image" Target="../media/image14.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57.xml"/><Relationship Id="rId7" Type="http://schemas.openxmlformats.org/officeDocument/2006/relationships/image" Target="../media/image11.emf"/><Relationship Id="rId2" Type="http://schemas.openxmlformats.org/officeDocument/2006/relationships/tags" Target="../tags/tag256.xml"/><Relationship Id="rId1" Type="http://schemas.openxmlformats.org/officeDocument/2006/relationships/vmlDrawing" Target="../drawings/vmlDrawing131.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59.xml"/><Relationship Id="rId7" Type="http://schemas.openxmlformats.org/officeDocument/2006/relationships/image" Target="../media/image11.emf"/><Relationship Id="rId2" Type="http://schemas.openxmlformats.org/officeDocument/2006/relationships/tags" Target="../tags/tag258.xml"/><Relationship Id="rId1" Type="http://schemas.openxmlformats.org/officeDocument/2006/relationships/vmlDrawing" Target="../drawings/vmlDrawing132.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4.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61.xml"/><Relationship Id="rId7" Type="http://schemas.openxmlformats.org/officeDocument/2006/relationships/image" Target="../media/image11.emf"/><Relationship Id="rId2" Type="http://schemas.openxmlformats.org/officeDocument/2006/relationships/tags" Target="../tags/tag260.xml"/><Relationship Id="rId1" Type="http://schemas.openxmlformats.org/officeDocument/2006/relationships/vmlDrawing" Target="../drawings/vmlDrawing133.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63.xml"/><Relationship Id="rId7" Type="http://schemas.openxmlformats.org/officeDocument/2006/relationships/image" Target="../media/image11.emf"/><Relationship Id="rId2" Type="http://schemas.openxmlformats.org/officeDocument/2006/relationships/tags" Target="../tags/tag262.xml"/><Relationship Id="rId1" Type="http://schemas.openxmlformats.org/officeDocument/2006/relationships/vmlDrawing" Target="../drawings/vmlDrawing134.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4.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4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65.xml"/><Relationship Id="rId7" Type="http://schemas.openxmlformats.org/officeDocument/2006/relationships/image" Target="../media/image11.emf"/><Relationship Id="rId2" Type="http://schemas.openxmlformats.org/officeDocument/2006/relationships/tags" Target="../tags/tag264.xml"/><Relationship Id="rId1" Type="http://schemas.openxmlformats.org/officeDocument/2006/relationships/vmlDrawing" Target="../drawings/vmlDrawing135.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3.emf"/><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5.xml.rels><?xml version="1.0" encoding="UTF-8" standalone="yes"?>
<Relationships xmlns="http://schemas.openxmlformats.org/package/2006/relationships"><Relationship Id="rId3" Type="http://schemas.openxmlformats.org/officeDocument/2006/relationships/tags" Target="../tags/tag29.xml"/><Relationship Id="rId2" Type="http://schemas.openxmlformats.org/officeDocument/2006/relationships/tags" Target="../tags/tag28.xml"/><Relationship Id="rId1" Type="http://schemas.openxmlformats.org/officeDocument/2006/relationships/vmlDrawing" Target="../drawings/vmlDrawing15.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67.xml"/><Relationship Id="rId7" Type="http://schemas.openxmlformats.org/officeDocument/2006/relationships/image" Target="../media/image11.emf"/><Relationship Id="rId2" Type="http://schemas.openxmlformats.org/officeDocument/2006/relationships/tags" Target="../tags/tag266.xml"/><Relationship Id="rId1" Type="http://schemas.openxmlformats.org/officeDocument/2006/relationships/vmlDrawing" Target="../drawings/vmlDrawing136.vml"/><Relationship Id="rId6" Type="http://schemas.openxmlformats.org/officeDocument/2006/relationships/image" Target="../media/image1.emf"/><Relationship Id="rId5" Type="http://schemas.openxmlformats.org/officeDocument/2006/relationships/oleObject" Target="../embeddings/oleObject22.bin"/><Relationship Id="rId10" Type="http://schemas.openxmlformats.org/officeDocument/2006/relationships/image" Target="../media/image13.emf"/><Relationship Id="rId4" Type="http://schemas.openxmlformats.org/officeDocument/2006/relationships/slideMaster" Target="../slideMasters/slideMaster2.xml"/><Relationship Id="rId9" Type="http://schemas.openxmlformats.org/officeDocument/2006/relationships/image" Target="../media/image14.emf"/></Relationships>
</file>

<file path=ppt/slideLayouts/_rels/slideLayout15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69.xml"/><Relationship Id="rId7" Type="http://schemas.openxmlformats.org/officeDocument/2006/relationships/image" Target="../media/image11.emf"/><Relationship Id="rId2" Type="http://schemas.openxmlformats.org/officeDocument/2006/relationships/tags" Target="../tags/tag268.xml"/><Relationship Id="rId1" Type="http://schemas.openxmlformats.org/officeDocument/2006/relationships/vmlDrawing" Target="../drawings/vmlDrawing137.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 Id="rId9" Type="http://schemas.openxmlformats.org/officeDocument/2006/relationships/image" Target="../media/image12.emf"/></Relationships>
</file>

<file path=ppt/slideLayouts/_rels/slideLayout15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71.xml"/><Relationship Id="rId7" Type="http://schemas.openxmlformats.org/officeDocument/2006/relationships/image" Target="../media/image11.emf"/><Relationship Id="rId2" Type="http://schemas.openxmlformats.org/officeDocument/2006/relationships/tags" Target="../tags/tag270.xml"/><Relationship Id="rId1" Type="http://schemas.openxmlformats.org/officeDocument/2006/relationships/vmlDrawing" Target="../drawings/vmlDrawing138.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 Id="rId9" Type="http://schemas.openxmlformats.org/officeDocument/2006/relationships/image" Target="../media/image14.emf"/></Relationships>
</file>

<file path=ppt/slideLayouts/_rels/slideLayout153.xml.rels><?xml version="1.0" encoding="UTF-8" standalone="yes"?>
<Relationships xmlns="http://schemas.openxmlformats.org/package/2006/relationships"><Relationship Id="rId3" Type="http://schemas.openxmlformats.org/officeDocument/2006/relationships/tags" Target="../tags/tag273.xml"/><Relationship Id="rId2" Type="http://schemas.openxmlformats.org/officeDocument/2006/relationships/tags" Target="../tags/tag272.xml"/><Relationship Id="rId1" Type="http://schemas.openxmlformats.org/officeDocument/2006/relationships/vmlDrawing" Target="../drawings/vmlDrawing139.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3" Type="http://schemas.openxmlformats.org/officeDocument/2006/relationships/tags" Target="../tags/tag275.xml"/><Relationship Id="rId2" Type="http://schemas.openxmlformats.org/officeDocument/2006/relationships/tags" Target="../tags/tag274.xml"/><Relationship Id="rId1" Type="http://schemas.openxmlformats.org/officeDocument/2006/relationships/vmlDrawing" Target="../drawings/vmlDrawing140.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3" Type="http://schemas.openxmlformats.org/officeDocument/2006/relationships/tags" Target="../tags/tag277.xml"/><Relationship Id="rId2" Type="http://schemas.openxmlformats.org/officeDocument/2006/relationships/tags" Target="../tags/tag276.xml"/><Relationship Id="rId1" Type="http://schemas.openxmlformats.org/officeDocument/2006/relationships/vmlDrawing" Target="../drawings/vmlDrawing141.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279.xml"/><Relationship Id="rId7" Type="http://schemas.openxmlformats.org/officeDocument/2006/relationships/image" Target="../media/image18.png"/><Relationship Id="rId2" Type="http://schemas.openxmlformats.org/officeDocument/2006/relationships/tags" Target="../tags/tag278.xml"/><Relationship Id="rId1" Type="http://schemas.openxmlformats.org/officeDocument/2006/relationships/vmlDrawing" Target="../drawings/vmlDrawing142.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3" Type="http://schemas.openxmlformats.org/officeDocument/2006/relationships/tags" Target="../tags/tag281.xml"/><Relationship Id="rId2" Type="http://schemas.openxmlformats.org/officeDocument/2006/relationships/tags" Target="../tags/tag280.xml"/><Relationship Id="rId1" Type="http://schemas.openxmlformats.org/officeDocument/2006/relationships/vmlDrawing" Target="../drawings/vmlDrawing143.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tags" Target="../tags/tag31.xml"/><Relationship Id="rId7" Type="http://schemas.openxmlformats.org/officeDocument/2006/relationships/image" Target="../media/image3.emf"/><Relationship Id="rId2" Type="http://schemas.openxmlformats.org/officeDocument/2006/relationships/tags" Target="../tags/tag30.xml"/><Relationship Id="rId1" Type="http://schemas.openxmlformats.org/officeDocument/2006/relationships/vmlDrawing" Target="../drawings/vmlDrawing16.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283.xml"/><Relationship Id="rId7" Type="http://schemas.openxmlformats.org/officeDocument/2006/relationships/image" Target="../media/image18.png"/><Relationship Id="rId2" Type="http://schemas.openxmlformats.org/officeDocument/2006/relationships/tags" Target="../tags/tag282.xml"/><Relationship Id="rId1" Type="http://schemas.openxmlformats.org/officeDocument/2006/relationships/vmlDrawing" Target="../drawings/vmlDrawing144.vml"/><Relationship Id="rId6" Type="http://schemas.openxmlformats.org/officeDocument/2006/relationships/image" Target="../media/image1.emf"/><Relationship Id="rId5" Type="http://schemas.openxmlformats.org/officeDocument/2006/relationships/oleObject" Target="../embeddings/oleObject23.bin"/><Relationship Id="rId4"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285.xml"/><Relationship Id="rId7" Type="http://schemas.openxmlformats.org/officeDocument/2006/relationships/image" Target="../media/image18.png"/><Relationship Id="rId2" Type="http://schemas.openxmlformats.org/officeDocument/2006/relationships/tags" Target="../tags/tag284.xml"/><Relationship Id="rId1" Type="http://schemas.openxmlformats.org/officeDocument/2006/relationships/vmlDrawing" Target="../drawings/vmlDrawing145.vml"/><Relationship Id="rId6" Type="http://schemas.openxmlformats.org/officeDocument/2006/relationships/image" Target="../media/image1.emf"/><Relationship Id="rId5" Type="http://schemas.openxmlformats.org/officeDocument/2006/relationships/oleObject" Target="../embeddings/oleObject23.bin"/><Relationship Id="rId4"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tags" Target="../tags/tag33.xml"/><Relationship Id="rId7" Type="http://schemas.openxmlformats.org/officeDocument/2006/relationships/image" Target="../media/image3.emf"/><Relationship Id="rId2" Type="http://schemas.openxmlformats.org/officeDocument/2006/relationships/tags" Target="../tags/tag32.xml"/><Relationship Id="rId1" Type="http://schemas.openxmlformats.org/officeDocument/2006/relationships/vmlDrawing" Target="../drawings/vmlDrawing17.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2.png"/><Relationship Id="rId2" Type="http://schemas.openxmlformats.org/officeDocument/2006/relationships/tags" Target="../tags/tag286.xml"/><Relationship Id="rId1" Type="http://schemas.openxmlformats.org/officeDocument/2006/relationships/vmlDrawing" Target="../drawings/vmlDrawing146.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24.bin"/></Relationships>
</file>

<file path=ppt/slideLayouts/_rels/slideLayout17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2.png"/><Relationship Id="rId2" Type="http://schemas.openxmlformats.org/officeDocument/2006/relationships/tags" Target="../tags/tag287.xml"/><Relationship Id="rId1" Type="http://schemas.openxmlformats.org/officeDocument/2006/relationships/vmlDrawing" Target="../drawings/vmlDrawing147.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24.bin"/></Relationships>
</file>

<file path=ppt/slideLayouts/_rels/slideLayout17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2.xml"/><Relationship Id="rId7" Type="http://schemas.microsoft.com/office/2007/relationships/hdphoto" Target="../media/hdphoto1.wdp"/><Relationship Id="rId2" Type="http://schemas.openxmlformats.org/officeDocument/2006/relationships/tags" Target="../tags/tag288.xml"/><Relationship Id="rId1" Type="http://schemas.openxmlformats.org/officeDocument/2006/relationships/vmlDrawing" Target="../drawings/vmlDrawing148.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24.bin"/><Relationship Id="rId9" Type="http://schemas.openxmlformats.org/officeDocument/2006/relationships/image" Target="../media/image2.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3" Type="http://schemas.openxmlformats.org/officeDocument/2006/relationships/tags" Target="../tags/tag35.xml"/><Relationship Id="rId7" Type="http://schemas.openxmlformats.org/officeDocument/2006/relationships/image" Target="../media/image3.emf"/><Relationship Id="rId2" Type="http://schemas.openxmlformats.org/officeDocument/2006/relationships/tags" Target="../tags/tag34.xml"/><Relationship Id="rId1" Type="http://schemas.openxmlformats.org/officeDocument/2006/relationships/vmlDrawing" Target="../drawings/vmlDrawing18.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3.xml"/><Relationship Id="rId4" Type="http://schemas.openxmlformats.org/officeDocument/2006/relationships/image" Target="../media/image24.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3" Type="http://schemas.openxmlformats.org/officeDocument/2006/relationships/tags" Target="../tags/tag37.xml"/><Relationship Id="rId7" Type="http://schemas.openxmlformats.org/officeDocument/2006/relationships/image" Target="../media/image3.emf"/><Relationship Id="rId2" Type="http://schemas.openxmlformats.org/officeDocument/2006/relationships/tags" Target="../tags/tag36.xml"/><Relationship Id="rId1" Type="http://schemas.openxmlformats.org/officeDocument/2006/relationships/vmlDrawing" Target="../drawings/vmlDrawing19.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tags" Target="../tags/tag39.xml"/><Relationship Id="rId7" Type="http://schemas.openxmlformats.org/officeDocument/2006/relationships/image" Target="../media/image2.png"/><Relationship Id="rId2" Type="http://schemas.openxmlformats.org/officeDocument/2006/relationships/tags" Target="../tags/tag38.xml"/><Relationship Id="rId1" Type="http://schemas.openxmlformats.org/officeDocument/2006/relationships/vmlDrawing" Target="../drawings/vmlDrawing20.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1.xml"/><Relationship Id="rId7" Type="http://schemas.openxmlformats.org/officeDocument/2006/relationships/image" Target="../media/image9.emf"/><Relationship Id="rId2" Type="http://schemas.openxmlformats.org/officeDocument/2006/relationships/tags" Target="../tags/tag40.xml"/><Relationship Id="rId1" Type="http://schemas.openxmlformats.org/officeDocument/2006/relationships/vmlDrawing" Target="../drawings/vmlDrawing21.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3.xml"/><Relationship Id="rId7" Type="http://schemas.openxmlformats.org/officeDocument/2006/relationships/image" Target="../media/image9.emf"/><Relationship Id="rId2" Type="http://schemas.openxmlformats.org/officeDocument/2006/relationships/tags" Target="../tags/tag42.xml"/><Relationship Id="rId1" Type="http://schemas.openxmlformats.org/officeDocument/2006/relationships/vmlDrawing" Target="../drawings/vmlDrawing22.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5.xml"/><Relationship Id="rId7" Type="http://schemas.openxmlformats.org/officeDocument/2006/relationships/image" Target="../media/image9.emf"/><Relationship Id="rId2" Type="http://schemas.openxmlformats.org/officeDocument/2006/relationships/tags" Target="../tags/tag44.xml"/><Relationship Id="rId1" Type="http://schemas.openxmlformats.org/officeDocument/2006/relationships/vmlDrawing" Target="../drawings/vmlDrawing23.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7.xml"/><Relationship Id="rId7" Type="http://schemas.openxmlformats.org/officeDocument/2006/relationships/image" Target="../media/image9.emf"/><Relationship Id="rId2" Type="http://schemas.openxmlformats.org/officeDocument/2006/relationships/tags" Target="../tags/tag46.xml"/><Relationship Id="rId1" Type="http://schemas.openxmlformats.org/officeDocument/2006/relationships/vmlDrawing" Target="../drawings/vmlDrawing24.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5.emf"/><Relationship Id="rId1" Type="http://schemas.openxmlformats.org/officeDocument/2006/relationships/slideMaster" Target="../slideMasters/slideMaster3.xml"/><Relationship Id="rId4" Type="http://schemas.openxmlformats.org/officeDocument/2006/relationships/image" Target="../media/image24.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9.xml"/><Relationship Id="rId7" Type="http://schemas.openxmlformats.org/officeDocument/2006/relationships/image" Target="../media/image9.emf"/><Relationship Id="rId2" Type="http://schemas.openxmlformats.org/officeDocument/2006/relationships/tags" Target="../tags/tag48.xml"/><Relationship Id="rId1" Type="http://schemas.openxmlformats.org/officeDocument/2006/relationships/vmlDrawing" Target="../drawings/vmlDrawing25.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tags" Target="../tags/tag51.xml"/><Relationship Id="rId7" Type="http://schemas.openxmlformats.org/officeDocument/2006/relationships/image" Target="../media/image9.emf"/><Relationship Id="rId2" Type="http://schemas.openxmlformats.org/officeDocument/2006/relationships/tags" Target="../tags/tag50.xml"/><Relationship Id="rId1" Type="http://schemas.openxmlformats.org/officeDocument/2006/relationships/vmlDrawing" Target="../drawings/vmlDrawing26.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3" Type="http://schemas.openxmlformats.org/officeDocument/2006/relationships/tags" Target="../tags/tag290.xml"/><Relationship Id="rId2" Type="http://schemas.openxmlformats.org/officeDocument/2006/relationships/tags" Target="../tags/tag289.xml"/><Relationship Id="rId1" Type="http://schemas.openxmlformats.org/officeDocument/2006/relationships/vmlDrawing" Target="../drawings/vmlDrawing149.vml"/><Relationship Id="rId6" Type="http://schemas.openxmlformats.org/officeDocument/2006/relationships/image" Target="../media/image1.emf"/><Relationship Id="rId5" Type="http://schemas.openxmlformats.org/officeDocument/2006/relationships/oleObject" Target="../embeddings/oleObject25.bin"/><Relationship Id="rId4"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24.png"/></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tags" Target="../tags/tag53.xml"/><Relationship Id="rId7" Type="http://schemas.openxmlformats.org/officeDocument/2006/relationships/image" Target="../media/image9.emf"/><Relationship Id="rId2" Type="http://schemas.openxmlformats.org/officeDocument/2006/relationships/tags" Target="../tags/tag52.xml"/><Relationship Id="rId1" Type="http://schemas.openxmlformats.org/officeDocument/2006/relationships/vmlDrawing" Target="../drawings/vmlDrawing27.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tags" Target="../tags/tag55.xml"/><Relationship Id="rId7" Type="http://schemas.openxmlformats.org/officeDocument/2006/relationships/image" Target="../media/image2.png"/><Relationship Id="rId2" Type="http://schemas.openxmlformats.org/officeDocument/2006/relationships/tags" Target="../tags/tag54.xml"/><Relationship Id="rId1" Type="http://schemas.openxmlformats.org/officeDocument/2006/relationships/vmlDrawing" Target="../drawings/vmlDrawing28.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7.xml"/><Relationship Id="rId7" Type="http://schemas.openxmlformats.org/officeDocument/2006/relationships/image" Target="../media/image1.emf"/><Relationship Id="rId2" Type="http://schemas.openxmlformats.org/officeDocument/2006/relationships/tags" Target="../tags/tag56.xml"/><Relationship Id="rId1" Type="http://schemas.openxmlformats.org/officeDocument/2006/relationships/vmlDrawing" Target="../drawings/vmlDrawing29.vml"/><Relationship Id="rId6" Type="http://schemas.openxmlformats.org/officeDocument/2006/relationships/oleObject" Target="../embeddings/oleObject3.bin"/><Relationship Id="rId5" Type="http://schemas.openxmlformats.org/officeDocument/2006/relationships/image" Target="../media/image10.emf"/><Relationship Id="rId4"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xml"/><Relationship Id="rId7" Type="http://schemas.openxmlformats.org/officeDocument/2006/relationships/image" Target="../media/image1.emf"/><Relationship Id="rId2" Type="http://schemas.openxmlformats.org/officeDocument/2006/relationships/tags" Target="../tags/tag7.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image" Target="../media/image5.jpg"/><Relationship Id="rId4"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9.xml"/><Relationship Id="rId7" Type="http://schemas.openxmlformats.org/officeDocument/2006/relationships/image" Target="../media/image10.emf"/><Relationship Id="rId2" Type="http://schemas.openxmlformats.org/officeDocument/2006/relationships/tags" Target="../tags/tag58.xml"/><Relationship Id="rId1" Type="http://schemas.openxmlformats.org/officeDocument/2006/relationships/vmlDrawing" Target="../drawings/vmlDrawing30.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1.xml"/><Relationship Id="rId7" Type="http://schemas.openxmlformats.org/officeDocument/2006/relationships/image" Target="../media/image10.emf"/><Relationship Id="rId2" Type="http://schemas.openxmlformats.org/officeDocument/2006/relationships/tags" Target="../tags/tag60.xml"/><Relationship Id="rId1" Type="http://schemas.openxmlformats.org/officeDocument/2006/relationships/vmlDrawing" Target="../drawings/vmlDrawing31.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3.xml"/><Relationship Id="rId7" Type="http://schemas.openxmlformats.org/officeDocument/2006/relationships/image" Target="../media/image10.emf"/><Relationship Id="rId2" Type="http://schemas.openxmlformats.org/officeDocument/2006/relationships/tags" Target="../tags/tag62.xml"/><Relationship Id="rId1" Type="http://schemas.openxmlformats.org/officeDocument/2006/relationships/vmlDrawing" Target="../drawings/vmlDrawing32.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5.xml"/><Relationship Id="rId7" Type="http://schemas.openxmlformats.org/officeDocument/2006/relationships/image" Target="../media/image10.emf"/><Relationship Id="rId2" Type="http://schemas.openxmlformats.org/officeDocument/2006/relationships/tags" Target="../tags/tag64.xml"/><Relationship Id="rId1" Type="http://schemas.openxmlformats.org/officeDocument/2006/relationships/vmlDrawing" Target="../drawings/vmlDrawing33.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5.emf"/><Relationship Id="rId1" Type="http://schemas.openxmlformats.org/officeDocument/2006/relationships/slideMaster" Target="../slideMasters/slideMaster4.xml"/><Relationship Id="rId4" Type="http://schemas.openxmlformats.org/officeDocument/2006/relationships/image" Target="../media/image24.png"/></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67.xml"/><Relationship Id="rId7" Type="http://schemas.openxmlformats.org/officeDocument/2006/relationships/image" Target="../media/image9.emf"/><Relationship Id="rId2" Type="http://schemas.openxmlformats.org/officeDocument/2006/relationships/tags" Target="../tags/tag66.xml"/><Relationship Id="rId1" Type="http://schemas.openxmlformats.org/officeDocument/2006/relationships/vmlDrawing" Target="../drawings/vmlDrawing34.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3" Type="http://schemas.openxmlformats.org/officeDocument/2006/relationships/tags" Target="../tags/tag292.xml"/><Relationship Id="rId7" Type="http://schemas.openxmlformats.org/officeDocument/2006/relationships/image" Target="../media/image2.png"/><Relationship Id="rId2" Type="http://schemas.openxmlformats.org/officeDocument/2006/relationships/tags" Target="../tags/tag291.xml"/><Relationship Id="rId1" Type="http://schemas.openxmlformats.org/officeDocument/2006/relationships/vmlDrawing" Target="../drawings/vmlDrawing150.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3" Type="http://schemas.openxmlformats.org/officeDocument/2006/relationships/tags" Target="../tags/tag296.xml"/><Relationship Id="rId7" Type="http://schemas.openxmlformats.org/officeDocument/2006/relationships/image" Target="../media/image2.png"/><Relationship Id="rId2" Type="http://schemas.openxmlformats.org/officeDocument/2006/relationships/tags" Target="../tags/tag295.xml"/><Relationship Id="rId1" Type="http://schemas.openxmlformats.org/officeDocument/2006/relationships/vmlDrawing" Target="../drawings/vmlDrawing152.vml"/><Relationship Id="rId6" Type="http://schemas.openxmlformats.org/officeDocument/2006/relationships/image" Target="../media/image1.emf"/><Relationship Id="rId5" Type="http://schemas.openxmlformats.org/officeDocument/2006/relationships/oleObject" Target="../embeddings/oleObject27.bin"/><Relationship Id="rId4"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3" Type="http://schemas.openxmlformats.org/officeDocument/2006/relationships/tags" Target="../tags/tag69.xml"/><Relationship Id="rId7" Type="http://schemas.openxmlformats.org/officeDocument/2006/relationships/image" Target="../media/image10.emf"/><Relationship Id="rId2" Type="http://schemas.openxmlformats.org/officeDocument/2006/relationships/tags" Target="../tags/tag68.xml"/><Relationship Id="rId1" Type="http://schemas.openxmlformats.org/officeDocument/2006/relationships/vmlDrawing" Target="../drawings/vmlDrawing35.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3" Type="http://schemas.openxmlformats.org/officeDocument/2006/relationships/tags" Target="../tags/tag298.xml"/><Relationship Id="rId2" Type="http://schemas.openxmlformats.org/officeDocument/2006/relationships/tags" Target="../tags/tag297.xml"/><Relationship Id="rId1" Type="http://schemas.openxmlformats.org/officeDocument/2006/relationships/vmlDrawing" Target="../drawings/vmlDrawing153.vml"/><Relationship Id="rId6" Type="http://schemas.openxmlformats.org/officeDocument/2006/relationships/image" Target="../media/image1.emf"/><Relationship Id="rId5" Type="http://schemas.openxmlformats.org/officeDocument/2006/relationships/oleObject" Target="../embeddings/oleObject28.bin"/><Relationship Id="rId4"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02.xml"/><Relationship Id="rId7" Type="http://schemas.openxmlformats.org/officeDocument/2006/relationships/image" Target="../media/image4.png"/><Relationship Id="rId2" Type="http://schemas.openxmlformats.org/officeDocument/2006/relationships/tags" Target="../tags/tag301.xml"/><Relationship Id="rId1" Type="http://schemas.openxmlformats.org/officeDocument/2006/relationships/vmlDrawing" Target="../drawings/vmlDrawing155.vml"/><Relationship Id="rId6" Type="http://schemas.openxmlformats.org/officeDocument/2006/relationships/image" Target="../media/image1.emf"/><Relationship Id="rId5" Type="http://schemas.openxmlformats.org/officeDocument/2006/relationships/oleObject" Target="../embeddings/oleObject30.bin"/><Relationship Id="rId4"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3" Type="http://schemas.openxmlformats.org/officeDocument/2006/relationships/tags" Target="../tags/tag304.xml"/><Relationship Id="rId2" Type="http://schemas.openxmlformats.org/officeDocument/2006/relationships/tags" Target="../tags/tag303.xml"/><Relationship Id="rId1" Type="http://schemas.openxmlformats.org/officeDocument/2006/relationships/vmlDrawing" Target="../drawings/vmlDrawing15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06.xml"/><Relationship Id="rId7" Type="http://schemas.openxmlformats.org/officeDocument/2006/relationships/image" Target="../media/image1.emf"/><Relationship Id="rId2" Type="http://schemas.openxmlformats.org/officeDocument/2006/relationships/tags" Target="../tags/tag305.xml"/><Relationship Id="rId1" Type="http://schemas.openxmlformats.org/officeDocument/2006/relationships/vmlDrawing" Target="../drawings/vmlDrawing157.vml"/><Relationship Id="rId6" Type="http://schemas.openxmlformats.org/officeDocument/2006/relationships/oleObject" Target="../embeddings/oleObject32.bin"/><Relationship Id="rId5" Type="http://schemas.openxmlformats.org/officeDocument/2006/relationships/image" Target="../media/image5.jpg"/><Relationship Id="rId4"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307.xml"/><Relationship Id="rId1" Type="http://schemas.openxmlformats.org/officeDocument/2006/relationships/vmlDrawing" Target="../drawings/vmlDrawing158.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33.bin"/></Relationships>
</file>

<file path=ppt/slideLayouts/_rels/slideLayout357.xml.rels><?xml version="1.0" encoding="UTF-8" standalone="yes"?>
<Relationships xmlns="http://schemas.openxmlformats.org/package/2006/relationships"><Relationship Id="rId3" Type="http://schemas.openxmlformats.org/officeDocument/2006/relationships/tags" Target="../tags/tag309.xml"/><Relationship Id="rId7" Type="http://schemas.openxmlformats.org/officeDocument/2006/relationships/image" Target="../media/image2.png"/><Relationship Id="rId2" Type="http://schemas.openxmlformats.org/officeDocument/2006/relationships/tags" Target="../tags/tag308.xml"/><Relationship Id="rId1" Type="http://schemas.openxmlformats.org/officeDocument/2006/relationships/vmlDrawing" Target="../drawings/vmlDrawing159.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3" Type="http://schemas.openxmlformats.org/officeDocument/2006/relationships/tags" Target="../tags/tag311.xml"/><Relationship Id="rId7" Type="http://schemas.openxmlformats.org/officeDocument/2006/relationships/image" Target="../media/image6.png"/><Relationship Id="rId2" Type="http://schemas.openxmlformats.org/officeDocument/2006/relationships/tags" Target="../tags/tag310.xml"/><Relationship Id="rId1" Type="http://schemas.openxmlformats.org/officeDocument/2006/relationships/vmlDrawing" Target="../drawings/vmlDrawing160.vml"/><Relationship Id="rId6" Type="http://schemas.openxmlformats.org/officeDocument/2006/relationships/image" Target="../media/image1.emf"/><Relationship Id="rId5" Type="http://schemas.openxmlformats.org/officeDocument/2006/relationships/oleObject" Target="../embeddings/oleObject35.bin"/><Relationship Id="rId4"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13.xml"/><Relationship Id="rId7" Type="http://schemas.openxmlformats.org/officeDocument/2006/relationships/image" Target="../media/image1.emf"/><Relationship Id="rId2" Type="http://schemas.openxmlformats.org/officeDocument/2006/relationships/tags" Target="../tags/tag312.xml"/><Relationship Id="rId1" Type="http://schemas.openxmlformats.org/officeDocument/2006/relationships/vmlDrawing" Target="../drawings/vmlDrawing161.vml"/><Relationship Id="rId6" Type="http://schemas.openxmlformats.org/officeDocument/2006/relationships/oleObject" Target="../embeddings/oleObject36.bin"/><Relationship Id="rId5" Type="http://schemas.openxmlformats.org/officeDocument/2006/relationships/image" Target="../media/image7.jpg"/><Relationship Id="rId4"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3" Type="http://schemas.openxmlformats.org/officeDocument/2006/relationships/tags" Target="../tags/tag71.xml"/><Relationship Id="rId7" Type="http://schemas.openxmlformats.org/officeDocument/2006/relationships/image" Target="../media/image2.png"/><Relationship Id="rId2" Type="http://schemas.openxmlformats.org/officeDocument/2006/relationships/tags" Target="../tags/tag70.xml"/><Relationship Id="rId1" Type="http://schemas.openxmlformats.org/officeDocument/2006/relationships/vmlDrawing" Target="../drawings/vmlDrawing36.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3" Type="http://schemas.openxmlformats.org/officeDocument/2006/relationships/tags" Target="../tags/tag315.xml"/><Relationship Id="rId2" Type="http://schemas.openxmlformats.org/officeDocument/2006/relationships/tags" Target="../tags/tag314.xml"/><Relationship Id="rId1" Type="http://schemas.openxmlformats.org/officeDocument/2006/relationships/vmlDrawing" Target="../drawings/vmlDrawing162.v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3" Type="http://schemas.openxmlformats.org/officeDocument/2006/relationships/tags" Target="../tags/tag317.xml"/><Relationship Id="rId7" Type="http://schemas.openxmlformats.org/officeDocument/2006/relationships/image" Target="../media/image2.png"/><Relationship Id="rId2" Type="http://schemas.openxmlformats.org/officeDocument/2006/relationships/tags" Target="../tags/tag316.xml"/><Relationship Id="rId1" Type="http://schemas.openxmlformats.org/officeDocument/2006/relationships/vmlDrawing" Target="../drawings/vmlDrawing163.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3" Type="http://schemas.openxmlformats.org/officeDocument/2006/relationships/tags" Target="../tags/tag319.xml"/><Relationship Id="rId7" Type="http://schemas.openxmlformats.org/officeDocument/2006/relationships/image" Target="../media/image2.png"/><Relationship Id="rId2" Type="http://schemas.openxmlformats.org/officeDocument/2006/relationships/tags" Target="../tags/tag318.xml"/><Relationship Id="rId1" Type="http://schemas.openxmlformats.org/officeDocument/2006/relationships/vmlDrawing" Target="../drawings/vmlDrawing164.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3" Type="http://schemas.openxmlformats.org/officeDocument/2006/relationships/tags" Target="../tags/tag321.xml"/><Relationship Id="rId7" Type="http://schemas.openxmlformats.org/officeDocument/2006/relationships/image" Target="../media/image2.png"/><Relationship Id="rId2" Type="http://schemas.openxmlformats.org/officeDocument/2006/relationships/tags" Target="../tags/tag320.xml"/><Relationship Id="rId1" Type="http://schemas.openxmlformats.org/officeDocument/2006/relationships/vmlDrawing" Target="../drawings/vmlDrawing165.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3" Type="http://schemas.openxmlformats.org/officeDocument/2006/relationships/tags" Target="../tags/tag323.xml"/><Relationship Id="rId7" Type="http://schemas.openxmlformats.org/officeDocument/2006/relationships/image" Target="../media/image2.png"/><Relationship Id="rId2" Type="http://schemas.openxmlformats.org/officeDocument/2006/relationships/tags" Target="../tags/tag322.xml"/><Relationship Id="rId1" Type="http://schemas.openxmlformats.org/officeDocument/2006/relationships/vmlDrawing" Target="../drawings/vmlDrawing166.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3" Type="http://schemas.openxmlformats.org/officeDocument/2006/relationships/tags" Target="../tags/tag325.xml"/><Relationship Id="rId2" Type="http://schemas.openxmlformats.org/officeDocument/2006/relationships/tags" Target="../tags/tag324.xml"/><Relationship Id="rId1" Type="http://schemas.openxmlformats.org/officeDocument/2006/relationships/vmlDrawing" Target="../drawings/vmlDrawing16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3" Type="http://schemas.openxmlformats.org/officeDocument/2006/relationships/tags" Target="../tags/tag327.xml"/><Relationship Id="rId2" Type="http://schemas.openxmlformats.org/officeDocument/2006/relationships/tags" Target="../tags/tag326.xml"/><Relationship Id="rId1" Type="http://schemas.openxmlformats.org/officeDocument/2006/relationships/vmlDrawing" Target="../drawings/vmlDrawing16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3" Type="http://schemas.openxmlformats.org/officeDocument/2006/relationships/tags" Target="../tags/tag329.xml"/><Relationship Id="rId7" Type="http://schemas.openxmlformats.org/officeDocument/2006/relationships/image" Target="../media/image3.emf"/><Relationship Id="rId2" Type="http://schemas.openxmlformats.org/officeDocument/2006/relationships/tags" Target="../tags/tag328.xml"/><Relationship Id="rId1" Type="http://schemas.openxmlformats.org/officeDocument/2006/relationships/vmlDrawing" Target="../drawings/vmlDrawing16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3" Type="http://schemas.openxmlformats.org/officeDocument/2006/relationships/tags" Target="../tags/tag331.xml"/><Relationship Id="rId7" Type="http://schemas.openxmlformats.org/officeDocument/2006/relationships/image" Target="../media/image3.emf"/><Relationship Id="rId2" Type="http://schemas.openxmlformats.org/officeDocument/2006/relationships/tags" Target="../tags/tag330.xml"/><Relationship Id="rId1" Type="http://schemas.openxmlformats.org/officeDocument/2006/relationships/vmlDrawing" Target="../drawings/vmlDrawing17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73.xml"/><Relationship Id="rId7" Type="http://schemas.openxmlformats.org/officeDocument/2006/relationships/image" Target="../media/image2.png"/><Relationship Id="rId2" Type="http://schemas.openxmlformats.org/officeDocument/2006/relationships/tags" Target="../tags/tag72.xml"/><Relationship Id="rId1" Type="http://schemas.openxmlformats.org/officeDocument/2006/relationships/vmlDrawing" Target="../drawings/vmlDrawing37.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tags" Target="../tags/tag333.xml"/><Relationship Id="rId7" Type="http://schemas.openxmlformats.org/officeDocument/2006/relationships/image" Target="../media/image3.emf"/><Relationship Id="rId2" Type="http://schemas.openxmlformats.org/officeDocument/2006/relationships/tags" Target="../tags/tag332.xml"/><Relationship Id="rId1" Type="http://schemas.openxmlformats.org/officeDocument/2006/relationships/vmlDrawing" Target="../drawings/vmlDrawing17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3" Type="http://schemas.openxmlformats.org/officeDocument/2006/relationships/tags" Target="../tags/tag335.xml"/><Relationship Id="rId7" Type="http://schemas.openxmlformats.org/officeDocument/2006/relationships/image" Target="../media/image3.emf"/><Relationship Id="rId2" Type="http://schemas.openxmlformats.org/officeDocument/2006/relationships/tags" Target="../tags/tag334.xml"/><Relationship Id="rId1" Type="http://schemas.openxmlformats.org/officeDocument/2006/relationships/vmlDrawing" Target="../drawings/vmlDrawing17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3" Type="http://schemas.openxmlformats.org/officeDocument/2006/relationships/tags" Target="../tags/tag337.xml"/><Relationship Id="rId7" Type="http://schemas.openxmlformats.org/officeDocument/2006/relationships/image" Target="../media/image2.png"/><Relationship Id="rId2" Type="http://schemas.openxmlformats.org/officeDocument/2006/relationships/tags" Target="../tags/tag336.xml"/><Relationship Id="rId1" Type="http://schemas.openxmlformats.org/officeDocument/2006/relationships/vmlDrawing" Target="../drawings/vmlDrawing17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39.xml"/><Relationship Id="rId7" Type="http://schemas.openxmlformats.org/officeDocument/2006/relationships/image" Target="../media/image9.emf"/><Relationship Id="rId2" Type="http://schemas.openxmlformats.org/officeDocument/2006/relationships/tags" Target="../tags/tag338.xml"/><Relationship Id="rId1" Type="http://schemas.openxmlformats.org/officeDocument/2006/relationships/vmlDrawing" Target="../drawings/vmlDrawing17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41.xml"/><Relationship Id="rId7" Type="http://schemas.openxmlformats.org/officeDocument/2006/relationships/image" Target="../media/image9.emf"/><Relationship Id="rId2" Type="http://schemas.openxmlformats.org/officeDocument/2006/relationships/tags" Target="../tags/tag340.xml"/><Relationship Id="rId1" Type="http://schemas.openxmlformats.org/officeDocument/2006/relationships/vmlDrawing" Target="../drawings/vmlDrawing17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43.xml"/><Relationship Id="rId7" Type="http://schemas.openxmlformats.org/officeDocument/2006/relationships/image" Target="../media/image9.emf"/><Relationship Id="rId2" Type="http://schemas.openxmlformats.org/officeDocument/2006/relationships/tags" Target="../tags/tag342.xml"/><Relationship Id="rId1" Type="http://schemas.openxmlformats.org/officeDocument/2006/relationships/vmlDrawing" Target="../drawings/vmlDrawing17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45.xml"/><Relationship Id="rId7" Type="http://schemas.openxmlformats.org/officeDocument/2006/relationships/image" Target="../media/image9.emf"/><Relationship Id="rId2" Type="http://schemas.openxmlformats.org/officeDocument/2006/relationships/tags" Target="../tags/tag344.xml"/><Relationship Id="rId1" Type="http://schemas.openxmlformats.org/officeDocument/2006/relationships/vmlDrawing" Target="../drawings/vmlDrawing17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47.xml"/><Relationship Id="rId7" Type="http://schemas.openxmlformats.org/officeDocument/2006/relationships/image" Target="../media/image9.emf"/><Relationship Id="rId2" Type="http://schemas.openxmlformats.org/officeDocument/2006/relationships/tags" Target="../tags/tag346.xml"/><Relationship Id="rId1" Type="http://schemas.openxmlformats.org/officeDocument/2006/relationships/vmlDrawing" Target="../drawings/vmlDrawing17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3" Type="http://schemas.openxmlformats.org/officeDocument/2006/relationships/tags" Target="../tags/tag349.xml"/><Relationship Id="rId7" Type="http://schemas.openxmlformats.org/officeDocument/2006/relationships/image" Target="../media/image9.emf"/><Relationship Id="rId2" Type="http://schemas.openxmlformats.org/officeDocument/2006/relationships/tags" Target="../tags/tag348.xml"/><Relationship Id="rId1" Type="http://schemas.openxmlformats.org/officeDocument/2006/relationships/vmlDrawing" Target="../drawings/vmlDrawing17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3" Type="http://schemas.openxmlformats.org/officeDocument/2006/relationships/tags" Target="../tags/tag351.xml"/><Relationship Id="rId7" Type="http://schemas.openxmlformats.org/officeDocument/2006/relationships/image" Target="../media/image9.emf"/><Relationship Id="rId2" Type="http://schemas.openxmlformats.org/officeDocument/2006/relationships/tags" Target="../tags/tag350.xml"/><Relationship Id="rId1" Type="http://schemas.openxmlformats.org/officeDocument/2006/relationships/vmlDrawing" Target="../drawings/vmlDrawing18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75.xml"/><Relationship Id="rId7" Type="http://schemas.openxmlformats.org/officeDocument/2006/relationships/image" Target="../media/image10.emf"/><Relationship Id="rId2" Type="http://schemas.openxmlformats.org/officeDocument/2006/relationships/tags" Target="../tags/tag74.xml"/><Relationship Id="rId1" Type="http://schemas.openxmlformats.org/officeDocument/2006/relationships/vmlDrawing" Target="../drawings/vmlDrawing38.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3" Type="http://schemas.openxmlformats.org/officeDocument/2006/relationships/tags" Target="../tags/tag353.xml"/><Relationship Id="rId7" Type="http://schemas.openxmlformats.org/officeDocument/2006/relationships/image" Target="../media/image2.png"/><Relationship Id="rId2" Type="http://schemas.openxmlformats.org/officeDocument/2006/relationships/tags" Target="../tags/tag352.xml"/><Relationship Id="rId1" Type="http://schemas.openxmlformats.org/officeDocument/2006/relationships/vmlDrawing" Target="../drawings/vmlDrawing18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55.xml"/><Relationship Id="rId7" Type="http://schemas.openxmlformats.org/officeDocument/2006/relationships/image" Target="../media/image1.emf"/><Relationship Id="rId2" Type="http://schemas.openxmlformats.org/officeDocument/2006/relationships/tags" Target="../tags/tag354.xml"/><Relationship Id="rId1" Type="http://schemas.openxmlformats.org/officeDocument/2006/relationships/vmlDrawing" Target="../drawings/vmlDrawing182.vml"/><Relationship Id="rId6" Type="http://schemas.openxmlformats.org/officeDocument/2006/relationships/oleObject" Target="../embeddings/oleObject31.bin"/><Relationship Id="rId5" Type="http://schemas.openxmlformats.org/officeDocument/2006/relationships/image" Target="../media/image10.emf"/><Relationship Id="rId4"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57.xml"/><Relationship Id="rId7" Type="http://schemas.openxmlformats.org/officeDocument/2006/relationships/image" Target="../media/image10.emf"/><Relationship Id="rId2" Type="http://schemas.openxmlformats.org/officeDocument/2006/relationships/tags" Target="../tags/tag356.xml"/><Relationship Id="rId1" Type="http://schemas.openxmlformats.org/officeDocument/2006/relationships/vmlDrawing" Target="../drawings/vmlDrawing18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59.xml"/><Relationship Id="rId7" Type="http://schemas.openxmlformats.org/officeDocument/2006/relationships/image" Target="../media/image10.emf"/><Relationship Id="rId2" Type="http://schemas.openxmlformats.org/officeDocument/2006/relationships/tags" Target="../tags/tag358.xml"/><Relationship Id="rId1" Type="http://schemas.openxmlformats.org/officeDocument/2006/relationships/vmlDrawing" Target="../drawings/vmlDrawing18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61.xml"/><Relationship Id="rId7" Type="http://schemas.openxmlformats.org/officeDocument/2006/relationships/image" Target="../media/image10.emf"/><Relationship Id="rId2" Type="http://schemas.openxmlformats.org/officeDocument/2006/relationships/tags" Target="../tags/tag360.xml"/><Relationship Id="rId1" Type="http://schemas.openxmlformats.org/officeDocument/2006/relationships/vmlDrawing" Target="../drawings/vmlDrawing18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63.xml"/><Relationship Id="rId7" Type="http://schemas.openxmlformats.org/officeDocument/2006/relationships/image" Target="../media/image10.emf"/><Relationship Id="rId2" Type="http://schemas.openxmlformats.org/officeDocument/2006/relationships/tags" Target="../tags/tag362.xml"/><Relationship Id="rId1" Type="http://schemas.openxmlformats.org/officeDocument/2006/relationships/vmlDrawing" Target="../drawings/vmlDrawing18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365.xml"/><Relationship Id="rId7" Type="http://schemas.openxmlformats.org/officeDocument/2006/relationships/image" Target="../media/image9.emf"/><Relationship Id="rId2" Type="http://schemas.openxmlformats.org/officeDocument/2006/relationships/tags" Target="../tags/tag364.xml"/><Relationship Id="rId1" Type="http://schemas.openxmlformats.org/officeDocument/2006/relationships/vmlDrawing" Target="../drawings/vmlDrawing18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3" Type="http://schemas.openxmlformats.org/officeDocument/2006/relationships/tags" Target="../tags/tag367.xml"/><Relationship Id="rId7" Type="http://schemas.openxmlformats.org/officeDocument/2006/relationships/image" Target="../media/image10.emf"/><Relationship Id="rId2" Type="http://schemas.openxmlformats.org/officeDocument/2006/relationships/tags" Target="../tags/tag366.xml"/><Relationship Id="rId1" Type="http://schemas.openxmlformats.org/officeDocument/2006/relationships/vmlDrawing" Target="../drawings/vmlDrawing18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3" Type="http://schemas.openxmlformats.org/officeDocument/2006/relationships/tags" Target="../tags/tag369.xml"/><Relationship Id="rId7" Type="http://schemas.openxmlformats.org/officeDocument/2006/relationships/image" Target="../media/image2.png"/><Relationship Id="rId2" Type="http://schemas.openxmlformats.org/officeDocument/2006/relationships/tags" Target="../tags/tag368.xml"/><Relationship Id="rId1" Type="http://schemas.openxmlformats.org/officeDocument/2006/relationships/vmlDrawing" Target="../drawings/vmlDrawing18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371.xml"/><Relationship Id="rId7" Type="http://schemas.openxmlformats.org/officeDocument/2006/relationships/image" Target="../media/image2.png"/><Relationship Id="rId2" Type="http://schemas.openxmlformats.org/officeDocument/2006/relationships/tags" Target="../tags/tag370.xml"/><Relationship Id="rId1" Type="http://schemas.openxmlformats.org/officeDocument/2006/relationships/vmlDrawing" Target="../drawings/vmlDrawing19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77.xml"/><Relationship Id="rId7" Type="http://schemas.openxmlformats.org/officeDocument/2006/relationships/image" Target="../media/image10.emf"/><Relationship Id="rId2" Type="http://schemas.openxmlformats.org/officeDocument/2006/relationships/tags" Target="../tags/tag76.xml"/><Relationship Id="rId1" Type="http://schemas.openxmlformats.org/officeDocument/2006/relationships/vmlDrawing" Target="../drawings/vmlDrawing39.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73.xml"/><Relationship Id="rId7" Type="http://schemas.openxmlformats.org/officeDocument/2006/relationships/image" Target="../media/image10.emf"/><Relationship Id="rId2" Type="http://schemas.openxmlformats.org/officeDocument/2006/relationships/tags" Target="../tags/tag372.xml"/><Relationship Id="rId1" Type="http://schemas.openxmlformats.org/officeDocument/2006/relationships/vmlDrawing" Target="../drawings/vmlDrawing19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75.xml"/><Relationship Id="rId7" Type="http://schemas.openxmlformats.org/officeDocument/2006/relationships/image" Target="../media/image10.emf"/><Relationship Id="rId2" Type="http://schemas.openxmlformats.org/officeDocument/2006/relationships/tags" Target="../tags/tag374.xml"/><Relationship Id="rId1" Type="http://schemas.openxmlformats.org/officeDocument/2006/relationships/vmlDrawing" Target="../drawings/vmlDrawing19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77.xml"/><Relationship Id="rId7" Type="http://schemas.openxmlformats.org/officeDocument/2006/relationships/image" Target="../media/image10.emf"/><Relationship Id="rId2" Type="http://schemas.openxmlformats.org/officeDocument/2006/relationships/tags" Target="../tags/tag376.xml"/><Relationship Id="rId1" Type="http://schemas.openxmlformats.org/officeDocument/2006/relationships/vmlDrawing" Target="../drawings/vmlDrawing19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79.xml"/><Relationship Id="rId7" Type="http://schemas.openxmlformats.org/officeDocument/2006/relationships/image" Target="../media/image10.emf"/><Relationship Id="rId2" Type="http://schemas.openxmlformats.org/officeDocument/2006/relationships/tags" Target="../tags/tag378.xml"/><Relationship Id="rId1" Type="http://schemas.openxmlformats.org/officeDocument/2006/relationships/vmlDrawing" Target="../drawings/vmlDrawing19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3" Type="http://schemas.openxmlformats.org/officeDocument/2006/relationships/tags" Target="../tags/tag381.xml"/><Relationship Id="rId7" Type="http://schemas.openxmlformats.org/officeDocument/2006/relationships/image" Target="../media/image10.emf"/><Relationship Id="rId2" Type="http://schemas.openxmlformats.org/officeDocument/2006/relationships/tags" Target="../tags/tag380.xml"/><Relationship Id="rId1" Type="http://schemas.openxmlformats.org/officeDocument/2006/relationships/vmlDrawing" Target="../drawings/vmlDrawing19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3" Type="http://schemas.openxmlformats.org/officeDocument/2006/relationships/tags" Target="../tags/tag383.xml"/><Relationship Id="rId7" Type="http://schemas.openxmlformats.org/officeDocument/2006/relationships/image" Target="../media/image10.emf"/><Relationship Id="rId2" Type="http://schemas.openxmlformats.org/officeDocument/2006/relationships/tags" Target="../tags/tag382.xml"/><Relationship Id="rId1" Type="http://schemas.openxmlformats.org/officeDocument/2006/relationships/vmlDrawing" Target="../drawings/vmlDrawing19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3" Type="http://schemas.openxmlformats.org/officeDocument/2006/relationships/tags" Target="../tags/tag385.xml"/><Relationship Id="rId7" Type="http://schemas.openxmlformats.org/officeDocument/2006/relationships/image" Target="../media/image2.png"/><Relationship Id="rId2" Type="http://schemas.openxmlformats.org/officeDocument/2006/relationships/tags" Target="../tags/tag384.xml"/><Relationship Id="rId1" Type="http://schemas.openxmlformats.org/officeDocument/2006/relationships/vmlDrawing" Target="../drawings/vmlDrawing19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387.xml"/><Relationship Id="rId7" Type="http://schemas.openxmlformats.org/officeDocument/2006/relationships/image" Target="../media/image2.png"/><Relationship Id="rId2" Type="http://schemas.openxmlformats.org/officeDocument/2006/relationships/tags" Target="../tags/tag386.xml"/><Relationship Id="rId1" Type="http://schemas.openxmlformats.org/officeDocument/2006/relationships/vmlDrawing" Target="../drawings/vmlDrawing19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89.xml"/><Relationship Id="rId7" Type="http://schemas.openxmlformats.org/officeDocument/2006/relationships/image" Target="../media/image10.emf"/><Relationship Id="rId2" Type="http://schemas.openxmlformats.org/officeDocument/2006/relationships/tags" Target="../tags/tag388.xml"/><Relationship Id="rId1" Type="http://schemas.openxmlformats.org/officeDocument/2006/relationships/vmlDrawing" Target="../drawings/vmlDrawing19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91.xml"/><Relationship Id="rId7" Type="http://schemas.openxmlformats.org/officeDocument/2006/relationships/image" Target="../media/image10.emf"/><Relationship Id="rId2" Type="http://schemas.openxmlformats.org/officeDocument/2006/relationships/tags" Target="../tags/tag390.xml"/><Relationship Id="rId1" Type="http://schemas.openxmlformats.org/officeDocument/2006/relationships/vmlDrawing" Target="../drawings/vmlDrawing20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9.xml"/><Relationship Id="rId1" Type="http://schemas.openxmlformats.org/officeDocument/2006/relationships/vmlDrawing" Target="../drawings/vmlDrawing5.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4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79.xml"/><Relationship Id="rId7" Type="http://schemas.openxmlformats.org/officeDocument/2006/relationships/image" Target="../media/image10.emf"/><Relationship Id="rId2" Type="http://schemas.openxmlformats.org/officeDocument/2006/relationships/tags" Target="../tags/tag78.xml"/><Relationship Id="rId1" Type="http://schemas.openxmlformats.org/officeDocument/2006/relationships/vmlDrawing" Target="../drawings/vmlDrawing40.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93.xml"/><Relationship Id="rId7" Type="http://schemas.openxmlformats.org/officeDocument/2006/relationships/image" Target="../media/image10.emf"/><Relationship Id="rId2" Type="http://schemas.openxmlformats.org/officeDocument/2006/relationships/tags" Target="../tags/tag392.xml"/><Relationship Id="rId1" Type="http://schemas.openxmlformats.org/officeDocument/2006/relationships/vmlDrawing" Target="../drawings/vmlDrawing20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95.xml"/><Relationship Id="rId7" Type="http://schemas.openxmlformats.org/officeDocument/2006/relationships/image" Target="../media/image10.emf"/><Relationship Id="rId2" Type="http://schemas.openxmlformats.org/officeDocument/2006/relationships/tags" Target="../tags/tag394.xml"/><Relationship Id="rId1" Type="http://schemas.openxmlformats.org/officeDocument/2006/relationships/vmlDrawing" Target="../drawings/vmlDrawing20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3" Type="http://schemas.openxmlformats.org/officeDocument/2006/relationships/tags" Target="../tags/tag397.xml"/><Relationship Id="rId7" Type="http://schemas.openxmlformats.org/officeDocument/2006/relationships/image" Target="../media/image10.emf"/><Relationship Id="rId2" Type="http://schemas.openxmlformats.org/officeDocument/2006/relationships/tags" Target="../tags/tag396.xml"/><Relationship Id="rId1" Type="http://schemas.openxmlformats.org/officeDocument/2006/relationships/vmlDrawing" Target="../drawings/vmlDrawing20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3" Type="http://schemas.openxmlformats.org/officeDocument/2006/relationships/tags" Target="../tags/tag399.xml"/><Relationship Id="rId7" Type="http://schemas.openxmlformats.org/officeDocument/2006/relationships/image" Target="../media/image10.emf"/><Relationship Id="rId2" Type="http://schemas.openxmlformats.org/officeDocument/2006/relationships/tags" Target="../tags/tag398.xml"/><Relationship Id="rId1" Type="http://schemas.openxmlformats.org/officeDocument/2006/relationships/vmlDrawing" Target="../drawings/vmlDrawing20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3" Type="http://schemas.openxmlformats.org/officeDocument/2006/relationships/tags" Target="../tags/tag401.xml"/><Relationship Id="rId2" Type="http://schemas.openxmlformats.org/officeDocument/2006/relationships/tags" Target="../tags/tag400.xml"/><Relationship Id="rId1" Type="http://schemas.openxmlformats.org/officeDocument/2006/relationships/vmlDrawing" Target="../drawings/vmlDrawing205.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03.xml"/><Relationship Id="rId7" Type="http://schemas.openxmlformats.org/officeDocument/2006/relationships/image" Target="../media/image11.emf"/><Relationship Id="rId2" Type="http://schemas.openxmlformats.org/officeDocument/2006/relationships/tags" Target="../tags/tag402.xml"/><Relationship Id="rId1" Type="http://schemas.openxmlformats.org/officeDocument/2006/relationships/vmlDrawing" Target="../drawings/vmlDrawing206.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0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05.xml"/><Relationship Id="rId7" Type="http://schemas.openxmlformats.org/officeDocument/2006/relationships/image" Target="../media/image11.emf"/><Relationship Id="rId2" Type="http://schemas.openxmlformats.org/officeDocument/2006/relationships/tags" Target="../tags/tag404.xml"/><Relationship Id="rId1" Type="http://schemas.openxmlformats.org/officeDocument/2006/relationships/vmlDrawing" Target="../drawings/vmlDrawing207.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38.bin"/><Relationship Id="rId10" Type="http://schemas.openxmlformats.org/officeDocument/2006/relationships/image" Target="../media/image12.emf"/><Relationship Id="rId4" Type="http://schemas.openxmlformats.org/officeDocument/2006/relationships/slideMaster" Target="../slideMasters/slideMaster6.xml"/><Relationship Id="rId9" Type="http://schemas.openxmlformats.org/officeDocument/2006/relationships/image" Target="../media/image13.emf"/></Relationships>
</file>

<file path=ppt/slideLayouts/_rels/slideLayout40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07.xml"/><Relationship Id="rId7" Type="http://schemas.openxmlformats.org/officeDocument/2006/relationships/image" Target="../media/image11.emf"/><Relationship Id="rId2" Type="http://schemas.openxmlformats.org/officeDocument/2006/relationships/tags" Target="../tags/tag406.xml"/><Relationship Id="rId1" Type="http://schemas.openxmlformats.org/officeDocument/2006/relationships/vmlDrawing" Target="../drawings/vmlDrawing208.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0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09.xml"/><Relationship Id="rId7" Type="http://schemas.openxmlformats.org/officeDocument/2006/relationships/image" Target="../media/image11.emf"/><Relationship Id="rId2" Type="http://schemas.openxmlformats.org/officeDocument/2006/relationships/tags" Target="../tags/tag408.xml"/><Relationship Id="rId1" Type="http://schemas.openxmlformats.org/officeDocument/2006/relationships/vmlDrawing" Target="../drawings/vmlDrawing209.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0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11.xml"/><Relationship Id="rId7" Type="http://schemas.openxmlformats.org/officeDocument/2006/relationships/image" Target="../media/image11.emf"/><Relationship Id="rId2" Type="http://schemas.openxmlformats.org/officeDocument/2006/relationships/tags" Target="../tags/tag410.xml"/><Relationship Id="rId1" Type="http://schemas.openxmlformats.org/officeDocument/2006/relationships/vmlDrawing" Target="../drawings/vmlDrawing210.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1.xml"/><Relationship Id="rId7" Type="http://schemas.openxmlformats.org/officeDocument/2006/relationships/image" Target="../media/image10.emf"/><Relationship Id="rId2" Type="http://schemas.openxmlformats.org/officeDocument/2006/relationships/tags" Target="../tags/tag80.xml"/><Relationship Id="rId1" Type="http://schemas.openxmlformats.org/officeDocument/2006/relationships/vmlDrawing" Target="../drawings/vmlDrawing41.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13.xml"/><Relationship Id="rId7" Type="http://schemas.openxmlformats.org/officeDocument/2006/relationships/image" Target="../media/image11.emf"/><Relationship Id="rId2" Type="http://schemas.openxmlformats.org/officeDocument/2006/relationships/tags" Target="../tags/tag412.xml"/><Relationship Id="rId1" Type="http://schemas.openxmlformats.org/officeDocument/2006/relationships/vmlDrawing" Target="../drawings/vmlDrawing211.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15.xml"/><Relationship Id="rId7" Type="http://schemas.openxmlformats.org/officeDocument/2006/relationships/image" Target="../media/image11.emf"/><Relationship Id="rId2" Type="http://schemas.openxmlformats.org/officeDocument/2006/relationships/tags" Target="../tags/tag414.xml"/><Relationship Id="rId1" Type="http://schemas.openxmlformats.org/officeDocument/2006/relationships/vmlDrawing" Target="../drawings/vmlDrawing212.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17.xml"/><Relationship Id="rId7" Type="http://schemas.openxmlformats.org/officeDocument/2006/relationships/image" Target="../media/image11.emf"/><Relationship Id="rId2" Type="http://schemas.openxmlformats.org/officeDocument/2006/relationships/tags" Target="../tags/tag416.xml"/><Relationship Id="rId1" Type="http://schemas.openxmlformats.org/officeDocument/2006/relationships/vmlDrawing" Target="../drawings/vmlDrawing213.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19.xml"/><Relationship Id="rId7" Type="http://schemas.openxmlformats.org/officeDocument/2006/relationships/image" Target="../media/image11.emf"/><Relationship Id="rId2" Type="http://schemas.openxmlformats.org/officeDocument/2006/relationships/tags" Target="../tags/tag418.xml"/><Relationship Id="rId1" Type="http://schemas.openxmlformats.org/officeDocument/2006/relationships/vmlDrawing" Target="../drawings/vmlDrawing214.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21.xml"/><Relationship Id="rId7" Type="http://schemas.openxmlformats.org/officeDocument/2006/relationships/image" Target="../media/image11.emf"/><Relationship Id="rId2" Type="http://schemas.openxmlformats.org/officeDocument/2006/relationships/tags" Target="../tags/tag420.xml"/><Relationship Id="rId1" Type="http://schemas.openxmlformats.org/officeDocument/2006/relationships/vmlDrawing" Target="../drawings/vmlDrawing215.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6.xml"/><Relationship Id="rId9" Type="http://schemas.openxmlformats.org/officeDocument/2006/relationships/image" Target="../media/image14.emf"/></Relationships>
</file>

<file path=ppt/slideLayouts/_rels/slideLayout41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23.xml"/><Relationship Id="rId7" Type="http://schemas.openxmlformats.org/officeDocument/2006/relationships/image" Target="../media/image11.emf"/><Relationship Id="rId2" Type="http://schemas.openxmlformats.org/officeDocument/2006/relationships/tags" Target="../tags/tag422.xml"/><Relationship Id="rId1" Type="http://schemas.openxmlformats.org/officeDocument/2006/relationships/vmlDrawing" Target="../drawings/vmlDrawing216.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 Id="rId9" Type="http://schemas.openxmlformats.org/officeDocument/2006/relationships/image" Target="../media/image12.emf"/></Relationships>
</file>

<file path=ppt/slideLayouts/_rels/slideLayout41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425.xml"/><Relationship Id="rId7" Type="http://schemas.openxmlformats.org/officeDocument/2006/relationships/image" Target="../media/image11.emf"/><Relationship Id="rId2" Type="http://schemas.openxmlformats.org/officeDocument/2006/relationships/tags" Target="../tags/tag424.xml"/><Relationship Id="rId1" Type="http://schemas.openxmlformats.org/officeDocument/2006/relationships/vmlDrawing" Target="../drawings/vmlDrawing217.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 Id="rId9" Type="http://schemas.openxmlformats.org/officeDocument/2006/relationships/image" Target="../media/image14.emf"/></Relationships>
</file>

<file path=ppt/slideLayouts/_rels/slideLayout417.xml.rels><?xml version="1.0" encoding="UTF-8" standalone="yes"?>
<Relationships xmlns="http://schemas.openxmlformats.org/package/2006/relationships"><Relationship Id="rId3" Type="http://schemas.openxmlformats.org/officeDocument/2006/relationships/tags" Target="../tags/tag427.xml"/><Relationship Id="rId2" Type="http://schemas.openxmlformats.org/officeDocument/2006/relationships/tags" Target="../tags/tag426.xml"/><Relationship Id="rId1" Type="http://schemas.openxmlformats.org/officeDocument/2006/relationships/vmlDrawing" Target="../drawings/vmlDrawing218.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s>
</file>

<file path=ppt/slideLayouts/_rels/slideLayout418.xml.rels><?xml version="1.0" encoding="UTF-8" standalone="yes"?>
<Relationships xmlns="http://schemas.openxmlformats.org/package/2006/relationships"><Relationship Id="rId3" Type="http://schemas.openxmlformats.org/officeDocument/2006/relationships/tags" Target="../tags/tag429.xml"/><Relationship Id="rId2" Type="http://schemas.openxmlformats.org/officeDocument/2006/relationships/tags" Target="../tags/tag428.xml"/><Relationship Id="rId1" Type="http://schemas.openxmlformats.org/officeDocument/2006/relationships/vmlDrawing" Target="../drawings/vmlDrawing219.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s>
</file>

<file path=ppt/slideLayouts/_rels/slideLayout419.xml.rels><?xml version="1.0" encoding="UTF-8" standalone="yes"?>
<Relationships xmlns="http://schemas.openxmlformats.org/package/2006/relationships"><Relationship Id="rId3" Type="http://schemas.openxmlformats.org/officeDocument/2006/relationships/tags" Target="../tags/tag431.xml"/><Relationship Id="rId2" Type="http://schemas.openxmlformats.org/officeDocument/2006/relationships/tags" Target="../tags/tag430.xml"/><Relationship Id="rId1" Type="http://schemas.openxmlformats.org/officeDocument/2006/relationships/vmlDrawing" Target="../drawings/vmlDrawing220.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3" Type="http://schemas.openxmlformats.org/officeDocument/2006/relationships/tags" Target="../tags/tag83.xml"/><Relationship Id="rId7" Type="http://schemas.openxmlformats.org/officeDocument/2006/relationships/image" Target="../media/image10.emf"/><Relationship Id="rId2" Type="http://schemas.openxmlformats.org/officeDocument/2006/relationships/tags" Target="../tags/tag82.xml"/><Relationship Id="rId1" Type="http://schemas.openxmlformats.org/officeDocument/2006/relationships/vmlDrawing" Target="../drawings/vmlDrawing42.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433.xml"/><Relationship Id="rId7" Type="http://schemas.openxmlformats.org/officeDocument/2006/relationships/image" Target="../media/image15.png"/><Relationship Id="rId2" Type="http://schemas.openxmlformats.org/officeDocument/2006/relationships/tags" Target="../tags/tag432.xml"/><Relationship Id="rId1" Type="http://schemas.openxmlformats.org/officeDocument/2006/relationships/vmlDrawing" Target="../drawings/vmlDrawing221.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6.xml"/></Relationships>
</file>

<file path=ppt/slideLayouts/_rels/slideLayout421.xml.rels><?xml version="1.0" encoding="UTF-8" standalone="yes"?>
<Relationships xmlns="http://schemas.openxmlformats.org/package/2006/relationships"><Relationship Id="rId3" Type="http://schemas.openxmlformats.org/officeDocument/2006/relationships/tags" Target="../tags/tag435.xml"/><Relationship Id="rId2" Type="http://schemas.openxmlformats.org/officeDocument/2006/relationships/tags" Target="../tags/tag434.xml"/><Relationship Id="rId1" Type="http://schemas.openxmlformats.org/officeDocument/2006/relationships/vmlDrawing" Target="../drawings/vmlDrawing22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3" Type="http://schemas.openxmlformats.org/officeDocument/2006/relationships/tags" Target="../tags/tag85.xml"/><Relationship Id="rId7" Type="http://schemas.openxmlformats.org/officeDocument/2006/relationships/image" Target="../media/image10.emf"/><Relationship Id="rId2" Type="http://schemas.openxmlformats.org/officeDocument/2006/relationships/tags" Target="../tags/tag84.xml"/><Relationship Id="rId1" Type="http://schemas.openxmlformats.org/officeDocument/2006/relationships/vmlDrawing" Target="../drawings/vmlDrawing43.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437.xml"/><Relationship Id="rId7" Type="http://schemas.openxmlformats.org/officeDocument/2006/relationships/image" Target="../media/image15.png"/><Relationship Id="rId2" Type="http://schemas.openxmlformats.org/officeDocument/2006/relationships/tags" Target="../tags/tag436.xml"/><Relationship Id="rId1" Type="http://schemas.openxmlformats.org/officeDocument/2006/relationships/vmlDrawing" Target="../drawings/vmlDrawing223.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6.xml"/></Relationships>
</file>

<file path=ppt/slideLayouts/_rels/slideLayout433.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439.xml"/><Relationship Id="rId7" Type="http://schemas.openxmlformats.org/officeDocument/2006/relationships/image" Target="../media/image15.png"/><Relationship Id="rId2" Type="http://schemas.openxmlformats.org/officeDocument/2006/relationships/tags" Target="../tags/tag438.xml"/><Relationship Id="rId1" Type="http://schemas.openxmlformats.org/officeDocument/2006/relationships/vmlDrawing" Target="../drawings/vmlDrawing224.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2.png"/><Relationship Id="rId2" Type="http://schemas.openxmlformats.org/officeDocument/2006/relationships/tags" Target="../tags/tag440.xml"/><Relationship Id="rId1" Type="http://schemas.openxmlformats.org/officeDocument/2006/relationships/vmlDrawing" Target="../drawings/vmlDrawing225.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438.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2.png"/><Relationship Id="rId2" Type="http://schemas.openxmlformats.org/officeDocument/2006/relationships/tags" Target="../tags/tag441.xml"/><Relationship Id="rId1" Type="http://schemas.openxmlformats.org/officeDocument/2006/relationships/vmlDrawing" Target="../drawings/vmlDrawing226.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43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6.xml"/><Relationship Id="rId7" Type="http://schemas.microsoft.com/office/2007/relationships/hdphoto" Target="../media/hdphoto1.wdp"/><Relationship Id="rId2" Type="http://schemas.openxmlformats.org/officeDocument/2006/relationships/tags" Target="../tags/tag442.xml"/><Relationship Id="rId1" Type="http://schemas.openxmlformats.org/officeDocument/2006/relationships/vmlDrawing" Target="../drawings/vmlDrawing227.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40.bin"/><Relationship Id="rId9" Type="http://schemas.openxmlformats.org/officeDocument/2006/relationships/image" Target="../media/image2.png"/></Relationships>
</file>

<file path=ppt/slideLayouts/_rels/slideLayout44.xml.rels><?xml version="1.0" encoding="UTF-8" standalone="yes"?>
<Relationships xmlns="http://schemas.openxmlformats.org/package/2006/relationships"><Relationship Id="rId3" Type="http://schemas.openxmlformats.org/officeDocument/2006/relationships/tags" Target="../tags/tag87.xml"/><Relationship Id="rId7" Type="http://schemas.openxmlformats.org/officeDocument/2006/relationships/image" Target="../media/image2.png"/><Relationship Id="rId2" Type="http://schemas.openxmlformats.org/officeDocument/2006/relationships/tags" Target="../tags/tag86.xml"/><Relationship Id="rId1" Type="http://schemas.openxmlformats.org/officeDocument/2006/relationships/vmlDrawing" Target="../drawings/vmlDrawing44.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46.xml"/><Relationship Id="rId7" Type="http://schemas.openxmlformats.org/officeDocument/2006/relationships/image" Target="../media/image4.png"/><Relationship Id="rId2" Type="http://schemas.openxmlformats.org/officeDocument/2006/relationships/tags" Target="../tags/tag445.xml"/><Relationship Id="rId1" Type="http://schemas.openxmlformats.org/officeDocument/2006/relationships/vmlDrawing" Target="../drawings/vmlDrawing229.vml"/><Relationship Id="rId6" Type="http://schemas.openxmlformats.org/officeDocument/2006/relationships/image" Target="../media/image1.emf"/><Relationship Id="rId5" Type="http://schemas.openxmlformats.org/officeDocument/2006/relationships/oleObject" Target="../embeddings/oleObject42.bin"/><Relationship Id="rId4" Type="http://schemas.openxmlformats.org/officeDocument/2006/relationships/slideMaster" Target="../slideMasters/slideMaster7.xml"/></Relationships>
</file>

<file path=ppt/slideLayouts/_rels/slideLayout446.xml.rels><?xml version="1.0" encoding="UTF-8" standalone="yes"?>
<Relationships xmlns="http://schemas.openxmlformats.org/package/2006/relationships"><Relationship Id="rId3" Type="http://schemas.openxmlformats.org/officeDocument/2006/relationships/tags" Target="../tags/tag448.xml"/><Relationship Id="rId2" Type="http://schemas.openxmlformats.org/officeDocument/2006/relationships/tags" Target="../tags/tag447.xml"/><Relationship Id="rId1" Type="http://schemas.openxmlformats.org/officeDocument/2006/relationships/vmlDrawing" Target="../drawings/vmlDrawing23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4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50.xml"/><Relationship Id="rId7" Type="http://schemas.openxmlformats.org/officeDocument/2006/relationships/image" Target="../media/image1.emf"/><Relationship Id="rId2" Type="http://schemas.openxmlformats.org/officeDocument/2006/relationships/tags" Target="../tags/tag449.xml"/><Relationship Id="rId1" Type="http://schemas.openxmlformats.org/officeDocument/2006/relationships/vmlDrawing" Target="../drawings/vmlDrawing231.vml"/><Relationship Id="rId6" Type="http://schemas.openxmlformats.org/officeDocument/2006/relationships/oleObject" Target="../embeddings/oleObject44.bin"/><Relationship Id="rId5" Type="http://schemas.openxmlformats.org/officeDocument/2006/relationships/image" Target="../media/image5.jpg"/><Relationship Id="rId4" Type="http://schemas.openxmlformats.org/officeDocument/2006/relationships/slideMaster" Target="../slideMasters/slideMaster7.xml"/></Relationships>
</file>

<file path=ppt/slideLayouts/_rels/slideLayout448.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451.xml"/><Relationship Id="rId1" Type="http://schemas.openxmlformats.org/officeDocument/2006/relationships/vmlDrawing" Target="../drawings/vmlDrawing232.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45.bin"/></Relationships>
</file>

<file path=ppt/slideLayouts/_rels/slideLayout449.xml.rels><?xml version="1.0" encoding="UTF-8" standalone="yes"?>
<Relationships xmlns="http://schemas.openxmlformats.org/package/2006/relationships"><Relationship Id="rId3" Type="http://schemas.openxmlformats.org/officeDocument/2006/relationships/tags" Target="../tags/tag453.xml"/><Relationship Id="rId7" Type="http://schemas.openxmlformats.org/officeDocument/2006/relationships/image" Target="../media/image2.png"/><Relationship Id="rId2" Type="http://schemas.openxmlformats.org/officeDocument/2006/relationships/tags" Target="../tags/tag452.xml"/><Relationship Id="rId1" Type="http://schemas.openxmlformats.org/officeDocument/2006/relationships/vmlDrawing" Target="../drawings/vmlDrawing233.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89.xml"/><Relationship Id="rId7" Type="http://schemas.openxmlformats.org/officeDocument/2006/relationships/image" Target="../media/image2.png"/><Relationship Id="rId2" Type="http://schemas.openxmlformats.org/officeDocument/2006/relationships/tags" Target="../tags/tag88.xml"/><Relationship Id="rId1" Type="http://schemas.openxmlformats.org/officeDocument/2006/relationships/vmlDrawing" Target="../drawings/vmlDrawing45.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tags" Target="../tags/tag455.xml"/><Relationship Id="rId7" Type="http://schemas.openxmlformats.org/officeDocument/2006/relationships/image" Target="../media/image6.png"/><Relationship Id="rId2" Type="http://schemas.openxmlformats.org/officeDocument/2006/relationships/tags" Target="../tags/tag454.xml"/><Relationship Id="rId1" Type="http://schemas.openxmlformats.org/officeDocument/2006/relationships/vmlDrawing" Target="../drawings/vmlDrawing234.vml"/><Relationship Id="rId6" Type="http://schemas.openxmlformats.org/officeDocument/2006/relationships/image" Target="../media/image1.emf"/><Relationship Id="rId5" Type="http://schemas.openxmlformats.org/officeDocument/2006/relationships/oleObject" Target="../embeddings/oleObject47.bin"/><Relationship Id="rId4" Type="http://schemas.openxmlformats.org/officeDocument/2006/relationships/slideMaster" Target="../slideMasters/slideMaster7.xml"/></Relationships>
</file>

<file path=ppt/slideLayouts/_rels/slideLayout45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57.xml"/><Relationship Id="rId7" Type="http://schemas.openxmlformats.org/officeDocument/2006/relationships/image" Target="../media/image1.emf"/><Relationship Id="rId2" Type="http://schemas.openxmlformats.org/officeDocument/2006/relationships/tags" Target="../tags/tag456.xml"/><Relationship Id="rId1" Type="http://schemas.openxmlformats.org/officeDocument/2006/relationships/vmlDrawing" Target="../drawings/vmlDrawing235.vml"/><Relationship Id="rId6" Type="http://schemas.openxmlformats.org/officeDocument/2006/relationships/oleObject" Target="../embeddings/oleObject48.bin"/><Relationship Id="rId5" Type="http://schemas.openxmlformats.org/officeDocument/2006/relationships/image" Target="../media/image7.jpg"/><Relationship Id="rId4" Type="http://schemas.openxmlformats.org/officeDocument/2006/relationships/slideMaster" Target="../slideMasters/slideMaster7.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453.xml.rels><?xml version="1.0" encoding="UTF-8" standalone="yes"?>
<Relationships xmlns="http://schemas.openxmlformats.org/package/2006/relationships"><Relationship Id="rId3" Type="http://schemas.openxmlformats.org/officeDocument/2006/relationships/tags" Target="../tags/tag459.xml"/><Relationship Id="rId2" Type="http://schemas.openxmlformats.org/officeDocument/2006/relationships/tags" Target="../tags/tag458.xml"/><Relationship Id="rId1" Type="http://schemas.openxmlformats.org/officeDocument/2006/relationships/vmlDrawing" Target="../drawings/vmlDrawing236.vml"/><Relationship Id="rId6" Type="http://schemas.openxmlformats.org/officeDocument/2006/relationships/image" Target="../media/image1.emf"/><Relationship Id="rId5" Type="http://schemas.openxmlformats.org/officeDocument/2006/relationships/oleObject" Target="../embeddings/oleObject49.bin"/><Relationship Id="rId4" Type="http://schemas.openxmlformats.org/officeDocument/2006/relationships/slideMaster" Target="../slideMasters/slideMaster7.xml"/></Relationships>
</file>

<file path=ppt/slideLayouts/_rels/slideLayout454.xml.rels><?xml version="1.0" encoding="UTF-8" standalone="yes"?>
<Relationships xmlns="http://schemas.openxmlformats.org/package/2006/relationships"><Relationship Id="rId3" Type="http://schemas.openxmlformats.org/officeDocument/2006/relationships/tags" Target="../tags/tag461.xml"/><Relationship Id="rId7" Type="http://schemas.openxmlformats.org/officeDocument/2006/relationships/image" Target="../media/image2.png"/><Relationship Id="rId2" Type="http://schemas.openxmlformats.org/officeDocument/2006/relationships/tags" Target="../tags/tag460.xml"/><Relationship Id="rId1" Type="http://schemas.openxmlformats.org/officeDocument/2006/relationships/vmlDrawing" Target="../drawings/vmlDrawing237.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7.xml"/></Relationships>
</file>

<file path=ppt/slideLayouts/_rels/slideLayout455.xml.rels><?xml version="1.0" encoding="UTF-8" standalone="yes"?>
<Relationships xmlns="http://schemas.openxmlformats.org/package/2006/relationships"><Relationship Id="rId3" Type="http://schemas.openxmlformats.org/officeDocument/2006/relationships/tags" Target="../tags/tag463.xml"/><Relationship Id="rId7" Type="http://schemas.openxmlformats.org/officeDocument/2006/relationships/image" Target="../media/image2.png"/><Relationship Id="rId2" Type="http://schemas.openxmlformats.org/officeDocument/2006/relationships/tags" Target="../tags/tag462.xml"/><Relationship Id="rId1" Type="http://schemas.openxmlformats.org/officeDocument/2006/relationships/vmlDrawing" Target="../drawings/vmlDrawing238.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7.xml"/></Relationships>
</file>

<file path=ppt/slideLayouts/_rels/slideLayout456.xml.rels><?xml version="1.0" encoding="UTF-8" standalone="yes"?>
<Relationships xmlns="http://schemas.openxmlformats.org/package/2006/relationships"><Relationship Id="rId3" Type="http://schemas.openxmlformats.org/officeDocument/2006/relationships/tags" Target="../tags/tag465.xml"/><Relationship Id="rId7" Type="http://schemas.openxmlformats.org/officeDocument/2006/relationships/image" Target="../media/image2.png"/><Relationship Id="rId2" Type="http://schemas.openxmlformats.org/officeDocument/2006/relationships/tags" Target="../tags/tag464.xml"/><Relationship Id="rId1" Type="http://schemas.openxmlformats.org/officeDocument/2006/relationships/vmlDrawing" Target="../drawings/vmlDrawing239.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7.xml"/></Relationships>
</file>

<file path=ppt/slideLayouts/_rels/slideLayout457.xml.rels><?xml version="1.0" encoding="UTF-8" standalone="yes"?>
<Relationships xmlns="http://schemas.openxmlformats.org/package/2006/relationships"><Relationship Id="rId3" Type="http://schemas.openxmlformats.org/officeDocument/2006/relationships/tags" Target="../tags/tag467.xml"/><Relationship Id="rId7" Type="http://schemas.openxmlformats.org/officeDocument/2006/relationships/image" Target="../media/image2.png"/><Relationship Id="rId2" Type="http://schemas.openxmlformats.org/officeDocument/2006/relationships/tags" Target="../tags/tag466.xml"/><Relationship Id="rId1" Type="http://schemas.openxmlformats.org/officeDocument/2006/relationships/vmlDrawing" Target="../drawings/vmlDrawing240.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7.xml"/></Relationships>
</file>

<file path=ppt/slideLayouts/_rels/slideLayout458.xml.rels><?xml version="1.0" encoding="UTF-8" standalone="yes"?>
<Relationships xmlns="http://schemas.openxmlformats.org/package/2006/relationships"><Relationship Id="rId3" Type="http://schemas.openxmlformats.org/officeDocument/2006/relationships/tags" Target="../tags/tag469.xml"/><Relationship Id="rId2" Type="http://schemas.openxmlformats.org/officeDocument/2006/relationships/tags" Target="../tags/tag468.xml"/><Relationship Id="rId1" Type="http://schemas.openxmlformats.org/officeDocument/2006/relationships/vmlDrawing" Target="../drawings/vmlDrawing24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59.xml.rels><?xml version="1.0" encoding="UTF-8" standalone="yes"?>
<Relationships xmlns="http://schemas.openxmlformats.org/package/2006/relationships"><Relationship Id="rId3" Type="http://schemas.openxmlformats.org/officeDocument/2006/relationships/tags" Target="../tags/tag471.xml"/><Relationship Id="rId2" Type="http://schemas.openxmlformats.org/officeDocument/2006/relationships/tags" Target="../tags/tag470.xml"/><Relationship Id="rId1" Type="http://schemas.openxmlformats.org/officeDocument/2006/relationships/vmlDrawing" Target="../drawings/vmlDrawing24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1.xml"/><Relationship Id="rId7" Type="http://schemas.openxmlformats.org/officeDocument/2006/relationships/image" Target="../media/image10.emf"/><Relationship Id="rId2" Type="http://schemas.openxmlformats.org/officeDocument/2006/relationships/tags" Target="../tags/tag90.xml"/><Relationship Id="rId1" Type="http://schemas.openxmlformats.org/officeDocument/2006/relationships/vmlDrawing" Target="../drawings/vmlDrawing46.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tags" Target="../tags/tag473.xml"/><Relationship Id="rId7" Type="http://schemas.openxmlformats.org/officeDocument/2006/relationships/image" Target="../media/image3.emf"/><Relationship Id="rId2" Type="http://schemas.openxmlformats.org/officeDocument/2006/relationships/tags" Target="../tags/tag472.xml"/><Relationship Id="rId1" Type="http://schemas.openxmlformats.org/officeDocument/2006/relationships/vmlDrawing" Target="../drawings/vmlDrawing24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1.xml.rels><?xml version="1.0" encoding="UTF-8" standalone="yes"?>
<Relationships xmlns="http://schemas.openxmlformats.org/package/2006/relationships"><Relationship Id="rId3" Type="http://schemas.openxmlformats.org/officeDocument/2006/relationships/tags" Target="../tags/tag475.xml"/><Relationship Id="rId7" Type="http://schemas.openxmlformats.org/officeDocument/2006/relationships/image" Target="../media/image3.emf"/><Relationship Id="rId2" Type="http://schemas.openxmlformats.org/officeDocument/2006/relationships/tags" Target="../tags/tag474.xml"/><Relationship Id="rId1" Type="http://schemas.openxmlformats.org/officeDocument/2006/relationships/vmlDrawing" Target="../drawings/vmlDrawing24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2.xml.rels><?xml version="1.0" encoding="UTF-8" standalone="yes"?>
<Relationships xmlns="http://schemas.openxmlformats.org/package/2006/relationships"><Relationship Id="rId3" Type="http://schemas.openxmlformats.org/officeDocument/2006/relationships/tags" Target="../tags/tag477.xml"/><Relationship Id="rId7" Type="http://schemas.openxmlformats.org/officeDocument/2006/relationships/image" Target="../media/image3.emf"/><Relationship Id="rId2" Type="http://schemas.openxmlformats.org/officeDocument/2006/relationships/tags" Target="../tags/tag476.xml"/><Relationship Id="rId1" Type="http://schemas.openxmlformats.org/officeDocument/2006/relationships/vmlDrawing" Target="../drawings/vmlDrawing24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3.xml.rels><?xml version="1.0" encoding="UTF-8" standalone="yes"?>
<Relationships xmlns="http://schemas.openxmlformats.org/package/2006/relationships"><Relationship Id="rId3" Type="http://schemas.openxmlformats.org/officeDocument/2006/relationships/tags" Target="../tags/tag479.xml"/><Relationship Id="rId7" Type="http://schemas.openxmlformats.org/officeDocument/2006/relationships/image" Target="../media/image3.emf"/><Relationship Id="rId2" Type="http://schemas.openxmlformats.org/officeDocument/2006/relationships/tags" Target="../tags/tag478.xml"/><Relationship Id="rId1" Type="http://schemas.openxmlformats.org/officeDocument/2006/relationships/vmlDrawing" Target="../drawings/vmlDrawing24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4.xml.rels><?xml version="1.0" encoding="UTF-8" standalone="yes"?>
<Relationships xmlns="http://schemas.openxmlformats.org/package/2006/relationships"><Relationship Id="rId3" Type="http://schemas.openxmlformats.org/officeDocument/2006/relationships/tags" Target="../tags/tag481.xml"/><Relationship Id="rId7" Type="http://schemas.openxmlformats.org/officeDocument/2006/relationships/image" Target="../media/image2.png"/><Relationship Id="rId2" Type="http://schemas.openxmlformats.org/officeDocument/2006/relationships/tags" Target="../tags/tag480.xml"/><Relationship Id="rId1" Type="http://schemas.openxmlformats.org/officeDocument/2006/relationships/vmlDrawing" Target="../drawings/vmlDrawing24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83.xml"/><Relationship Id="rId7" Type="http://schemas.openxmlformats.org/officeDocument/2006/relationships/image" Target="../media/image9.emf"/><Relationship Id="rId2" Type="http://schemas.openxmlformats.org/officeDocument/2006/relationships/tags" Target="../tags/tag482.xml"/><Relationship Id="rId1" Type="http://schemas.openxmlformats.org/officeDocument/2006/relationships/vmlDrawing" Target="../drawings/vmlDrawing24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85.xml"/><Relationship Id="rId7" Type="http://schemas.openxmlformats.org/officeDocument/2006/relationships/image" Target="../media/image9.emf"/><Relationship Id="rId2" Type="http://schemas.openxmlformats.org/officeDocument/2006/relationships/tags" Target="../tags/tag484.xml"/><Relationship Id="rId1" Type="http://schemas.openxmlformats.org/officeDocument/2006/relationships/vmlDrawing" Target="../drawings/vmlDrawing24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87.xml"/><Relationship Id="rId7" Type="http://schemas.openxmlformats.org/officeDocument/2006/relationships/image" Target="../media/image9.emf"/><Relationship Id="rId2" Type="http://schemas.openxmlformats.org/officeDocument/2006/relationships/tags" Target="../tags/tag486.xml"/><Relationship Id="rId1" Type="http://schemas.openxmlformats.org/officeDocument/2006/relationships/vmlDrawing" Target="../drawings/vmlDrawing25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89.xml"/><Relationship Id="rId7" Type="http://schemas.openxmlformats.org/officeDocument/2006/relationships/image" Target="../media/image9.emf"/><Relationship Id="rId2" Type="http://schemas.openxmlformats.org/officeDocument/2006/relationships/tags" Target="../tags/tag488.xml"/><Relationship Id="rId1" Type="http://schemas.openxmlformats.org/officeDocument/2006/relationships/vmlDrawing" Target="../drawings/vmlDrawing25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6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91.xml"/><Relationship Id="rId7" Type="http://schemas.openxmlformats.org/officeDocument/2006/relationships/image" Target="../media/image9.emf"/><Relationship Id="rId2" Type="http://schemas.openxmlformats.org/officeDocument/2006/relationships/tags" Target="../tags/tag490.xml"/><Relationship Id="rId1" Type="http://schemas.openxmlformats.org/officeDocument/2006/relationships/vmlDrawing" Target="../drawings/vmlDrawing25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xml"/><Relationship Id="rId7" Type="http://schemas.openxmlformats.org/officeDocument/2006/relationships/image" Target="../media/image10.emf"/><Relationship Id="rId2" Type="http://schemas.openxmlformats.org/officeDocument/2006/relationships/tags" Target="../tags/tag92.xml"/><Relationship Id="rId1" Type="http://schemas.openxmlformats.org/officeDocument/2006/relationships/vmlDrawing" Target="../drawings/vmlDrawing47.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tags" Target="../tags/tag493.xml"/><Relationship Id="rId7" Type="http://schemas.openxmlformats.org/officeDocument/2006/relationships/image" Target="../media/image9.emf"/><Relationship Id="rId2" Type="http://schemas.openxmlformats.org/officeDocument/2006/relationships/tags" Target="../tags/tag492.xml"/><Relationship Id="rId1" Type="http://schemas.openxmlformats.org/officeDocument/2006/relationships/vmlDrawing" Target="../drawings/vmlDrawing25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1.xml.rels><?xml version="1.0" encoding="UTF-8" standalone="yes"?>
<Relationships xmlns="http://schemas.openxmlformats.org/package/2006/relationships"><Relationship Id="rId3" Type="http://schemas.openxmlformats.org/officeDocument/2006/relationships/tags" Target="../tags/tag495.xml"/><Relationship Id="rId7" Type="http://schemas.openxmlformats.org/officeDocument/2006/relationships/image" Target="../media/image9.emf"/><Relationship Id="rId2" Type="http://schemas.openxmlformats.org/officeDocument/2006/relationships/tags" Target="../tags/tag494.xml"/><Relationship Id="rId1" Type="http://schemas.openxmlformats.org/officeDocument/2006/relationships/vmlDrawing" Target="../drawings/vmlDrawing25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2.xml.rels><?xml version="1.0" encoding="UTF-8" standalone="yes"?>
<Relationships xmlns="http://schemas.openxmlformats.org/package/2006/relationships"><Relationship Id="rId3" Type="http://schemas.openxmlformats.org/officeDocument/2006/relationships/tags" Target="../tags/tag497.xml"/><Relationship Id="rId2" Type="http://schemas.openxmlformats.org/officeDocument/2006/relationships/tags" Target="../tags/tag496.xml"/><Relationship Id="rId1" Type="http://schemas.openxmlformats.org/officeDocument/2006/relationships/vmlDrawing" Target="../drawings/vmlDrawing25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499.xml"/><Relationship Id="rId7" Type="http://schemas.openxmlformats.org/officeDocument/2006/relationships/image" Target="../media/image1.emf"/><Relationship Id="rId2" Type="http://schemas.openxmlformats.org/officeDocument/2006/relationships/tags" Target="../tags/tag498.xml"/><Relationship Id="rId1" Type="http://schemas.openxmlformats.org/officeDocument/2006/relationships/vmlDrawing" Target="../drawings/vmlDrawing256.vml"/><Relationship Id="rId6" Type="http://schemas.openxmlformats.org/officeDocument/2006/relationships/oleObject" Target="../embeddings/oleObject43.bin"/><Relationship Id="rId5" Type="http://schemas.openxmlformats.org/officeDocument/2006/relationships/image" Target="../media/image10.emf"/><Relationship Id="rId4" Type="http://schemas.openxmlformats.org/officeDocument/2006/relationships/slideMaster" Target="../slideMasters/slideMaster7.xml"/></Relationships>
</file>

<file path=ppt/slideLayouts/_rels/slideLayout47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01.xml"/><Relationship Id="rId7" Type="http://schemas.openxmlformats.org/officeDocument/2006/relationships/image" Target="../media/image10.emf"/><Relationship Id="rId2" Type="http://schemas.openxmlformats.org/officeDocument/2006/relationships/tags" Target="../tags/tag500.xml"/><Relationship Id="rId1" Type="http://schemas.openxmlformats.org/officeDocument/2006/relationships/vmlDrawing" Target="../drawings/vmlDrawing25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03.xml"/><Relationship Id="rId7" Type="http://schemas.openxmlformats.org/officeDocument/2006/relationships/image" Target="../media/image10.emf"/><Relationship Id="rId2" Type="http://schemas.openxmlformats.org/officeDocument/2006/relationships/tags" Target="../tags/tag502.xml"/><Relationship Id="rId1" Type="http://schemas.openxmlformats.org/officeDocument/2006/relationships/vmlDrawing" Target="../drawings/vmlDrawing25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05.xml"/><Relationship Id="rId7" Type="http://schemas.openxmlformats.org/officeDocument/2006/relationships/image" Target="../media/image10.emf"/><Relationship Id="rId2" Type="http://schemas.openxmlformats.org/officeDocument/2006/relationships/tags" Target="../tags/tag504.xml"/><Relationship Id="rId1" Type="http://schemas.openxmlformats.org/officeDocument/2006/relationships/vmlDrawing" Target="../drawings/vmlDrawing25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07.xml"/><Relationship Id="rId7" Type="http://schemas.openxmlformats.org/officeDocument/2006/relationships/image" Target="../media/image10.emf"/><Relationship Id="rId2" Type="http://schemas.openxmlformats.org/officeDocument/2006/relationships/tags" Target="../tags/tag506.xml"/><Relationship Id="rId1" Type="http://schemas.openxmlformats.org/officeDocument/2006/relationships/vmlDrawing" Target="../drawings/vmlDrawing26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8.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509.xml"/><Relationship Id="rId7" Type="http://schemas.openxmlformats.org/officeDocument/2006/relationships/image" Target="../media/image9.emf"/><Relationship Id="rId2" Type="http://schemas.openxmlformats.org/officeDocument/2006/relationships/tags" Target="../tags/tag508.xml"/><Relationship Id="rId1" Type="http://schemas.openxmlformats.org/officeDocument/2006/relationships/vmlDrawing" Target="../drawings/vmlDrawing26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79.xml.rels><?xml version="1.0" encoding="UTF-8" standalone="yes"?>
<Relationships xmlns="http://schemas.openxmlformats.org/package/2006/relationships"><Relationship Id="rId3" Type="http://schemas.openxmlformats.org/officeDocument/2006/relationships/tags" Target="../tags/tag511.xml"/><Relationship Id="rId7" Type="http://schemas.openxmlformats.org/officeDocument/2006/relationships/image" Target="../media/image10.emf"/><Relationship Id="rId2" Type="http://schemas.openxmlformats.org/officeDocument/2006/relationships/tags" Target="../tags/tag510.xml"/><Relationship Id="rId1" Type="http://schemas.openxmlformats.org/officeDocument/2006/relationships/vmlDrawing" Target="../drawings/vmlDrawing26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5.xml"/><Relationship Id="rId7" Type="http://schemas.openxmlformats.org/officeDocument/2006/relationships/image" Target="../media/image10.emf"/><Relationship Id="rId2" Type="http://schemas.openxmlformats.org/officeDocument/2006/relationships/tags" Target="../tags/tag94.xml"/><Relationship Id="rId1" Type="http://schemas.openxmlformats.org/officeDocument/2006/relationships/vmlDrawing" Target="../drawings/vmlDrawing48.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tags" Target="../tags/tag513.xml"/><Relationship Id="rId7" Type="http://schemas.openxmlformats.org/officeDocument/2006/relationships/image" Target="../media/image2.png"/><Relationship Id="rId2" Type="http://schemas.openxmlformats.org/officeDocument/2006/relationships/tags" Target="../tags/tag512.xml"/><Relationship Id="rId1" Type="http://schemas.openxmlformats.org/officeDocument/2006/relationships/vmlDrawing" Target="../drawings/vmlDrawing26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1.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515.xml"/><Relationship Id="rId7" Type="http://schemas.openxmlformats.org/officeDocument/2006/relationships/image" Target="../media/image2.png"/><Relationship Id="rId2" Type="http://schemas.openxmlformats.org/officeDocument/2006/relationships/tags" Target="../tags/tag514.xml"/><Relationship Id="rId1" Type="http://schemas.openxmlformats.org/officeDocument/2006/relationships/vmlDrawing" Target="../drawings/vmlDrawing26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17.xml"/><Relationship Id="rId7" Type="http://schemas.openxmlformats.org/officeDocument/2006/relationships/image" Target="../media/image10.emf"/><Relationship Id="rId2" Type="http://schemas.openxmlformats.org/officeDocument/2006/relationships/tags" Target="../tags/tag516.xml"/><Relationship Id="rId1" Type="http://schemas.openxmlformats.org/officeDocument/2006/relationships/vmlDrawing" Target="../drawings/vmlDrawing26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19.xml"/><Relationship Id="rId7" Type="http://schemas.openxmlformats.org/officeDocument/2006/relationships/image" Target="../media/image10.emf"/><Relationship Id="rId2" Type="http://schemas.openxmlformats.org/officeDocument/2006/relationships/tags" Target="../tags/tag518.xml"/><Relationship Id="rId1" Type="http://schemas.openxmlformats.org/officeDocument/2006/relationships/vmlDrawing" Target="../drawings/vmlDrawing26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21.xml"/><Relationship Id="rId7" Type="http://schemas.openxmlformats.org/officeDocument/2006/relationships/image" Target="../media/image10.emf"/><Relationship Id="rId2" Type="http://schemas.openxmlformats.org/officeDocument/2006/relationships/tags" Target="../tags/tag520.xml"/><Relationship Id="rId1" Type="http://schemas.openxmlformats.org/officeDocument/2006/relationships/vmlDrawing" Target="../drawings/vmlDrawing26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23.xml"/><Relationship Id="rId7" Type="http://schemas.openxmlformats.org/officeDocument/2006/relationships/image" Target="../media/image10.emf"/><Relationship Id="rId2" Type="http://schemas.openxmlformats.org/officeDocument/2006/relationships/tags" Target="../tags/tag522.xml"/><Relationship Id="rId1" Type="http://schemas.openxmlformats.org/officeDocument/2006/relationships/vmlDrawing" Target="../drawings/vmlDrawing26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6.xml.rels><?xml version="1.0" encoding="UTF-8" standalone="yes"?>
<Relationships xmlns="http://schemas.openxmlformats.org/package/2006/relationships"><Relationship Id="rId3" Type="http://schemas.openxmlformats.org/officeDocument/2006/relationships/tags" Target="../tags/tag525.xml"/><Relationship Id="rId7" Type="http://schemas.openxmlformats.org/officeDocument/2006/relationships/image" Target="../media/image10.emf"/><Relationship Id="rId2" Type="http://schemas.openxmlformats.org/officeDocument/2006/relationships/tags" Target="../tags/tag524.xml"/><Relationship Id="rId1" Type="http://schemas.openxmlformats.org/officeDocument/2006/relationships/vmlDrawing" Target="../drawings/vmlDrawing26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7.xml.rels><?xml version="1.0" encoding="UTF-8" standalone="yes"?>
<Relationships xmlns="http://schemas.openxmlformats.org/package/2006/relationships"><Relationship Id="rId3" Type="http://schemas.openxmlformats.org/officeDocument/2006/relationships/tags" Target="../tags/tag527.xml"/><Relationship Id="rId7" Type="http://schemas.openxmlformats.org/officeDocument/2006/relationships/image" Target="../media/image10.emf"/><Relationship Id="rId2" Type="http://schemas.openxmlformats.org/officeDocument/2006/relationships/tags" Target="../tags/tag526.xml"/><Relationship Id="rId1" Type="http://schemas.openxmlformats.org/officeDocument/2006/relationships/vmlDrawing" Target="../drawings/vmlDrawing27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8.xml.rels><?xml version="1.0" encoding="UTF-8" standalone="yes"?>
<Relationships xmlns="http://schemas.openxmlformats.org/package/2006/relationships"><Relationship Id="rId3" Type="http://schemas.openxmlformats.org/officeDocument/2006/relationships/tags" Target="../tags/tag529.xml"/><Relationship Id="rId7" Type="http://schemas.openxmlformats.org/officeDocument/2006/relationships/image" Target="../media/image2.png"/><Relationship Id="rId2" Type="http://schemas.openxmlformats.org/officeDocument/2006/relationships/tags" Target="../tags/tag528.xml"/><Relationship Id="rId1" Type="http://schemas.openxmlformats.org/officeDocument/2006/relationships/vmlDrawing" Target="../drawings/vmlDrawing27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89.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531.xml"/><Relationship Id="rId7" Type="http://schemas.openxmlformats.org/officeDocument/2006/relationships/image" Target="../media/image2.png"/><Relationship Id="rId2" Type="http://schemas.openxmlformats.org/officeDocument/2006/relationships/tags" Target="../tags/tag530.xml"/><Relationship Id="rId1" Type="http://schemas.openxmlformats.org/officeDocument/2006/relationships/vmlDrawing" Target="../drawings/vmlDrawing27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7.xml"/><Relationship Id="rId7" Type="http://schemas.openxmlformats.org/officeDocument/2006/relationships/image" Target="../media/image10.emf"/><Relationship Id="rId2" Type="http://schemas.openxmlformats.org/officeDocument/2006/relationships/tags" Target="../tags/tag96.xml"/><Relationship Id="rId1" Type="http://schemas.openxmlformats.org/officeDocument/2006/relationships/vmlDrawing" Target="../drawings/vmlDrawing49.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33.xml"/><Relationship Id="rId7" Type="http://schemas.openxmlformats.org/officeDocument/2006/relationships/image" Target="../media/image10.emf"/><Relationship Id="rId2" Type="http://schemas.openxmlformats.org/officeDocument/2006/relationships/tags" Target="../tags/tag532.xml"/><Relationship Id="rId1" Type="http://schemas.openxmlformats.org/officeDocument/2006/relationships/vmlDrawing" Target="../drawings/vmlDrawing27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35.xml"/><Relationship Id="rId7" Type="http://schemas.openxmlformats.org/officeDocument/2006/relationships/image" Target="../media/image10.emf"/><Relationship Id="rId2" Type="http://schemas.openxmlformats.org/officeDocument/2006/relationships/tags" Target="../tags/tag534.xml"/><Relationship Id="rId1" Type="http://schemas.openxmlformats.org/officeDocument/2006/relationships/vmlDrawing" Target="../drawings/vmlDrawing27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37.xml"/><Relationship Id="rId7" Type="http://schemas.openxmlformats.org/officeDocument/2006/relationships/image" Target="../media/image10.emf"/><Relationship Id="rId2" Type="http://schemas.openxmlformats.org/officeDocument/2006/relationships/tags" Target="../tags/tag536.xml"/><Relationship Id="rId1" Type="http://schemas.openxmlformats.org/officeDocument/2006/relationships/vmlDrawing" Target="../drawings/vmlDrawing27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39.xml"/><Relationship Id="rId7" Type="http://schemas.openxmlformats.org/officeDocument/2006/relationships/image" Target="../media/image10.emf"/><Relationship Id="rId2" Type="http://schemas.openxmlformats.org/officeDocument/2006/relationships/tags" Target="../tags/tag538.xml"/><Relationship Id="rId1" Type="http://schemas.openxmlformats.org/officeDocument/2006/relationships/vmlDrawing" Target="../drawings/vmlDrawing27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4.xml.rels><?xml version="1.0" encoding="UTF-8" standalone="yes"?>
<Relationships xmlns="http://schemas.openxmlformats.org/package/2006/relationships"><Relationship Id="rId3" Type="http://schemas.openxmlformats.org/officeDocument/2006/relationships/tags" Target="../tags/tag541.xml"/><Relationship Id="rId7" Type="http://schemas.openxmlformats.org/officeDocument/2006/relationships/image" Target="../media/image10.emf"/><Relationship Id="rId2" Type="http://schemas.openxmlformats.org/officeDocument/2006/relationships/tags" Target="../tags/tag540.xml"/><Relationship Id="rId1" Type="http://schemas.openxmlformats.org/officeDocument/2006/relationships/vmlDrawing" Target="../drawings/vmlDrawing27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5.xml.rels><?xml version="1.0" encoding="UTF-8" standalone="yes"?>
<Relationships xmlns="http://schemas.openxmlformats.org/package/2006/relationships"><Relationship Id="rId3" Type="http://schemas.openxmlformats.org/officeDocument/2006/relationships/tags" Target="../tags/tag543.xml"/><Relationship Id="rId7" Type="http://schemas.openxmlformats.org/officeDocument/2006/relationships/image" Target="../media/image10.emf"/><Relationship Id="rId2" Type="http://schemas.openxmlformats.org/officeDocument/2006/relationships/tags" Target="../tags/tag542.xml"/><Relationship Id="rId1" Type="http://schemas.openxmlformats.org/officeDocument/2006/relationships/vmlDrawing" Target="../drawings/vmlDrawing27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496.xml.rels><?xml version="1.0" encoding="UTF-8" standalone="yes"?>
<Relationships xmlns="http://schemas.openxmlformats.org/package/2006/relationships"><Relationship Id="rId3" Type="http://schemas.openxmlformats.org/officeDocument/2006/relationships/tags" Target="../tags/tag545.xml"/><Relationship Id="rId2" Type="http://schemas.openxmlformats.org/officeDocument/2006/relationships/tags" Target="../tags/tag544.xml"/><Relationship Id="rId1" Type="http://schemas.openxmlformats.org/officeDocument/2006/relationships/vmlDrawing" Target="../drawings/vmlDrawing279.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s>
</file>

<file path=ppt/slideLayouts/_rels/slideLayout49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47.xml"/><Relationship Id="rId7" Type="http://schemas.openxmlformats.org/officeDocument/2006/relationships/image" Target="../media/image11.emf"/><Relationship Id="rId2" Type="http://schemas.openxmlformats.org/officeDocument/2006/relationships/tags" Target="../tags/tag546.xml"/><Relationship Id="rId1" Type="http://schemas.openxmlformats.org/officeDocument/2006/relationships/vmlDrawing" Target="../drawings/vmlDrawing280.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49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49.xml"/><Relationship Id="rId7" Type="http://schemas.openxmlformats.org/officeDocument/2006/relationships/image" Target="../media/image11.emf"/><Relationship Id="rId2" Type="http://schemas.openxmlformats.org/officeDocument/2006/relationships/tags" Target="../tags/tag548.xml"/><Relationship Id="rId1" Type="http://schemas.openxmlformats.org/officeDocument/2006/relationships/vmlDrawing" Target="../drawings/vmlDrawing281.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50.bin"/><Relationship Id="rId10" Type="http://schemas.openxmlformats.org/officeDocument/2006/relationships/image" Target="../media/image12.emf"/><Relationship Id="rId4" Type="http://schemas.openxmlformats.org/officeDocument/2006/relationships/slideMaster" Target="../slideMasters/slideMaster7.xml"/><Relationship Id="rId9" Type="http://schemas.openxmlformats.org/officeDocument/2006/relationships/image" Target="../media/image13.emf"/></Relationships>
</file>

<file path=ppt/slideLayouts/_rels/slideLayout49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51.xml"/><Relationship Id="rId7" Type="http://schemas.openxmlformats.org/officeDocument/2006/relationships/image" Target="../media/image11.emf"/><Relationship Id="rId2" Type="http://schemas.openxmlformats.org/officeDocument/2006/relationships/tags" Target="../tags/tag550.xml"/><Relationship Id="rId1" Type="http://schemas.openxmlformats.org/officeDocument/2006/relationships/vmlDrawing" Target="../drawings/vmlDrawing282.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xml.rels><?xml version="1.0" encoding="UTF-8" standalone="yes"?>
<Relationships xmlns="http://schemas.openxmlformats.org/package/2006/relationships"><Relationship Id="rId3" Type="http://schemas.openxmlformats.org/officeDocument/2006/relationships/tags" Target="../tags/tag11.xml"/><Relationship Id="rId7" Type="http://schemas.openxmlformats.org/officeDocument/2006/relationships/image" Target="../media/image2.png"/><Relationship Id="rId2" Type="http://schemas.openxmlformats.org/officeDocument/2006/relationships/tags" Target="../tags/tag10.xml"/><Relationship Id="rId1" Type="http://schemas.openxmlformats.org/officeDocument/2006/relationships/vmlDrawing" Target="../drawings/vmlDrawing6.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tags" Target="../tags/tag99.xml"/><Relationship Id="rId7" Type="http://schemas.openxmlformats.org/officeDocument/2006/relationships/image" Target="../media/image10.emf"/><Relationship Id="rId2" Type="http://schemas.openxmlformats.org/officeDocument/2006/relationships/tags" Target="../tags/tag98.xml"/><Relationship Id="rId1" Type="http://schemas.openxmlformats.org/officeDocument/2006/relationships/vmlDrawing" Target="../drawings/vmlDrawing50.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53.xml"/><Relationship Id="rId7" Type="http://schemas.openxmlformats.org/officeDocument/2006/relationships/image" Target="../media/image11.emf"/><Relationship Id="rId2" Type="http://schemas.openxmlformats.org/officeDocument/2006/relationships/tags" Target="../tags/tag552.xml"/><Relationship Id="rId1" Type="http://schemas.openxmlformats.org/officeDocument/2006/relationships/vmlDrawing" Target="../drawings/vmlDrawing283.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55.xml"/><Relationship Id="rId7" Type="http://schemas.openxmlformats.org/officeDocument/2006/relationships/image" Target="../media/image11.emf"/><Relationship Id="rId2" Type="http://schemas.openxmlformats.org/officeDocument/2006/relationships/tags" Target="../tags/tag554.xml"/><Relationship Id="rId1" Type="http://schemas.openxmlformats.org/officeDocument/2006/relationships/vmlDrawing" Target="../drawings/vmlDrawing284.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57.xml"/><Relationship Id="rId7" Type="http://schemas.openxmlformats.org/officeDocument/2006/relationships/image" Target="../media/image11.emf"/><Relationship Id="rId2" Type="http://schemas.openxmlformats.org/officeDocument/2006/relationships/tags" Target="../tags/tag556.xml"/><Relationship Id="rId1" Type="http://schemas.openxmlformats.org/officeDocument/2006/relationships/vmlDrawing" Target="../drawings/vmlDrawing285.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59.xml"/><Relationship Id="rId7" Type="http://schemas.openxmlformats.org/officeDocument/2006/relationships/image" Target="../media/image11.emf"/><Relationship Id="rId2" Type="http://schemas.openxmlformats.org/officeDocument/2006/relationships/tags" Target="../tags/tag558.xml"/><Relationship Id="rId1" Type="http://schemas.openxmlformats.org/officeDocument/2006/relationships/vmlDrawing" Target="../drawings/vmlDrawing286.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61.xml"/><Relationship Id="rId7" Type="http://schemas.openxmlformats.org/officeDocument/2006/relationships/image" Target="../media/image11.emf"/><Relationship Id="rId2" Type="http://schemas.openxmlformats.org/officeDocument/2006/relationships/tags" Target="../tags/tag560.xml"/><Relationship Id="rId1" Type="http://schemas.openxmlformats.org/officeDocument/2006/relationships/vmlDrawing" Target="../drawings/vmlDrawing287.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63.xml"/><Relationship Id="rId7" Type="http://schemas.openxmlformats.org/officeDocument/2006/relationships/image" Target="../media/image11.emf"/><Relationship Id="rId2" Type="http://schemas.openxmlformats.org/officeDocument/2006/relationships/tags" Target="../tags/tag562.xml"/><Relationship Id="rId1" Type="http://schemas.openxmlformats.org/officeDocument/2006/relationships/vmlDrawing" Target="../drawings/vmlDrawing288.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65.xml"/><Relationship Id="rId7" Type="http://schemas.openxmlformats.org/officeDocument/2006/relationships/image" Target="../media/image11.emf"/><Relationship Id="rId2" Type="http://schemas.openxmlformats.org/officeDocument/2006/relationships/tags" Target="../tags/tag564.xml"/><Relationship Id="rId1" Type="http://schemas.openxmlformats.org/officeDocument/2006/relationships/vmlDrawing" Target="../drawings/vmlDrawing289.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7.xml"/><Relationship Id="rId9" Type="http://schemas.openxmlformats.org/officeDocument/2006/relationships/image" Target="../media/image14.emf"/></Relationships>
</file>

<file path=ppt/slideLayouts/_rels/slideLayout50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67.xml"/><Relationship Id="rId7" Type="http://schemas.openxmlformats.org/officeDocument/2006/relationships/image" Target="../media/image11.emf"/><Relationship Id="rId2" Type="http://schemas.openxmlformats.org/officeDocument/2006/relationships/tags" Target="../tags/tag566.xml"/><Relationship Id="rId1" Type="http://schemas.openxmlformats.org/officeDocument/2006/relationships/vmlDrawing" Target="../drawings/vmlDrawing290.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 Id="rId9" Type="http://schemas.openxmlformats.org/officeDocument/2006/relationships/image" Target="../media/image12.emf"/></Relationships>
</file>

<file path=ppt/slideLayouts/_rels/slideLayout50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569.xml"/><Relationship Id="rId7" Type="http://schemas.openxmlformats.org/officeDocument/2006/relationships/image" Target="../media/image11.emf"/><Relationship Id="rId2" Type="http://schemas.openxmlformats.org/officeDocument/2006/relationships/tags" Target="../tags/tag568.xml"/><Relationship Id="rId1" Type="http://schemas.openxmlformats.org/officeDocument/2006/relationships/vmlDrawing" Target="../drawings/vmlDrawing291.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 Id="rId9" Type="http://schemas.openxmlformats.org/officeDocument/2006/relationships/image" Target="../media/image14.emf"/></Relationships>
</file>

<file path=ppt/slideLayouts/_rels/slideLayout509.xml.rels><?xml version="1.0" encoding="UTF-8" standalone="yes"?>
<Relationships xmlns="http://schemas.openxmlformats.org/package/2006/relationships"><Relationship Id="rId3" Type="http://schemas.openxmlformats.org/officeDocument/2006/relationships/tags" Target="../tags/tag571.xml"/><Relationship Id="rId2" Type="http://schemas.openxmlformats.org/officeDocument/2006/relationships/tags" Target="../tags/tag570.xml"/><Relationship Id="rId1" Type="http://schemas.openxmlformats.org/officeDocument/2006/relationships/vmlDrawing" Target="../drawings/vmlDrawing292.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3" Type="http://schemas.openxmlformats.org/officeDocument/2006/relationships/tags" Target="../tags/tag101.xml"/><Relationship Id="rId7" Type="http://schemas.openxmlformats.org/officeDocument/2006/relationships/image" Target="../media/image10.emf"/><Relationship Id="rId2" Type="http://schemas.openxmlformats.org/officeDocument/2006/relationships/tags" Target="../tags/tag100.xml"/><Relationship Id="rId1" Type="http://schemas.openxmlformats.org/officeDocument/2006/relationships/vmlDrawing" Target="../drawings/vmlDrawing51.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3" Type="http://schemas.openxmlformats.org/officeDocument/2006/relationships/tags" Target="../tags/tag573.xml"/><Relationship Id="rId2" Type="http://schemas.openxmlformats.org/officeDocument/2006/relationships/tags" Target="../tags/tag572.xml"/><Relationship Id="rId1" Type="http://schemas.openxmlformats.org/officeDocument/2006/relationships/vmlDrawing" Target="../drawings/vmlDrawing293.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s>
</file>

<file path=ppt/slideLayouts/_rels/slideLayout511.xml.rels><?xml version="1.0" encoding="UTF-8" standalone="yes"?>
<Relationships xmlns="http://schemas.openxmlformats.org/package/2006/relationships"><Relationship Id="rId3" Type="http://schemas.openxmlformats.org/officeDocument/2006/relationships/tags" Target="../tags/tag575.xml"/><Relationship Id="rId2" Type="http://schemas.openxmlformats.org/officeDocument/2006/relationships/tags" Target="../tags/tag574.xml"/><Relationship Id="rId1" Type="http://schemas.openxmlformats.org/officeDocument/2006/relationships/vmlDrawing" Target="../drawings/vmlDrawing294.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s>
</file>

<file path=ppt/slideLayouts/_rels/slideLayout512.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577.xml"/><Relationship Id="rId7" Type="http://schemas.openxmlformats.org/officeDocument/2006/relationships/image" Target="../media/image29.png"/><Relationship Id="rId2" Type="http://schemas.openxmlformats.org/officeDocument/2006/relationships/tags" Target="../tags/tag576.xml"/><Relationship Id="rId1" Type="http://schemas.openxmlformats.org/officeDocument/2006/relationships/vmlDrawing" Target="../drawings/vmlDrawing295.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7.xml"/></Relationships>
</file>

<file path=ppt/slideLayouts/_rels/slideLayout513.xml.rels><?xml version="1.0" encoding="UTF-8" standalone="yes"?>
<Relationships xmlns="http://schemas.openxmlformats.org/package/2006/relationships"><Relationship Id="rId3" Type="http://schemas.openxmlformats.org/officeDocument/2006/relationships/tags" Target="../tags/tag579.xml"/><Relationship Id="rId2" Type="http://schemas.openxmlformats.org/officeDocument/2006/relationships/tags" Target="../tags/tag578.xml"/><Relationship Id="rId1" Type="http://schemas.openxmlformats.org/officeDocument/2006/relationships/vmlDrawing" Target="../drawings/vmlDrawing29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3" Type="http://schemas.openxmlformats.org/officeDocument/2006/relationships/tags" Target="../tags/tag103.xml"/><Relationship Id="rId2" Type="http://schemas.openxmlformats.org/officeDocument/2006/relationships/tags" Target="../tags/tag102.xml"/><Relationship Id="rId1" Type="http://schemas.openxmlformats.org/officeDocument/2006/relationships/vmlDrawing" Target="../drawings/vmlDrawing52.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581.xml"/><Relationship Id="rId7" Type="http://schemas.openxmlformats.org/officeDocument/2006/relationships/image" Target="../media/image29.png"/><Relationship Id="rId2" Type="http://schemas.openxmlformats.org/officeDocument/2006/relationships/tags" Target="../tags/tag580.xml"/><Relationship Id="rId1" Type="http://schemas.openxmlformats.org/officeDocument/2006/relationships/vmlDrawing" Target="../drawings/vmlDrawing297.vml"/><Relationship Id="rId6" Type="http://schemas.openxmlformats.org/officeDocument/2006/relationships/image" Target="../media/image1.emf"/><Relationship Id="rId5" Type="http://schemas.openxmlformats.org/officeDocument/2006/relationships/oleObject" Target="../embeddings/oleObject51.bin"/><Relationship Id="rId4" Type="http://schemas.openxmlformats.org/officeDocument/2006/relationships/slideMaster" Target="../slideMasters/slideMaster7.xml"/></Relationships>
</file>

<file path=ppt/slideLayouts/_rels/slideLayout525.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583.xml"/><Relationship Id="rId7" Type="http://schemas.openxmlformats.org/officeDocument/2006/relationships/image" Target="../media/image29.png"/><Relationship Id="rId2" Type="http://schemas.openxmlformats.org/officeDocument/2006/relationships/tags" Target="../tags/tag582.xml"/><Relationship Id="rId1" Type="http://schemas.openxmlformats.org/officeDocument/2006/relationships/vmlDrawing" Target="../drawings/vmlDrawing298.vml"/><Relationship Id="rId6" Type="http://schemas.openxmlformats.org/officeDocument/2006/relationships/image" Target="../media/image1.emf"/><Relationship Id="rId5" Type="http://schemas.openxmlformats.org/officeDocument/2006/relationships/oleObject" Target="../embeddings/oleObject51.bin"/><Relationship Id="rId4" Type="http://schemas.openxmlformats.org/officeDocument/2006/relationships/slideMaster" Target="../slideMasters/slideMaster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2.png"/><Relationship Id="rId2" Type="http://schemas.openxmlformats.org/officeDocument/2006/relationships/tags" Target="../tags/tag584.xml"/><Relationship Id="rId1" Type="http://schemas.openxmlformats.org/officeDocument/2006/relationships/vmlDrawing" Target="../drawings/vmlDrawing299.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52.bin"/></Relationships>
</file>

<file path=ppt/slideLayouts/_rels/slideLayout5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05.xml"/><Relationship Id="rId7" Type="http://schemas.openxmlformats.org/officeDocument/2006/relationships/image" Target="../media/image11.emf"/><Relationship Id="rId2" Type="http://schemas.openxmlformats.org/officeDocument/2006/relationships/tags" Target="../tags/tag104.xml"/><Relationship Id="rId1" Type="http://schemas.openxmlformats.org/officeDocument/2006/relationships/vmlDrawing" Target="../drawings/vmlDrawing53.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3.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30.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2.png"/><Relationship Id="rId2" Type="http://schemas.openxmlformats.org/officeDocument/2006/relationships/tags" Target="../tags/tag585.xml"/><Relationship Id="rId1" Type="http://schemas.openxmlformats.org/officeDocument/2006/relationships/vmlDrawing" Target="../drawings/vmlDrawing300.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52.bin"/></Relationships>
</file>

<file path=ppt/slideLayouts/_rels/slideLayout53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7.xml"/><Relationship Id="rId7" Type="http://schemas.microsoft.com/office/2007/relationships/hdphoto" Target="../media/hdphoto1.wdp"/><Relationship Id="rId2" Type="http://schemas.openxmlformats.org/officeDocument/2006/relationships/tags" Target="../tags/tag586.xml"/><Relationship Id="rId1" Type="http://schemas.openxmlformats.org/officeDocument/2006/relationships/vmlDrawing" Target="../drawings/vmlDrawing301.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52.bin"/><Relationship Id="rId9" Type="http://schemas.openxmlformats.org/officeDocument/2006/relationships/image" Target="../media/image2.png"/></Relationships>
</file>

<file path=ppt/slideLayouts/_rels/slideLayout53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90.xml"/><Relationship Id="rId7" Type="http://schemas.openxmlformats.org/officeDocument/2006/relationships/image" Target="../media/image4.png"/><Relationship Id="rId2" Type="http://schemas.openxmlformats.org/officeDocument/2006/relationships/tags" Target="../tags/tag589.xml"/><Relationship Id="rId1" Type="http://schemas.openxmlformats.org/officeDocument/2006/relationships/vmlDrawing" Target="../drawings/vmlDrawing303.vml"/><Relationship Id="rId6" Type="http://schemas.openxmlformats.org/officeDocument/2006/relationships/image" Target="../media/image1.emf"/><Relationship Id="rId5" Type="http://schemas.openxmlformats.org/officeDocument/2006/relationships/oleObject" Target="../embeddings/oleObject42.bin"/><Relationship Id="rId4" Type="http://schemas.openxmlformats.org/officeDocument/2006/relationships/slideMaster" Target="../slideMasters/slideMaster8.xml"/></Relationships>
</file>

<file path=ppt/slideLayouts/_rels/slideLayout533.xml.rels><?xml version="1.0" encoding="UTF-8" standalone="yes"?>
<Relationships xmlns="http://schemas.openxmlformats.org/package/2006/relationships"><Relationship Id="rId3" Type="http://schemas.openxmlformats.org/officeDocument/2006/relationships/tags" Target="../tags/tag592.xml"/><Relationship Id="rId2" Type="http://schemas.openxmlformats.org/officeDocument/2006/relationships/tags" Target="../tags/tag591.xml"/><Relationship Id="rId1" Type="http://schemas.openxmlformats.org/officeDocument/2006/relationships/vmlDrawing" Target="../drawings/vmlDrawing30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3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94.xml"/><Relationship Id="rId7" Type="http://schemas.openxmlformats.org/officeDocument/2006/relationships/image" Target="../media/image1.emf"/><Relationship Id="rId2" Type="http://schemas.openxmlformats.org/officeDocument/2006/relationships/tags" Target="../tags/tag593.xml"/><Relationship Id="rId1" Type="http://schemas.openxmlformats.org/officeDocument/2006/relationships/vmlDrawing" Target="../drawings/vmlDrawing305.vml"/><Relationship Id="rId6" Type="http://schemas.openxmlformats.org/officeDocument/2006/relationships/oleObject" Target="../embeddings/oleObject44.bin"/><Relationship Id="rId5" Type="http://schemas.openxmlformats.org/officeDocument/2006/relationships/image" Target="../media/image5.jpg"/><Relationship Id="rId4" Type="http://schemas.openxmlformats.org/officeDocument/2006/relationships/slideMaster" Target="../slideMasters/slideMaster8.xml"/></Relationships>
</file>

<file path=ppt/slideLayouts/_rels/slideLayout53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595.xml"/><Relationship Id="rId1" Type="http://schemas.openxmlformats.org/officeDocument/2006/relationships/vmlDrawing" Target="../drawings/vmlDrawing306.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45.bin"/></Relationships>
</file>

<file path=ppt/slideLayouts/_rels/slideLayout536.xml.rels><?xml version="1.0" encoding="UTF-8" standalone="yes"?>
<Relationships xmlns="http://schemas.openxmlformats.org/package/2006/relationships"><Relationship Id="rId3" Type="http://schemas.openxmlformats.org/officeDocument/2006/relationships/tags" Target="../tags/tag597.xml"/><Relationship Id="rId7" Type="http://schemas.openxmlformats.org/officeDocument/2006/relationships/image" Target="../media/image2.png"/><Relationship Id="rId2" Type="http://schemas.openxmlformats.org/officeDocument/2006/relationships/tags" Target="../tags/tag596.xml"/><Relationship Id="rId1" Type="http://schemas.openxmlformats.org/officeDocument/2006/relationships/vmlDrawing" Target="../drawings/vmlDrawing307.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8.xml"/></Relationships>
</file>

<file path=ppt/slideLayouts/_rels/slideLayout537.xml.rels><?xml version="1.0" encoding="UTF-8" standalone="yes"?>
<Relationships xmlns="http://schemas.openxmlformats.org/package/2006/relationships"><Relationship Id="rId3" Type="http://schemas.openxmlformats.org/officeDocument/2006/relationships/tags" Target="../tags/tag599.xml"/><Relationship Id="rId7" Type="http://schemas.openxmlformats.org/officeDocument/2006/relationships/image" Target="../media/image6.png"/><Relationship Id="rId2" Type="http://schemas.openxmlformats.org/officeDocument/2006/relationships/tags" Target="../tags/tag598.xml"/><Relationship Id="rId1" Type="http://schemas.openxmlformats.org/officeDocument/2006/relationships/vmlDrawing" Target="../drawings/vmlDrawing308.vml"/><Relationship Id="rId6" Type="http://schemas.openxmlformats.org/officeDocument/2006/relationships/image" Target="../media/image1.emf"/><Relationship Id="rId5" Type="http://schemas.openxmlformats.org/officeDocument/2006/relationships/oleObject" Target="../embeddings/oleObject47.bin"/><Relationship Id="rId4" Type="http://schemas.openxmlformats.org/officeDocument/2006/relationships/slideMaster" Target="../slideMasters/slideMaster8.xml"/></Relationships>
</file>

<file path=ppt/slideLayouts/_rels/slideLayout5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01.xml"/><Relationship Id="rId7" Type="http://schemas.openxmlformats.org/officeDocument/2006/relationships/image" Target="../media/image1.emf"/><Relationship Id="rId2" Type="http://schemas.openxmlformats.org/officeDocument/2006/relationships/tags" Target="../tags/tag600.xml"/><Relationship Id="rId1" Type="http://schemas.openxmlformats.org/officeDocument/2006/relationships/vmlDrawing" Target="../drawings/vmlDrawing309.vml"/><Relationship Id="rId6" Type="http://schemas.openxmlformats.org/officeDocument/2006/relationships/oleObject" Target="../embeddings/oleObject48.bin"/><Relationship Id="rId5" Type="http://schemas.openxmlformats.org/officeDocument/2006/relationships/image" Target="../media/image7.jpg"/><Relationship Id="rId4" Type="http://schemas.openxmlformats.org/officeDocument/2006/relationships/slideMaster" Target="../slideMasters/slideMaster8.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07.xml"/><Relationship Id="rId7" Type="http://schemas.openxmlformats.org/officeDocument/2006/relationships/image" Target="../media/image11.emf"/><Relationship Id="rId2" Type="http://schemas.openxmlformats.org/officeDocument/2006/relationships/tags" Target="../tags/tag106.xml"/><Relationship Id="rId1" Type="http://schemas.openxmlformats.org/officeDocument/2006/relationships/vmlDrawing" Target="../drawings/vmlDrawing54.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10.bin"/><Relationship Id="rId10" Type="http://schemas.openxmlformats.org/officeDocument/2006/relationships/image" Target="../media/image12.emf"/><Relationship Id="rId4" Type="http://schemas.openxmlformats.org/officeDocument/2006/relationships/slideMaster" Target="../slideMasters/slideMaster1.xml"/><Relationship Id="rId9" Type="http://schemas.openxmlformats.org/officeDocument/2006/relationships/image" Target="../media/image13.emf"/></Relationships>
</file>

<file path=ppt/slideLayouts/_rels/slideLayout540.xml.rels><?xml version="1.0" encoding="UTF-8" standalone="yes"?>
<Relationships xmlns="http://schemas.openxmlformats.org/package/2006/relationships"><Relationship Id="rId3" Type="http://schemas.openxmlformats.org/officeDocument/2006/relationships/tags" Target="../tags/tag603.xml"/><Relationship Id="rId2" Type="http://schemas.openxmlformats.org/officeDocument/2006/relationships/tags" Target="../tags/tag602.xml"/><Relationship Id="rId1" Type="http://schemas.openxmlformats.org/officeDocument/2006/relationships/vmlDrawing" Target="../drawings/vmlDrawing310.vml"/><Relationship Id="rId6" Type="http://schemas.openxmlformats.org/officeDocument/2006/relationships/image" Target="../media/image1.emf"/><Relationship Id="rId5" Type="http://schemas.openxmlformats.org/officeDocument/2006/relationships/oleObject" Target="../embeddings/oleObject49.bin"/><Relationship Id="rId4" Type="http://schemas.openxmlformats.org/officeDocument/2006/relationships/slideMaster" Target="../slideMasters/slideMaster8.xml"/></Relationships>
</file>

<file path=ppt/slideLayouts/_rels/slideLayout541.xml.rels><?xml version="1.0" encoding="UTF-8" standalone="yes"?>
<Relationships xmlns="http://schemas.openxmlformats.org/package/2006/relationships"><Relationship Id="rId3" Type="http://schemas.openxmlformats.org/officeDocument/2006/relationships/tags" Target="../tags/tag605.xml"/><Relationship Id="rId7" Type="http://schemas.openxmlformats.org/officeDocument/2006/relationships/image" Target="../media/image2.png"/><Relationship Id="rId2" Type="http://schemas.openxmlformats.org/officeDocument/2006/relationships/tags" Target="../tags/tag604.xml"/><Relationship Id="rId1" Type="http://schemas.openxmlformats.org/officeDocument/2006/relationships/vmlDrawing" Target="../drawings/vmlDrawing311.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8.xml"/></Relationships>
</file>

<file path=ppt/slideLayouts/_rels/slideLayout542.xml.rels><?xml version="1.0" encoding="UTF-8" standalone="yes"?>
<Relationships xmlns="http://schemas.openxmlformats.org/package/2006/relationships"><Relationship Id="rId3" Type="http://schemas.openxmlformats.org/officeDocument/2006/relationships/tags" Target="../tags/tag607.xml"/><Relationship Id="rId7" Type="http://schemas.openxmlformats.org/officeDocument/2006/relationships/image" Target="../media/image2.png"/><Relationship Id="rId2" Type="http://schemas.openxmlformats.org/officeDocument/2006/relationships/tags" Target="../tags/tag606.xml"/><Relationship Id="rId1" Type="http://schemas.openxmlformats.org/officeDocument/2006/relationships/vmlDrawing" Target="../drawings/vmlDrawing312.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8.xml"/></Relationships>
</file>

<file path=ppt/slideLayouts/_rels/slideLayout543.xml.rels><?xml version="1.0" encoding="UTF-8" standalone="yes"?>
<Relationships xmlns="http://schemas.openxmlformats.org/package/2006/relationships"><Relationship Id="rId3" Type="http://schemas.openxmlformats.org/officeDocument/2006/relationships/tags" Target="../tags/tag609.xml"/><Relationship Id="rId7" Type="http://schemas.openxmlformats.org/officeDocument/2006/relationships/image" Target="../media/image2.png"/><Relationship Id="rId2" Type="http://schemas.openxmlformats.org/officeDocument/2006/relationships/tags" Target="../tags/tag608.xml"/><Relationship Id="rId1" Type="http://schemas.openxmlformats.org/officeDocument/2006/relationships/vmlDrawing" Target="../drawings/vmlDrawing313.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8.xml"/></Relationships>
</file>

<file path=ppt/slideLayouts/_rels/slideLayout544.xml.rels><?xml version="1.0" encoding="UTF-8" standalone="yes"?>
<Relationships xmlns="http://schemas.openxmlformats.org/package/2006/relationships"><Relationship Id="rId3" Type="http://schemas.openxmlformats.org/officeDocument/2006/relationships/tags" Target="../tags/tag611.xml"/><Relationship Id="rId7" Type="http://schemas.openxmlformats.org/officeDocument/2006/relationships/image" Target="../media/image2.png"/><Relationship Id="rId2" Type="http://schemas.openxmlformats.org/officeDocument/2006/relationships/tags" Target="../tags/tag610.xml"/><Relationship Id="rId1" Type="http://schemas.openxmlformats.org/officeDocument/2006/relationships/vmlDrawing" Target="../drawings/vmlDrawing314.vml"/><Relationship Id="rId6" Type="http://schemas.openxmlformats.org/officeDocument/2006/relationships/image" Target="../media/image1.emf"/><Relationship Id="rId5" Type="http://schemas.openxmlformats.org/officeDocument/2006/relationships/oleObject" Target="../embeddings/oleObject46.bin"/><Relationship Id="rId4" Type="http://schemas.openxmlformats.org/officeDocument/2006/relationships/slideMaster" Target="../slideMasters/slideMaster8.xml"/></Relationships>
</file>

<file path=ppt/slideLayouts/_rels/slideLayout545.xml.rels><?xml version="1.0" encoding="UTF-8" standalone="yes"?>
<Relationships xmlns="http://schemas.openxmlformats.org/package/2006/relationships"><Relationship Id="rId3" Type="http://schemas.openxmlformats.org/officeDocument/2006/relationships/tags" Target="../tags/tag613.xml"/><Relationship Id="rId2" Type="http://schemas.openxmlformats.org/officeDocument/2006/relationships/tags" Target="../tags/tag612.xml"/><Relationship Id="rId1" Type="http://schemas.openxmlformats.org/officeDocument/2006/relationships/vmlDrawing" Target="../drawings/vmlDrawing31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46.xml.rels><?xml version="1.0" encoding="UTF-8" standalone="yes"?>
<Relationships xmlns="http://schemas.openxmlformats.org/package/2006/relationships"><Relationship Id="rId3" Type="http://schemas.openxmlformats.org/officeDocument/2006/relationships/tags" Target="../tags/tag615.xml"/><Relationship Id="rId2" Type="http://schemas.openxmlformats.org/officeDocument/2006/relationships/tags" Target="../tags/tag614.xml"/><Relationship Id="rId1" Type="http://schemas.openxmlformats.org/officeDocument/2006/relationships/vmlDrawing" Target="../drawings/vmlDrawing31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47.xml.rels><?xml version="1.0" encoding="UTF-8" standalone="yes"?>
<Relationships xmlns="http://schemas.openxmlformats.org/package/2006/relationships"><Relationship Id="rId3" Type="http://schemas.openxmlformats.org/officeDocument/2006/relationships/tags" Target="../tags/tag617.xml"/><Relationship Id="rId7" Type="http://schemas.openxmlformats.org/officeDocument/2006/relationships/image" Target="../media/image3.emf"/><Relationship Id="rId2" Type="http://schemas.openxmlformats.org/officeDocument/2006/relationships/tags" Target="../tags/tag616.xml"/><Relationship Id="rId1" Type="http://schemas.openxmlformats.org/officeDocument/2006/relationships/vmlDrawing" Target="../drawings/vmlDrawing31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48.xml.rels><?xml version="1.0" encoding="UTF-8" standalone="yes"?>
<Relationships xmlns="http://schemas.openxmlformats.org/package/2006/relationships"><Relationship Id="rId3" Type="http://schemas.openxmlformats.org/officeDocument/2006/relationships/tags" Target="../tags/tag619.xml"/><Relationship Id="rId7" Type="http://schemas.openxmlformats.org/officeDocument/2006/relationships/image" Target="../media/image3.emf"/><Relationship Id="rId2" Type="http://schemas.openxmlformats.org/officeDocument/2006/relationships/tags" Target="../tags/tag618.xml"/><Relationship Id="rId1" Type="http://schemas.openxmlformats.org/officeDocument/2006/relationships/vmlDrawing" Target="../drawings/vmlDrawing31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49.xml.rels><?xml version="1.0" encoding="UTF-8" standalone="yes"?>
<Relationships xmlns="http://schemas.openxmlformats.org/package/2006/relationships"><Relationship Id="rId3" Type="http://schemas.openxmlformats.org/officeDocument/2006/relationships/tags" Target="../tags/tag621.xml"/><Relationship Id="rId7" Type="http://schemas.openxmlformats.org/officeDocument/2006/relationships/image" Target="../media/image3.emf"/><Relationship Id="rId2" Type="http://schemas.openxmlformats.org/officeDocument/2006/relationships/tags" Target="../tags/tag620.xml"/><Relationship Id="rId1" Type="http://schemas.openxmlformats.org/officeDocument/2006/relationships/vmlDrawing" Target="../drawings/vmlDrawing31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09.xml"/><Relationship Id="rId7" Type="http://schemas.openxmlformats.org/officeDocument/2006/relationships/image" Target="../media/image11.emf"/><Relationship Id="rId2" Type="http://schemas.openxmlformats.org/officeDocument/2006/relationships/tags" Target="../tags/tag108.xml"/><Relationship Id="rId1" Type="http://schemas.openxmlformats.org/officeDocument/2006/relationships/vmlDrawing" Target="../drawings/vmlDrawing55.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3.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50.xml.rels><?xml version="1.0" encoding="UTF-8" standalone="yes"?>
<Relationships xmlns="http://schemas.openxmlformats.org/package/2006/relationships"><Relationship Id="rId3" Type="http://schemas.openxmlformats.org/officeDocument/2006/relationships/tags" Target="../tags/tag623.xml"/><Relationship Id="rId7" Type="http://schemas.openxmlformats.org/officeDocument/2006/relationships/image" Target="../media/image3.emf"/><Relationship Id="rId2" Type="http://schemas.openxmlformats.org/officeDocument/2006/relationships/tags" Target="../tags/tag622.xml"/><Relationship Id="rId1" Type="http://schemas.openxmlformats.org/officeDocument/2006/relationships/vmlDrawing" Target="../drawings/vmlDrawing32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1.xml.rels><?xml version="1.0" encoding="UTF-8" standalone="yes"?>
<Relationships xmlns="http://schemas.openxmlformats.org/package/2006/relationships"><Relationship Id="rId3" Type="http://schemas.openxmlformats.org/officeDocument/2006/relationships/tags" Target="../tags/tag625.xml"/><Relationship Id="rId7" Type="http://schemas.openxmlformats.org/officeDocument/2006/relationships/image" Target="../media/image2.png"/><Relationship Id="rId2" Type="http://schemas.openxmlformats.org/officeDocument/2006/relationships/tags" Target="../tags/tag624.xml"/><Relationship Id="rId1" Type="http://schemas.openxmlformats.org/officeDocument/2006/relationships/vmlDrawing" Target="../drawings/vmlDrawing32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27.xml"/><Relationship Id="rId7" Type="http://schemas.openxmlformats.org/officeDocument/2006/relationships/image" Target="../media/image9.emf"/><Relationship Id="rId2" Type="http://schemas.openxmlformats.org/officeDocument/2006/relationships/tags" Target="../tags/tag626.xml"/><Relationship Id="rId1" Type="http://schemas.openxmlformats.org/officeDocument/2006/relationships/vmlDrawing" Target="../drawings/vmlDrawing32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29.xml"/><Relationship Id="rId7" Type="http://schemas.openxmlformats.org/officeDocument/2006/relationships/image" Target="../media/image9.emf"/><Relationship Id="rId2" Type="http://schemas.openxmlformats.org/officeDocument/2006/relationships/tags" Target="../tags/tag628.xml"/><Relationship Id="rId1" Type="http://schemas.openxmlformats.org/officeDocument/2006/relationships/vmlDrawing" Target="../drawings/vmlDrawing32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31.xml"/><Relationship Id="rId7" Type="http://schemas.openxmlformats.org/officeDocument/2006/relationships/image" Target="../media/image9.emf"/><Relationship Id="rId2" Type="http://schemas.openxmlformats.org/officeDocument/2006/relationships/tags" Target="../tags/tag630.xml"/><Relationship Id="rId1" Type="http://schemas.openxmlformats.org/officeDocument/2006/relationships/vmlDrawing" Target="../drawings/vmlDrawing32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33.xml"/><Relationship Id="rId7" Type="http://schemas.openxmlformats.org/officeDocument/2006/relationships/image" Target="../media/image9.emf"/><Relationship Id="rId2" Type="http://schemas.openxmlformats.org/officeDocument/2006/relationships/tags" Target="../tags/tag632.xml"/><Relationship Id="rId1" Type="http://schemas.openxmlformats.org/officeDocument/2006/relationships/vmlDrawing" Target="../drawings/vmlDrawing32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35.xml"/><Relationship Id="rId7" Type="http://schemas.openxmlformats.org/officeDocument/2006/relationships/image" Target="../media/image9.emf"/><Relationship Id="rId2" Type="http://schemas.openxmlformats.org/officeDocument/2006/relationships/tags" Target="../tags/tag634.xml"/><Relationship Id="rId1" Type="http://schemas.openxmlformats.org/officeDocument/2006/relationships/vmlDrawing" Target="../drawings/vmlDrawing32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7.xml.rels><?xml version="1.0" encoding="UTF-8" standalone="yes"?>
<Relationships xmlns="http://schemas.openxmlformats.org/package/2006/relationships"><Relationship Id="rId3" Type="http://schemas.openxmlformats.org/officeDocument/2006/relationships/tags" Target="../tags/tag637.xml"/><Relationship Id="rId7" Type="http://schemas.openxmlformats.org/officeDocument/2006/relationships/image" Target="../media/image9.emf"/><Relationship Id="rId2" Type="http://schemas.openxmlformats.org/officeDocument/2006/relationships/tags" Target="../tags/tag636.xml"/><Relationship Id="rId1" Type="http://schemas.openxmlformats.org/officeDocument/2006/relationships/vmlDrawing" Target="../drawings/vmlDrawing32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8.xml.rels><?xml version="1.0" encoding="UTF-8" standalone="yes"?>
<Relationships xmlns="http://schemas.openxmlformats.org/package/2006/relationships"><Relationship Id="rId3" Type="http://schemas.openxmlformats.org/officeDocument/2006/relationships/tags" Target="../tags/tag639.xml"/><Relationship Id="rId7" Type="http://schemas.openxmlformats.org/officeDocument/2006/relationships/image" Target="../media/image9.emf"/><Relationship Id="rId2" Type="http://schemas.openxmlformats.org/officeDocument/2006/relationships/tags" Target="../tags/tag638.xml"/><Relationship Id="rId1" Type="http://schemas.openxmlformats.org/officeDocument/2006/relationships/vmlDrawing" Target="../drawings/vmlDrawing32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59.xml.rels><?xml version="1.0" encoding="UTF-8" standalone="yes"?>
<Relationships xmlns="http://schemas.openxmlformats.org/package/2006/relationships"><Relationship Id="rId3" Type="http://schemas.openxmlformats.org/officeDocument/2006/relationships/tags" Target="../tags/tag641.xml"/><Relationship Id="rId7" Type="http://schemas.openxmlformats.org/officeDocument/2006/relationships/image" Target="../media/image2.png"/><Relationship Id="rId2" Type="http://schemas.openxmlformats.org/officeDocument/2006/relationships/tags" Target="../tags/tag640.xml"/><Relationship Id="rId1" Type="http://schemas.openxmlformats.org/officeDocument/2006/relationships/vmlDrawing" Target="../drawings/vmlDrawing32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1.xml"/><Relationship Id="rId7" Type="http://schemas.openxmlformats.org/officeDocument/2006/relationships/image" Target="../media/image11.emf"/><Relationship Id="rId2" Type="http://schemas.openxmlformats.org/officeDocument/2006/relationships/tags" Target="../tags/tag110.xml"/><Relationship Id="rId1" Type="http://schemas.openxmlformats.org/officeDocument/2006/relationships/vmlDrawing" Target="../drawings/vmlDrawing56.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10.bin"/><Relationship Id="rId10" Type="http://schemas.openxmlformats.org/officeDocument/2006/relationships/image" Target="../media/image14.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6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43.xml"/><Relationship Id="rId7" Type="http://schemas.openxmlformats.org/officeDocument/2006/relationships/image" Target="../media/image1.emf"/><Relationship Id="rId2" Type="http://schemas.openxmlformats.org/officeDocument/2006/relationships/tags" Target="../tags/tag642.xml"/><Relationship Id="rId1" Type="http://schemas.openxmlformats.org/officeDocument/2006/relationships/vmlDrawing" Target="../drawings/vmlDrawing330.vml"/><Relationship Id="rId6" Type="http://schemas.openxmlformats.org/officeDocument/2006/relationships/oleObject" Target="../embeddings/oleObject43.bin"/><Relationship Id="rId5" Type="http://schemas.openxmlformats.org/officeDocument/2006/relationships/image" Target="../media/image10.emf"/><Relationship Id="rId4" Type="http://schemas.openxmlformats.org/officeDocument/2006/relationships/slideMaster" Target="../slideMasters/slideMaster8.xml"/></Relationships>
</file>

<file path=ppt/slideLayouts/_rels/slideLayout56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45.xml"/><Relationship Id="rId7" Type="http://schemas.openxmlformats.org/officeDocument/2006/relationships/image" Target="../media/image10.emf"/><Relationship Id="rId2" Type="http://schemas.openxmlformats.org/officeDocument/2006/relationships/tags" Target="../tags/tag644.xml"/><Relationship Id="rId1" Type="http://schemas.openxmlformats.org/officeDocument/2006/relationships/vmlDrawing" Target="../drawings/vmlDrawing33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47.xml"/><Relationship Id="rId7" Type="http://schemas.openxmlformats.org/officeDocument/2006/relationships/image" Target="../media/image10.emf"/><Relationship Id="rId2" Type="http://schemas.openxmlformats.org/officeDocument/2006/relationships/tags" Target="../tags/tag646.xml"/><Relationship Id="rId1" Type="http://schemas.openxmlformats.org/officeDocument/2006/relationships/vmlDrawing" Target="../drawings/vmlDrawing33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49.xml"/><Relationship Id="rId7" Type="http://schemas.openxmlformats.org/officeDocument/2006/relationships/image" Target="../media/image10.emf"/><Relationship Id="rId2" Type="http://schemas.openxmlformats.org/officeDocument/2006/relationships/tags" Target="../tags/tag648.xml"/><Relationship Id="rId1" Type="http://schemas.openxmlformats.org/officeDocument/2006/relationships/vmlDrawing" Target="../drawings/vmlDrawing33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51.xml"/><Relationship Id="rId7" Type="http://schemas.openxmlformats.org/officeDocument/2006/relationships/image" Target="../media/image10.emf"/><Relationship Id="rId2" Type="http://schemas.openxmlformats.org/officeDocument/2006/relationships/tags" Target="../tags/tag650.xml"/><Relationship Id="rId1" Type="http://schemas.openxmlformats.org/officeDocument/2006/relationships/vmlDrawing" Target="../drawings/vmlDrawing33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653.xml"/><Relationship Id="rId7" Type="http://schemas.openxmlformats.org/officeDocument/2006/relationships/image" Target="../media/image9.emf"/><Relationship Id="rId2" Type="http://schemas.openxmlformats.org/officeDocument/2006/relationships/tags" Target="../tags/tag652.xml"/><Relationship Id="rId1" Type="http://schemas.openxmlformats.org/officeDocument/2006/relationships/vmlDrawing" Target="../drawings/vmlDrawing33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6.xml.rels><?xml version="1.0" encoding="UTF-8" standalone="yes"?>
<Relationships xmlns="http://schemas.openxmlformats.org/package/2006/relationships"><Relationship Id="rId3" Type="http://schemas.openxmlformats.org/officeDocument/2006/relationships/tags" Target="../tags/tag655.xml"/><Relationship Id="rId7" Type="http://schemas.openxmlformats.org/officeDocument/2006/relationships/image" Target="../media/image10.emf"/><Relationship Id="rId2" Type="http://schemas.openxmlformats.org/officeDocument/2006/relationships/tags" Target="../tags/tag654.xml"/><Relationship Id="rId1" Type="http://schemas.openxmlformats.org/officeDocument/2006/relationships/vmlDrawing" Target="../drawings/vmlDrawing33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7.xml.rels><?xml version="1.0" encoding="UTF-8" standalone="yes"?>
<Relationships xmlns="http://schemas.openxmlformats.org/package/2006/relationships"><Relationship Id="rId3" Type="http://schemas.openxmlformats.org/officeDocument/2006/relationships/tags" Target="../tags/tag657.xml"/><Relationship Id="rId7" Type="http://schemas.openxmlformats.org/officeDocument/2006/relationships/image" Target="../media/image2.png"/><Relationship Id="rId2" Type="http://schemas.openxmlformats.org/officeDocument/2006/relationships/tags" Target="../tags/tag656.xml"/><Relationship Id="rId1" Type="http://schemas.openxmlformats.org/officeDocument/2006/relationships/vmlDrawing" Target="../drawings/vmlDrawing33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8.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659.xml"/><Relationship Id="rId7" Type="http://schemas.openxmlformats.org/officeDocument/2006/relationships/image" Target="../media/image2.png"/><Relationship Id="rId2" Type="http://schemas.openxmlformats.org/officeDocument/2006/relationships/tags" Target="../tags/tag658.xml"/><Relationship Id="rId1" Type="http://schemas.openxmlformats.org/officeDocument/2006/relationships/vmlDrawing" Target="../drawings/vmlDrawing33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6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61.xml"/><Relationship Id="rId7" Type="http://schemas.openxmlformats.org/officeDocument/2006/relationships/image" Target="../media/image10.emf"/><Relationship Id="rId2" Type="http://schemas.openxmlformats.org/officeDocument/2006/relationships/tags" Target="../tags/tag660.xml"/><Relationship Id="rId1" Type="http://schemas.openxmlformats.org/officeDocument/2006/relationships/vmlDrawing" Target="../drawings/vmlDrawing33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xml"/><Relationship Id="rId7" Type="http://schemas.openxmlformats.org/officeDocument/2006/relationships/image" Target="../media/image11.emf"/><Relationship Id="rId2" Type="http://schemas.openxmlformats.org/officeDocument/2006/relationships/tags" Target="../tags/tag112.xml"/><Relationship Id="rId1" Type="http://schemas.openxmlformats.org/officeDocument/2006/relationships/vmlDrawing" Target="../drawings/vmlDrawing57.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7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63.xml"/><Relationship Id="rId7" Type="http://schemas.openxmlformats.org/officeDocument/2006/relationships/image" Target="../media/image10.emf"/><Relationship Id="rId2" Type="http://schemas.openxmlformats.org/officeDocument/2006/relationships/tags" Target="../tags/tag662.xml"/><Relationship Id="rId1" Type="http://schemas.openxmlformats.org/officeDocument/2006/relationships/vmlDrawing" Target="../drawings/vmlDrawing34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65.xml"/><Relationship Id="rId7" Type="http://schemas.openxmlformats.org/officeDocument/2006/relationships/image" Target="../media/image10.emf"/><Relationship Id="rId2" Type="http://schemas.openxmlformats.org/officeDocument/2006/relationships/tags" Target="../tags/tag664.xml"/><Relationship Id="rId1" Type="http://schemas.openxmlformats.org/officeDocument/2006/relationships/vmlDrawing" Target="../drawings/vmlDrawing34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67.xml"/><Relationship Id="rId7" Type="http://schemas.openxmlformats.org/officeDocument/2006/relationships/image" Target="../media/image10.emf"/><Relationship Id="rId2" Type="http://schemas.openxmlformats.org/officeDocument/2006/relationships/tags" Target="../tags/tag666.xml"/><Relationship Id="rId1" Type="http://schemas.openxmlformats.org/officeDocument/2006/relationships/vmlDrawing" Target="../drawings/vmlDrawing34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3.xml.rels><?xml version="1.0" encoding="UTF-8" standalone="yes"?>
<Relationships xmlns="http://schemas.openxmlformats.org/package/2006/relationships"><Relationship Id="rId3" Type="http://schemas.openxmlformats.org/officeDocument/2006/relationships/tags" Target="../tags/tag669.xml"/><Relationship Id="rId7" Type="http://schemas.openxmlformats.org/officeDocument/2006/relationships/image" Target="../media/image10.emf"/><Relationship Id="rId2" Type="http://schemas.openxmlformats.org/officeDocument/2006/relationships/tags" Target="../tags/tag668.xml"/><Relationship Id="rId1" Type="http://schemas.openxmlformats.org/officeDocument/2006/relationships/vmlDrawing" Target="../drawings/vmlDrawing343.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4.xml.rels><?xml version="1.0" encoding="UTF-8" standalone="yes"?>
<Relationships xmlns="http://schemas.openxmlformats.org/package/2006/relationships"><Relationship Id="rId3" Type="http://schemas.openxmlformats.org/officeDocument/2006/relationships/tags" Target="../tags/tag671.xml"/><Relationship Id="rId7" Type="http://schemas.openxmlformats.org/officeDocument/2006/relationships/image" Target="../media/image10.emf"/><Relationship Id="rId2" Type="http://schemas.openxmlformats.org/officeDocument/2006/relationships/tags" Target="../tags/tag670.xml"/><Relationship Id="rId1" Type="http://schemas.openxmlformats.org/officeDocument/2006/relationships/vmlDrawing" Target="../drawings/vmlDrawing344.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5.xml.rels><?xml version="1.0" encoding="UTF-8" standalone="yes"?>
<Relationships xmlns="http://schemas.openxmlformats.org/package/2006/relationships"><Relationship Id="rId3" Type="http://schemas.openxmlformats.org/officeDocument/2006/relationships/tags" Target="../tags/tag673.xml"/><Relationship Id="rId7" Type="http://schemas.openxmlformats.org/officeDocument/2006/relationships/image" Target="../media/image2.png"/><Relationship Id="rId2" Type="http://schemas.openxmlformats.org/officeDocument/2006/relationships/tags" Target="../tags/tag672.xml"/><Relationship Id="rId1" Type="http://schemas.openxmlformats.org/officeDocument/2006/relationships/vmlDrawing" Target="../drawings/vmlDrawing345.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6.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675.xml"/><Relationship Id="rId7" Type="http://schemas.openxmlformats.org/officeDocument/2006/relationships/image" Target="../media/image2.png"/><Relationship Id="rId2" Type="http://schemas.openxmlformats.org/officeDocument/2006/relationships/tags" Target="../tags/tag674.xml"/><Relationship Id="rId1" Type="http://schemas.openxmlformats.org/officeDocument/2006/relationships/vmlDrawing" Target="../drawings/vmlDrawing346.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77.xml"/><Relationship Id="rId7" Type="http://schemas.openxmlformats.org/officeDocument/2006/relationships/image" Target="../media/image10.emf"/><Relationship Id="rId2" Type="http://schemas.openxmlformats.org/officeDocument/2006/relationships/tags" Target="../tags/tag676.xml"/><Relationship Id="rId1" Type="http://schemas.openxmlformats.org/officeDocument/2006/relationships/vmlDrawing" Target="../drawings/vmlDrawing347.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79.xml"/><Relationship Id="rId7" Type="http://schemas.openxmlformats.org/officeDocument/2006/relationships/image" Target="../media/image10.emf"/><Relationship Id="rId2" Type="http://schemas.openxmlformats.org/officeDocument/2006/relationships/tags" Target="../tags/tag678.xml"/><Relationship Id="rId1" Type="http://schemas.openxmlformats.org/officeDocument/2006/relationships/vmlDrawing" Target="../drawings/vmlDrawing348.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7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81.xml"/><Relationship Id="rId7" Type="http://schemas.openxmlformats.org/officeDocument/2006/relationships/image" Target="../media/image10.emf"/><Relationship Id="rId2" Type="http://schemas.openxmlformats.org/officeDocument/2006/relationships/tags" Target="../tags/tag680.xml"/><Relationship Id="rId1" Type="http://schemas.openxmlformats.org/officeDocument/2006/relationships/vmlDrawing" Target="../drawings/vmlDrawing349.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5.xml"/><Relationship Id="rId7" Type="http://schemas.openxmlformats.org/officeDocument/2006/relationships/image" Target="../media/image11.emf"/><Relationship Id="rId2" Type="http://schemas.openxmlformats.org/officeDocument/2006/relationships/tags" Target="../tags/tag114.xml"/><Relationship Id="rId1" Type="http://schemas.openxmlformats.org/officeDocument/2006/relationships/vmlDrawing" Target="../drawings/vmlDrawing58.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4.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8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683.xml"/><Relationship Id="rId7" Type="http://schemas.openxmlformats.org/officeDocument/2006/relationships/image" Target="../media/image10.emf"/><Relationship Id="rId2" Type="http://schemas.openxmlformats.org/officeDocument/2006/relationships/tags" Target="../tags/tag682.xml"/><Relationship Id="rId1" Type="http://schemas.openxmlformats.org/officeDocument/2006/relationships/vmlDrawing" Target="../drawings/vmlDrawing35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81.xml.rels><?xml version="1.0" encoding="UTF-8" standalone="yes"?>
<Relationships xmlns="http://schemas.openxmlformats.org/package/2006/relationships"><Relationship Id="rId3" Type="http://schemas.openxmlformats.org/officeDocument/2006/relationships/tags" Target="../tags/tag685.xml"/><Relationship Id="rId7" Type="http://schemas.openxmlformats.org/officeDocument/2006/relationships/image" Target="../media/image10.emf"/><Relationship Id="rId2" Type="http://schemas.openxmlformats.org/officeDocument/2006/relationships/tags" Target="../tags/tag684.xml"/><Relationship Id="rId1" Type="http://schemas.openxmlformats.org/officeDocument/2006/relationships/vmlDrawing" Target="../drawings/vmlDrawing351.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82.xml.rels><?xml version="1.0" encoding="UTF-8" standalone="yes"?>
<Relationships xmlns="http://schemas.openxmlformats.org/package/2006/relationships"><Relationship Id="rId3" Type="http://schemas.openxmlformats.org/officeDocument/2006/relationships/tags" Target="../tags/tag687.xml"/><Relationship Id="rId7" Type="http://schemas.openxmlformats.org/officeDocument/2006/relationships/image" Target="../media/image10.emf"/><Relationship Id="rId2" Type="http://schemas.openxmlformats.org/officeDocument/2006/relationships/tags" Target="../tags/tag686.xml"/><Relationship Id="rId1" Type="http://schemas.openxmlformats.org/officeDocument/2006/relationships/vmlDrawing" Target="../drawings/vmlDrawing352.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583.xml.rels><?xml version="1.0" encoding="UTF-8" standalone="yes"?>
<Relationships xmlns="http://schemas.openxmlformats.org/package/2006/relationships"><Relationship Id="rId3" Type="http://schemas.openxmlformats.org/officeDocument/2006/relationships/tags" Target="../tags/tag689.xml"/><Relationship Id="rId2" Type="http://schemas.openxmlformats.org/officeDocument/2006/relationships/tags" Target="../tags/tag688.xml"/><Relationship Id="rId1" Type="http://schemas.openxmlformats.org/officeDocument/2006/relationships/vmlDrawing" Target="../drawings/vmlDrawing353.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s>
</file>

<file path=ppt/slideLayouts/_rels/slideLayout58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691.xml"/><Relationship Id="rId7" Type="http://schemas.openxmlformats.org/officeDocument/2006/relationships/image" Target="../media/image11.emf"/><Relationship Id="rId2" Type="http://schemas.openxmlformats.org/officeDocument/2006/relationships/tags" Target="../tags/tag690.xml"/><Relationship Id="rId1" Type="http://schemas.openxmlformats.org/officeDocument/2006/relationships/vmlDrawing" Target="../drawings/vmlDrawing354.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8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693.xml"/><Relationship Id="rId7" Type="http://schemas.openxmlformats.org/officeDocument/2006/relationships/image" Target="../media/image11.emf"/><Relationship Id="rId2" Type="http://schemas.openxmlformats.org/officeDocument/2006/relationships/tags" Target="../tags/tag692.xml"/><Relationship Id="rId1" Type="http://schemas.openxmlformats.org/officeDocument/2006/relationships/vmlDrawing" Target="../drawings/vmlDrawing355.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50.bin"/><Relationship Id="rId10" Type="http://schemas.openxmlformats.org/officeDocument/2006/relationships/image" Target="../media/image12.emf"/><Relationship Id="rId4" Type="http://schemas.openxmlformats.org/officeDocument/2006/relationships/slideMaster" Target="../slideMasters/slideMaster8.xml"/><Relationship Id="rId9" Type="http://schemas.openxmlformats.org/officeDocument/2006/relationships/image" Target="../media/image13.emf"/></Relationships>
</file>

<file path=ppt/slideLayouts/_rels/slideLayout58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695.xml"/><Relationship Id="rId7" Type="http://schemas.openxmlformats.org/officeDocument/2006/relationships/image" Target="../media/image11.emf"/><Relationship Id="rId2" Type="http://schemas.openxmlformats.org/officeDocument/2006/relationships/tags" Target="../tags/tag694.xml"/><Relationship Id="rId1" Type="http://schemas.openxmlformats.org/officeDocument/2006/relationships/vmlDrawing" Target="../drawings/vmlDrawing356.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8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697.xml"/><Relationship Id="rId7" Type="http://schemas.openxmlformats.org/officeDocument/2006/relationships/image" Target="../media/image11.emf"/><Relationship Id="rId2" Type="http://schemas.openxmlformats.org/officeDocument/2006/relationships/tags" Target="../tags/tag696.xml"/><Relationship Id="rId1" Type="http://schemas.openxmlformats.org/officeDocument/2006/relationships/vmlDrawing" Target="../drawings/vmlDrawing357.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8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699.xml"/><Relationship Id="rId7" Type="http://schemas.openxmlformats.org/officeDocument/2006/relationships/image" Target="../media/image11.emf"/><Relationship Id="rId2" Type="http://schemas.openxmlformats.org/officeDocument/2006/relationships/tags" Target="../tags/tag698.xml"/><Relationship Id="rId1" Type="http://schemas.openxmlformats.org/officeDocument/2006/relationships/vmlDrawing" Target="../drawings/vmlDrawing358.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8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01.xml"/><Relationship Id="rId7" Type="http://schemas.openxmlformats.org/officeDocument/2006/relationships/image" Target="../media/image11.emf"/><Relationship Id="rId2" Type="http://schemas.openxmlformats.org/officeDocument/2006/relationships/tags" Target="../tags/tag700.xml"/><Relationship Id="rId1" Type="http://schemas.openxmlformats.org/officeDocument/2006/relationships/vmlDrawing" Target="../drawings/vmlDrawing359.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7.xml"/><Relationship Id="rId7" Type="http://schemas.openxmlformats.org/officeDocument/2006/relationships/image" Target="../media/image11.emf"/><Relationship Id="rId2" Type="http://schemas.openxmlformats.org/officeDocument/2006/relationships/tags" Target="../tags/tag116.xml"/><Relationship Id="rId1" Type="http://schemas.openxmlformats.org/officeDocument/2006/relationships/vmlDrawing" Target="../drawings/vmlDrawing59.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59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03.xml"/><Relationship Id="rId7" Type="http://schemas.openxmlformats.org/officeDocument/2006/relationships/image" Target="../media/image11.emf"/><Relationship Id="rId2" Type="http://schemas.openxmlformats.org/officeDocument/2006/relationships/tags" Target="../tags/tag702.xml"/><Relationship Id="rId1" Type="http://schemas.openxmlformats.org/officeDocument/2006/relationships/vmlDrawing" Target="../drawings/vmlDrawing360.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9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05.xml"/><Relationship Id="rId7" Type="http://schemas.openxmlformats.org/officeDocument/2006/relationships/image" Target="../media/image11.emf"/><Relationship Id="rId2" Type="http://schemas.openxmlformats.org/officeDocument/2006/relationships/tags" Target="../tags/tag704.xml"/><Relationship Id="rId1" Type="http://schemas.openxmlformats.org/officeDocument/2006/relationships/vmlDrawing" Target="../drawings/vmlDrawing361.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4.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9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07.xml"/><Relationship Id="rId7" Type="http://schemas.openxmlformats.org/officeDocument/2006/relationships/image" Target="../media/image11.emf"/><Relationship Id="rId2" Type="http://schemas.openxmlformats.org/officeDocument/2006/relationships/tags" Target="../tags/tag706.xml"/><Relationship Id="rId1" Type="http://schemas.openxmlformats.org/officeDocument/2006/relationships/vmlDrawing" Target="../drawings/vmlDrawing362.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9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09.xml"/><Relationship Id="rId7" Type="http://schemas.openxmlformats.org/officeDocument/2006/relationships/image" Target="../media/image11.emf"/><Relationship Id="rId2" Type="http://schemas.openxmlformats.org/officeDocument/2006/relationships/tags" Target="../tags/tag708.xml"/><Relationship Id="rId1" Type="http://schemas.openxmlformats.org/officeDocument/2006/relationships/vmlDrawing" Target="../drawings/vmlDrawing363.vml"/><Relationship Id="rId6" Type="http://schemas.openxmlformats.org/officeDocument/2006/relationships/image" Target="../media/image1.emf"/><Relationship Id="rId5" Type="http://schemas.openxmlformats.org/officeDocument/2006/relationships/oleObject" Target="../embeddings/oleObject50.bin"/><Relationship Id="rId10" Type="http://schemas.openxmlformats.org/officeDocument/2006/relationships/image" Target="../media/image13.emf"/><Relationship Id="rId4" Type="http://schemas.openxmlformats.org/officeDocument/2006/relationships/slideMaster" Target="../slideMasters/slideMaster8.xml"/><Relationship Id="rId9" Type="http://schemas.openxmlformats.org/officeDocument/2006/relationships/image" Target="../media/image14.emf"/></Relationships>
</file>

<file path=ppt/slideLayouts/_rels/slideLayout59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11.xml"/><Relationship Id="rId7" Type="http://schemas.openxmlformats.org/officeDocument/2006/relationships/image" Target="../media/image11.emf"/><Relationship Id="rId2" Type="http://schemas.openxmlformats.org/officeDocument/2006/relationships/tags" Target="../tags/tag710.xml"/><Relationship Id="rId1" Type="http://schemas.openxmlformats.org/officeDocument/2006/relationships/vmlDrawing" Target="../drawings/vmlDrawing364.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 Id="rId9" Type="http://schemas.openxmlformats.org/officeDocument/2006/relationships/image" Target="../media/image12.emf"/></Relationships>
</file>

<file path=ppt/slideLayouts/_rels/slideLayout59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713.xml"/><Relationship Id="rId7" Type="http://schemas.openxmlformats.org/officeDocument/2006/relationships/image" Target="../media/image11.emf"/><Relationship Id="rId2" Type="http://schemas.openxmlformats.org/officeDocument/2006/relationships/tags" Target="../tags/tag712.xml"/><Relationship Id="rId1" Type="http://schemas.openxmlformats.org/officeDocument/2006/relationships/vmlDrawing" Target="../drawings/vmlDrawing365.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 Id="rId9" Type="http://schemas.openxmlformats.org/officeDocument/2006/relationships/image" Target="../media/image14.emf"/></Relationships>
</file>

<file path=ppt/slideLayouts/_rels/slideLayout596.xml.rels><?xml version="1.0" encoding="UTF-8" standalone="yes"?>
<Relationships xmlns="http://schemas.openxmlformats.org/package/2006/relationships"><Relationship Id="rId3" Type="http://schemas.openxmlformats.org/officeDocument/2006/relationships/tags" Target="../tags/tag715.xml"/><Relationship Id="rId2" Type="http://schemas.openxmlformats.org/officeDocument/2006/relationships/tags" Target="../tags/tag714.xml"/><Relationship Id="rId1" Type="http://schemas.openxmlformats.org/officeDocument/2006/relationships/vmlDrawing" Target="../drawings/vmlDrawing366.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s>
</file>

<file path=ppt/slideLayouts/_rels/slideLayout597.xml.rels><?xml version="1.0" encoding="UTF-8" standalone="yes"?>
<Relationships xmlns="http://schemas.openxmlformats.org/package/2006/relationships"><Relationship Id="rId3" Type="http://schemas.openxmlformats.org/officeDocument/2006/relationships/tags" Target="../tags/tag717.xml"/><Relationship Id="rId2" Type="http://schemas.openxmlformats.org/officeDocument/2006/relationships/tags" Target="../tags/tag716.xml"/><Relationship Id="rId1" Type="http://schemas.openxmlformats.org/officeDocument/2006/relationships/vmlDrawing" Target="../drawings/vmlDrawing367.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s>
</file>

<file path=ppt/slideLayouts/_rels/slideLayout598.xml.rels><?xml version="1.0" encoding="UTF-8" standalone="yes"?>
<Relationships xmlns="http://schemas.openxmlformats.org/package/2006/relationships"><Relationship Id="rId3" Type="http://schemas.openxmlformats.org/officeDocument/2006/relationships/tags" Target="../tags/tag719.xml"/><Relationship Id="rId2" Type="http://schemas.openxmlformats.org/officeDocument/2006/relationships/tags" Target="../tags/tag718.xml"/><Relationship Id="rId1" Type="http://schemas.openxmlformats.org/officeDocument/2006/relationships/vmlDrawing" Target="../drawings/vmlDrawing368.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s>
</file>

<file path=ppt/slideLayouts/_rels/slideLayout599.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721.xml"/><Relationship Id="rId7" Type="http://schemas.openxmlformats.org/officeDocument/2006/relationships/image" Target="../media/image29.png"/><Relationship Id="rId2" Type="http://schemas.openxmlformats.org/officeDocument/2006/relationships/tags" Target="../tags/tag720.xml"/><Relationship Id="rId1" Type="http://schemas.openxmlformats.org/officeDocument/2006/relationships/vmlDrawing" Target="../drawings/vmlDrawing369.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3" Type="http://schemas.openxmlformats.org/officeDocument/2006/relationships/tags" Target="../tags/tag13.xml"/><Relationship Id="rId7" Type="http://schemas.openxmlformats.org/officeDocument/2006/relationships/image" Target="../media/image6.png"/><Relationship Id="rId2" Type="http://schemas.openxmlformats.org/officeDocument/2006/relationships/tags" Target="../tags/tag12.xml"/><Relationship Id="rId1" Type="http://schemas.openxmlformats.org/officeDocument/2006/relationships/vmlDrawing" Target="../drawings/vmlDrawing7.vml"/><Relationship Id="rId6" Type="http://schemas.openxmlformats.org/officeDocument/2006/relationships/image" Target="../media/image1.emf"/><Relationship Id="rId5" Type="http://schemas.openxmlformats.org/officeDocument/2006/relationships/oleObject" Target="../embeddings/oleObject7.bin"/><Relationship Id="rId4"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9.xml"/><Relationship Id="rId7" Type="http://schemas.openxmlformats.org/officeDocument/2006/relationships/image" Target="../media/image11.emf"/><Relationship Id="rId2" Type="http://schemas.openxmlformats.org/officeDocument/2006/relationships/tags" Target="../tags/tag118.xml"/><Relationship Id="rId1" Type="http://schemas.openxmlformats.org/officeDocument/2006/relationships/vmlDrawing" Target="../drawings/vmlDrawing60.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4.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600.xml.rels><?xml version="1.0" encoding="UTF-8" standalone="yes"?>
<Relationships xmlns="http://schemas.openxmlformats.org/package/2006/relationships"><Relationship Id="rId3" Type="http://schemas.openxmlformats.org/officeDocument/2006/relationships/tags" Target="../tags/tag723.xml"/><Relationship Id="rId2" Type="http://schemas.openxmlformats.org/officeDocument/2006/relationships/tags" Target="../tags/tag722.xml"/><Relationship Id="rId1" Type="http://schemas.openxmlformats.org/officeDocument/2006/relationships/vmlDrawing" Target="../drawings/vmlDrawing370.vml"/><Relationship Id="rId6" Type="http://schemas.openxmlformats.org/officeDocument/2006/relationships/image" Target="../media/image1.emf"/><Relationship Id="rId5" Type="http://schemas.openxmlformats.org/officeDocument/2006/relationships/oleObject" Target="../embeddings/oleObject43.bin"/><Relationship Id="rId4" Type="http://schemas.openxmlformats.org/officeDocument/2006/relationships/slideMaster" Target="../slideMasters/slideMaster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1.xml"/><Relationship Id="rId7" Type="http://schemas.openxmlformats.org/officeDocument/2006/relationships/image" Target="../media/image11.emf"/><Relationship Id="rId2" Type="http://schemas.openxmlformats.org/officeDocument/2006/relationships/tags" Target="../tags/tag120.xml"/><Relationship Id="rId1" Type="http://schemas.openxmlformats.org/officeDocument/2006/relationships/vmlDrawing" Target="../drawings/vmlDrawing61.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3.emf"/><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725.xml"/><Relationship Id="rId7" Type="http://schemas.openxmlformats.org/officeDocument/2006/relationships/image" Target="../media/image29.png"/><Relationship Id="rId2" Type="http://schemas.openxmlformats.org/officeDocument/2006/relationships/tags" Target="../tags/tag724.xml"/><Relationship Id="rId1" Type="http://schemas.openxmlformats.org/officeDocument/2006/relationships/vmlDrawing" Target="../drawings/vmlDrawing371.vml"/><Relationship Id="rId6" Type="http://schemas.openxmlformats.org/officeDocument/2006/relationships/image" Target="../media/image1.emf"/><Relationship Id="rId5" Type="http://schemas.openxmlformats.org/officeDocument/2006/relationships/oleObject" Target="../embeddings/oleObject51.bin"/><Relationship Id="rId4" Type="http://schemas.openxmlformats.org/officeDocument/2006/relationships/slideMaster" Target="../slideMasters/slideMaster8.xml"/></Relationships>
</file>

<file path=ppt/slideLayouts/_rels/slideLayout612.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tags" Target="../tags/tag727.xml"/><Relationship Id="rId7" Type="http://schemas.openxmlformats.org/officeDocument/2006/relationships/image" Target="../media/image29.png"/><Relationship Id="rId2" Type="http://schemas.openxmlformats.org/officeDocument/2006/relationships/tags" Target="../tags/tag726.xml"/><Relationship Id="rId1" Type="http://schemas.openxmlformats.org/officeDocument/2006/relationships/vmlDrawing" Target="../drawings/vmlDrawing372.vml"/><Relationship Id="rId6" Type="http://schemas.openxmlformats.org/officeDocument/2006/relationships/image" Target="../media/image1.emf"/><Relationship Id="rId5" Type="http://schemas.openxmlformats.org/officeDocument/2006/relationships/oleObject" Target="../embeddings/oleObject51.bin"/><Relationship Id="rId4" Type="http://schemas.openxmlformats.org/officeDocument/2006/relationships/slideMaster" Target="../slideMasters/slideMaster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2.png"/><Relationship Id="rId2" Type="http://schemas.openxmlformats.org/officeDocument/2006/relationships/tags" Target="../tags/tag728.xml"/><Relationship Id="rId1" Type="http://schemas.openxmlformats.org/officeDocument/2006/relationships/vmlDrawing" Target="../drawings/vmlDrawing373.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52.bin"/></Relationships>
</file>

<file path=ppt/slideLayouts/_rels/slideLayout617.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2.png"/><Relationship Id="rId2" Type="http://schemas.openxmlformats.org/officeDocument/2006/relationships/tags" Target="../tags/tag729.xml"/><Relationship Id="rId1" Type="http://schemas.openxmlformats.org/officeDocument/2006/relationships/vmlDrawing" Target="../drawings/vmlDrawing374.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52.bin"/></Relationships>
</file>

<file path=ppt/slideLayouts/_rels/slideLayout61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8.xml"/><Relationship Id="rId7" Type="http://schemas.microsoft.com/office/2007/relationships/hdphoto" Target="../media/hdphoto1.wdp"/><Relationship Id="rId2" Type="http://schemas.openxmlformats.org/officeDocument/2006/relationships/tags" Target="../tags/tag730.xml"/><Relationship Id="rId1" Type="http://schemas.openxmlformats.org/officeDocument/2006/relationships/vmlDrawing" Target="../drawings/vmlDrawing375.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52.bin"/><Relationship Id="rId9" Type="http://schemas.openxmlformats.org/officeDocument/2006/relationships/image" Target="../media/image2.png"/></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3.xml"/><Relationship Id="rId7" Type="http://schemas.openxmlformats.org/officeDocument/2006/relationships/image" Target="../media/image11.emf"/><Relationship Id="rId2" Type="http://schemas.openxmlformats.org/officeDocument/2006/relationships/tags" Target="../tags/tag122.xml"/><Relationship Id="rId1" Type="http://schemas.openxmlformats.org/officeDocument/2006/relationships/vmlDrawing" Target="../drawings/vmlDrawing62.vml"/><Relationship Id="rId6" Type="http://schemas.openxmlformats.org/officeDocument/2006/relationships/image" Target="../media/image1.emf"/><Relationship Id="rId5" Type="http://schemas.openxmlformats.org/officeDocument/2006/relationships/oleObject" Target="../embeddings/oleObject10.bin"/><Relationship Id="rId10" Type="http://schemas.openxmlformats.org/officeDocument/2006/relationships/image" Target="../media/image13.emf"/><Relationship Id="rId4" Type="http://schemas.openxmlformats.org/officeDocument/2006/relationships/slideMaster" Target="../slideMasters/slideMaster1.xml"/><Relationship Id="rId9" Type="http://schemas.openxmlformats.org/officeDocument/2006/relationships/image" Target="../media/image14.emf"/></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tags" Target="../tags/tag734.xml"/><Relationship Id="rId7" Type="http://schemas.openxmlformats.org/officeDocument/2006/relationships/image" Target="../media/image4.png"/><Relationship Id="rId2" Type="http://schemas.openxmlformats.org/officeDocument/2006/relationships/tags" Target="../tags/tag733.xml"/><Relationship Id="rId1" Type="http://schemas.openxmlformats.org/officeDocument/2006/relationships/vmlDrawing" Target="../drawings/vmlDrawing377.vml"/><Relationship Id="rId6" Type="http://schemas.openxmlformats.org/officeDocument/2006/relationships/image" Target="../media/image1.emf"/><Relationship Id="rId5" Type="http://schemas.openxmlformats.org/officeDocument/2006/relationships/oleObject" Target="../embeddings/oleObject54.bin"/><Relationship Id="rId4" Type="http://schemas.openxmlformats.org/officeDocument/2006/relationships/slideMaster" Target="../slideMasters/slideMaster9.xml"/></Relationships>
</file>

<file path=ppt/slideLayouts/_rels/slideLayout622.xml.rels><?xml version="1.0" encoding="UTF-8" standalone="yes"?>
<Relationships xmlns="http://schemas.openxmlformats.org/package/2006/relationships"><Relationship Id="rId3" Type="http://schemas.openxmlformats.org/officeDocument/2006/relationships/tags" Target="../tags/tag736.xml"/><Relationship Id="rId2" Type="http://schemas.openxmlformats.org/officeDocument/2006/relationships/tags" Target="../tags/tag735.xml"/><Relationship Id="rId1" Type="http://schemas.openxmlformats.org/officeDocument/2006/relationships/vmlDrawing" Target="../drawings/vmlDrawing378.vml"/><Relationship Id="rId6" Type="http://schemas.openxmlformats.org/officeDocument/2006/relationships/image" Target="../media/image1.emf"/><Relationship Id="rId5" Type="http://schemas.openxmlformats.org/officeDocument/2006/relationships/oleObject" Target="../embeddings/oleObject55.bin"/><Relationship Id="rId4" Type="http://schemas.openxmlformats.org/officeDocument/2006/relationships/slideMaster" Target="../slideMasters/slideMaster9.xml"/></Relationships>
</file>

<file path=ppt/slideLayouts/_rels/slideLayout623.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tags" Target="../tags/tag738.xml"/><Relationship Id="rId7" Type="http://schemas.openxmlformats.org/officeDocument/2006/relationships/image" Target="../media/image1.emf"/><Relationship Id="rId2" Type="http://schemas.openxmlformats.org/officeDocument/2006/relationships/tags" Target="../tags/tag737.xml"/><Relationship Id="rId1" Type="http://schemas.openxmlformats.org/officeDocument/2006/relationships/vmlDrawing" Target="../drawings/vmlDrawing379.vml"/><Relationship Id="rId6" Type="http://schemas.openxmlformats.org/officeDocument/2006/relationships/oleObject" Target="../embeddings/oleObject56.bin"/><Relationship Id="rId5" Type="http://schemas.openxmlformats.org/officeDocument/2006/relationships/image" Target="../media/image5.jpg"/><Relationship Id="rId4" Type="http://schemas.openxmlformats.org/officeDocument/2006/relationships/slideMaster" Target="../slideMasters/slideMaster9.xml"/></Relationships>
</file>

<file path=ppt/slideLayouts/_rels/slideLayout624.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739.xml"/><Relationship Id="rId1" Type="http://schemas.openxmlformats.org/officeDocument/2006/relationships/vmlDrawing" Target="../drawings/vmlDrawing380.vml"/><Relationship Id="rId6" Type="http://schemas.openxmlformats.org/officeDocument/2006/relationships/image" Target="../media/image30.png"/><Relationship Id="rId5" Type="http://schemas.openxmlformats.org/officeDocument/2006/relationships/image" Target="../media/image1.emf"/><Relationship Id="rId4" Type="http://schemas.openxmlformats.org/officeDocument/2006/relationships/oleObject" Target="../embeddings/oleObject57.bin"/></Relationships>
</file>

<file path=ppt/slideLayouts/_rels/slideLayout625.xml.rels><?xml version="1.0" encoding="UTF-8" standalone="yes"?>
<Relationships xmlns="http://schemas.openxmlformats.org/package/2006/relationships"><Relationship Id="rId3" Type="http://schemas.openxmlformats.org/officeDocument/2006/relationships/tags" Target="../tags/tag741.xml"/><Relationship Id="rId7" Type="http://schemas.openxmlformats.org/officeDocument/2006/relationships/image" Target="../media/image30.png"/><Relationship Id="rId2" Type="http://schemas.openxmlformats.org/officeDocument/2006/relationships/tags" Target="../tags/tag740.xml"/><Relationship Id="rId1" Type="http://schemas.openxmlformats.org/officeDocument/2006/relationships/vmlDrawing" Target="../drawings/vmlDrawing381.vml"/><Relationship Id="rId6" Type="http://schemas.openxmlformats.org/officeDocument/2006/relationships/image" Target="../media/image1.emf"/><Relationship Id="rId5" Type="http://schemas.openxmlformats.org/officeDocument/2006/relationships/oleObject" Target="../embeddings/oleObject58.bin"/><Relationship Id="rId4" Type="http://schemas.openxmlformats.org/officeDocument/2006/relationships/slideMaster" Target="../slideMasters/slideMaster9.xml"/></Relationships>
</file>

<file path=ppt/slideLayouts/_rels/slideLayout626.xml.rels><?xml version="1.0" encoding="UTF-8" standalone="yes"?>
<Relationships xmlns="http://schemas.openxmlformats.org/package/2006/relationships"><Relationship Id="rId3" Type="http://schemas.openxmlformats.org/officeDocument/2006/relationships/tags" Target="../tags/tag743.xml"/><Relationship Id="rId7" Type="http://schemas.openxmlformats.org/officeDocument/2006/relationships/image" Target="../media/image6.png"/><Relationship Id="rId2" Type="http://schemas.openxmlformats.org/officeDocument/2006/relationships/tags" Target="../tags/tag742.xml"/><Relationship Id="rId1" Type="http://schemas.openxmlformats.org/officeDocument/2006/relationships/vmlDrawing" Target="../drawings/vmlDrawing382.vml"/><Relationship Id="rId6" Type="http://schemas.openxmlformats.org/officeDocument/2006/relationships/image" Target="../media/image1.emf"/><Relationship Id="rId5" Type="http://schemas.openxmlformats.org/officeDocument/2006/relationships/oleObject" Target="../embeddings/oleObject59.bin"/><Relationship Id="rId4" Type="http://schemas.openxmlformats.org/officeDocument/2006/relationships/slideMaster" Target="../slideMasters/slideMaster9.xml"/></Relationships>
</file>

<file path=ppt/slideLayouts/_rels/slideLayout627.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45.xml"/><Relationship Id="rId7" Type="http://schemas.openxmlformats.org/officeDocument/2006/relationships/image" Target="../media/image1.emf"/><Relationship Id="rId2" Type="http://schemas.openxmlformats.org/officeDocument/2006/relationships/tags" Target="../tags/tag744.xml"/><Relationship Id="rId1" Type="http://schemas.openxmlformats.org/officeDocument/2006/relationships/vmlDrawing" Target="../drawings/vmlDrawing383.vml"/><Relationship Id="rId6" Type="http://schemas.openxmlformats.org/officeDocument/2006/relationships/oleObject" Target="../embeddings/oleObject60.bin"/><Relationship Id="rId5" Type="http://schemas.openxmlformats.org/officeDocument/2006/relationships/image" Target="../media/image7.jpg"/><Relationship Id="rId4" Type="http://schemas.openxmlformats.org/officeDocument/2006/relationships/slideMaster" Target="../slideMasters/slideMaster9.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629.xml.rels><?xml version="1.0" encoding="UTF-8" standalone="yes"?>
<Relationships xmlns="http://schemas.openxmlformats.org/package/2006/relationships"><Relationship Id="rId3" Type="http://schemas.openxmlformats.org/officeDocument/2006/relationships/tags" Target="../tags/tag747.xml"/><Relationship Id="rId2" Type="http://schemas.openxmlformats.org/officeDocument/2006/relationships/tags" Target="../tags/tag746.xml"/><Relationship Id="rId1" Type="http://schemas.openxmlformats.org/officeDocument/2006/relationships/vmlDrawing" Target="../drawings/vmlDrawing384.vml"/><Relationship Id="rId6" Type="http://schemas.openxmlformats.org/officeDocument/2006/relationships/image" Target="../media/image1.emf"/><Relationship Id="rId5" Type="http://schemas.openxmlformats.org/officeDocument/2006/relationships/oleObject" Target="../embeddings/oleObject61.bin"/><Relationship Id="rId4" Type="http://schemas.openxmlformats.org/officeDocument/2006/relationships/slideMaster" Target="../slideMasters/slideMaster9.xml"/></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5.xml"/><Relationship Id="rId7" Type="http://schemas.openxmlformats.org/officeDocument/2006/relationships/image" Target="../media/image11.emf"/><Relationship Id="rId2" Type="http://schemas.openxmlformats.org/officeDocument/2006/relationships/tags" Target="../tags/tag124.xml"/><Relationship Id="rId1" Type="http://schemas.openxmlformats.org/officeDocument/2006/relationships/vmlDrawing" Target="../drawings/vmlDrawing63.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 Id="rId9" Type="http://schemas.openxmlformats.org/officeDocument/2006/relationships/image" Target="../media/image12.emf"/></Relationships>
</file>

<file path=ppt/slideLayouts/_rels/slideLayout630.xml.rels><?xml version="1.0" encoding="UTF-8" standalone="yes"?>
<Relationships xmlns="http://schemas.openxmlformats.org/package/2006/relationships"><Relationship Id="rId3" Type="http://schemas.openxmlformats.org/officeDocument/2006/relationships/tags" Target="../tags/tag749.xml"/><Relationship Id="rId7" Type="http://schemas.openxmlformats.org/officeDocument/2006/relationships/image" Target="../media/image30.png"/><Relationship Id="rId2" Type="http://schemas.openxmlformats.org/officeDocument/2006/relationships/tags" Target="../tags/tag748.xml"/><Relationship Id="rId1" Type="http://schemas.openxmlformats.org/officeDocument/2006/relationships/vmlDrawing" Target="../drawings/vmlDrawing385.vml"/><Relationship Id="rId6" Type="http://schemas.openxmlformats.org/officeDocument/2006/relationships/image" Target="../media/image1.emf"/><Relationship Id="rId5" Type="http://schemas.openxmlformats.org/officeDocument/2006/relationships/oleObject" Target="../embeddings/oleObject62.bin"/><Relationship Id="rId4" Type="http://schemas.openxmlformats.org/officeDocument/2006/relationships/slideMaster" Target="../slideMasters/slideMaster9.xml"/></Relationships>
</file>

<file path=ppt/slideLayouts/_rels/slideLayout631.xml.rels><?xml version="1.0" encoding="UTF-8" standalone="yes"?>
<Relationships xmlns="http://schemas.openxmlformats.org/package/2006/relationships"><Relationship Id="rId3" Type="http://schemas.openxmlformats.org/officeDocument/2006/relationships/tags" Target="../tags/tag751.xml"/><Relationship Id="rId7" Type="http://schemas.openxmlformats.org/officeDocument/2006/relationships/image" Target="../media/image30.png"/><Relationship Id="rId2" Type="http://schemas.openxmlformats.org/officeDocument/2006/relationships/tags" Target="../tags/tag750.xml"/><Relationship Id="rId1" Type="http://schemas.openxmlformats.org/officeDocument/2006/relationships/vmlDrawing" Target="../drawings/vmlDrawing386.vml"/><Relationship Id="rId6" Type="http://schemas.openxmlformats.org/officeDocument/2006/relationships/image" Target="../media/image1.emf"/><Relationship Id="rId5" Type="http://schemas.openxmlformats.org/officeDocument/2006/relationships/oleObject" Target="../embeddings/oleObject63.bin"/><Relationship Id="rId4" Type="http://schemas.openxmlformats.org/officeDocument/2006/relationships/slideMaster" Target="../slideMasters/slideMaster9.xml"/></Relationships>
</file>

<file path=ppt/slideLayouts/_rels/slideLayout632.xml.rels><?xml version="1.0" encoding="UTF-8" standalone="yes"?>
<Relationships xmlns="http://schemas.openxmlformats.org/package/2006/relationships"><Relationship Id="rId3" Type="http://schemas.openxmlformats.org/officeDocument/2006/relationships/tags" Target="../tags/tag753.xml"/><Relationship Id="rId7" Type="http://schemas.openxmlformats.org/officeDocument/2006/relationships/image" Target="../media/image30.png"/><Relationship Id="rId2" Type="http://schemas.openxmlformats.org/officeDocument/2006/relationships/tags" Target="../tags/tag752.xml"/><Relationship Id="rId1" Type="http://schemas.openxmlformats.org/officeDocument/2006/relationships/vmlDrawing" Target="../drawings/vmlDrawing387.vml"/><Relationship Id="rId6" Type="http://schemas.openxmlformats.org/officeDocument/2006/relationships/image" Target="../media/image1.emf"/><Relationship Id="rId5" Type="http://schemas.openxmlformats.org/officeDocument/2006/relationships/oleObject" Target="../embeddings/oleObject64.bin"/><Relationship Id="rId4" Type="http://schemas.openxmlformats.org/officeDocument/2006/relationships/slideMaster" Target="../slideMasters/slideMaster9.xml"/></Relationships>
</file>

<file path=ppt/slideLayouts/_rels/slideLayout633.xml.rels><?xml version="1.0" encoding="UTF-8" standalone="yes"?>
<Relationships xmlns="http://schemas.openxmlformats.org/package/2006/relationships"><Relationship Id="rId3" Type="http://schemas.openxmlformats.org/officeDocument/2006/relationships/tags" Target="../tags/tag755.xml"/><Relationship Id="rId7" Type="http://schemas.openxmlformats.org/officeDocument/2006/relationships/image" Target="../media/image30.png"/><Relationship Id="rId2" Type="http://schemas.openxmlformats.org/officeDocument/2006/relationships/tags" Target="../tags/tag754.xml"/><Relationship Id="rId1" Type="http://schemas.openxmlformats.org/officeDocument/2006/relationships/vmlDrawing" Target="../drawings/vmlDrawing388.vml"/><Relationship Id="rId6" Type="http://schemas.openxmlformats.org/officeDocument/2006/relationships/image" Target="../media/image1.emf"/><Relationship Id="rId5" Type="http://schemas.openxmlformats.org/officeDocument/2006/relationships/oleObject" Target="../embeddings/oleObject65.bin"/><Relationship Id="rId4" Type="http://schemas.openxmlformats.org/officeDocument/2006/relationships/slideMaster" Target="../slideMasters/slideMaster9.xml"/></Relationships>
</file>

<file path=ppt/slideLayouts/_rels/slideLayout634.xml.rels><?xml version="1.0" encoding="UTF-8" standalone="yes"?>
<Relationships xmlns="http://schemas.openxmlformats.org/package/2006/relationships"><Relationship Id="rId3" Type="http://schemas.openxmlformats.org/officeDocument/2006/relationships/tags" Target="../tags/tag757.xml"/><Relationship Id="rId2" Type="http://schemas.openxmlformats.org/officeDocument/2006/relationships/tags" Target="../tags/tag756.xml"/><Relationship Id="rId1" Type="http://schemas.openxmlformats.org/officeDocument/2006/relationships/vmlDrawing" Target="../drawings/vmlDrawing389.vml"/><Relationship Id="rId6" Type="http://schemas.openxmlformats.org/officeDocument/2006/relationships/image" Target="../media/image1.emf"/><Relationship Id="rId5" Type="http://schemas.openxmlformats.org/officeDocument/2006/relationships/oleObject" Target="../embeddings/oleObject66.bin"/><Relationship Id="rId4" Type="http://schemas.openxmlformats.org/officeDocument/2006/relationships/slideMaster" Target="../slideMasters/slideMaster9.xml"/></Relationships>
</file>

<file path=ppt/slideLayouts/_rels/slideLayout635.xml.rels><?xml version="1.0" encoding="UTF-8" standalone="yes"?>
<Relationships xmlns="http://schemas.openxmlformats.org/package/2006/relationships"><Relationship Id="rId3" Type="http://schemas.openxmlformats.org/officeDocument/2006/relationships/tags" Target="../tags/tag759.xml"/><Relationship Id="rId2" Type="http://schemas.openxmlformats.org/officeDocument/2006/relationships/tags" Target="../tags/tag758.xml"/><Relationship Id="rId1" Type="http://schemas.openxmlformats.org/officeDocument/2006/relationships/vmlDrawing" Target="../drawings/vmlDrawing390.vml"/><Relationship Id="rId6" Type="http://schemas.openxmlformats.org/officeDocument/2006/relationships/image" Target="../media/image1.emf"/><Relationship Id="rId5" Type="http://schemas.openxmlformats.org/officeDocument/2006/relationships/oleObject" Target="../embeddings/oleObject67.bin"/><Relationship Id="rId4" Type="http://schemas.openxmlformats.org/officeDocument/2006/relationships/slideMaster" Target="../slideMasters/slideMaster9.xml"/></Relationships>
</file>

<file path=ppt/slideLayouts/_rels/slideLayout636.xml.rels><?xml version="1.0" encoding="UTF-8" standalone="yes"?>
<Relationships xmlns="http://schemas.openxmlformats.org/package/2006/relationships"><Relationship Id="rId3" Type="http://schemas.openxmlformats.org/officeDocument/2006/relationships/tags" Target="../tags/tag761.xml"/><Relationship Id="rId7" Type="http://schemas.openxmlformats.org/officeDocument/2006/relationships/image" Target="../media/image3.emf"/><Relationship Id="rId2" Type="http://schemas.openxmlformats.org/officeDocument/2006/relationships/tags" Target="../tags/tag760.xml"/><Relationship Id="rId1" Type="http://schemas.openxmlformats.org/officeDocument/2006/relationships/vmlDrawing" Target="../drawings/vmlDrawing391.vml"/><Relationship Id="rId6" Type="http://schemas.openxmlformats.org/officeDocument/2006/relationships/image" Target="../media/image1.emf"/><Relationship Id="rId5" Type="http://schemas.openxmlformats.org/officeDocument/2006/relationships/oleObject" Target="../embeddings/oleObject68.bin"/><Relationship Id="rId4" Type="http://schemas.openxmlformats.org/officeDocument/2006/relationships/slideMaster" Target="../slideMasters/slideMaster9.xml"/></Relationships>
</file>

<file path=ppt/slideLayouts/_rels/slideLayout637.xml.rels><?xml version="1.0" encoding="UTF-8" standalone="yes"?>
<Relationships xmlns="http://schemas.openxmlformats.org/package/2006/relationships"><Relationship Id="rId3" Type="http://schemas.openxmlformats.org/officeDocument/2006/relationships/tags" Target="../tags/tag763.xml"/><Relationship Id="rId7" Type="http://schemas.openxmlformats.org/officeDocument/2006/relationships/image" Target="../media/image3.emf"/><Relationship Id="rId2" Type="http://schemas.openxmlformats.org/officeDocument/2006/relationships/tags" Target="../tags/tag762.xml"/><Relationship Id="rId1" Type="http://schemas.openxmlformats.org/officeDocument/2006/relationships/vmlDrawing" Target="../drawings/vmlDrawing392.vml"/><Relationship Id="rId6" Type="http://schemas.openxmlformats.org/officeDocument/2006/relationships/image" Target="../media/image1.emf"/><Relationship Id="rId5" Type="http://schemas.openxmlformats.org/officeDocument/2006/relationships/oleObject" Target="../embeddings/oleObject69.bin"/><Relationship Id="rId4" Type="http://schemas.openxmlformats.org/officeDocument/2006/relationships/slideMaster" Target="../slideMasters/slideMaster9.xml"/></Relationships>
</file>

<file path=ppt/slideLayouts/_rels/slideLayout638.xml.rels><?xml version="1.0" encoding="UTF-8" standalone="yes"?>
<Relationships xmlns="http://schemas.openxmlformats.org/package/2006/relationships"><Relationship Id="rId3" Type="http://schemas.openxmlformats.org/officeDocument/2006/relationships/tags" Target="../tags/tag765.xml"/><Relationship Id="rId7" Type="http://schemas.openxmlformats.org/officeDocument/2006/relationships/image" Target="../media/image3.emf"/><Relationship Id="rId2" Type="http://schemas.openxmlformats.org/officeDocument/2006/relationships/tags" Target="../tags/tag764.xml"/><Relationship Id="rId1" Type="http://schemas.openxmlformats.org/officeDocument/2006/relationships/vmlDrawing" Target="../drawings/vmlDrawing393.vml"/><Relationship Id="rId6" Type="http://schemas.openxmlformats.org/officeDocument/2006/relationships/image" Target="../media/image1.emf"/><Relationship Id="rId5" Type="http://schemas.openxmlformats.org/officeDocument/2006/relationships/oleObject" Target="../embeddings/oleObject70.bin"/><Relationship Id="rId4" Type="http://schemas.openxmlformats.org/officeDocument/2006/relationships/slideMaster" Target="../slideMasters/slideMaster9.xml"/></Relationships>
</file>

<file path=ppt/slideLayouts/_rels/slideLayout639.xml.rels><?xml version="1.0" encoding="UTF-8" standalone="yes"?>
<Relationships xmlns="http://schemas.openxmlformats.org/package/2006/relationships"><Relationship Id="rId3" Type="http://schemas.openxmlformats.org/officeDocument/2006/relationships/tags" Target="../tags/tag767.xml"/><Relationship Id="rId7" Type="http://schemas.openxmlformats.org/officeDocument/2006/relationships/image" Target="../media/image3.emf"/><Relationship Id="rId2" Type="http://schemas.openxmlformats.org/officeDocument/2006/relationships/tags" Target="../tags/tag766.xml"/><Relationship Id="rId1" Type="http://schemas.openxmlformats.org/officeDocument/2006/relationships/vmlDrawing" Target="../drawings/vmlDrawing394.vml"/><Relationship Id="rId6" Type="http://schemas.openxmlformats.org/officeDocument/2006/relationships/image" Target="../media/image1.emf"/><Relationship Id="rId5" Type="http://schemas.openxmlformats.org/officeDocument/2006/relationships/oleObject" Target="../embeddings/oleObject71.bin"/><Relationship Id="rId4" Type="http://schemas.openxmlformats.org/officeDocument/2006/relationships/slideMaster" Target="../slideMasters/slideMaster9.xml"/></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xml"/><Relationship Id="rId7" Type="http://schemas.openxmlformats.org/officeDocument/2006/relationships/image" Target="../media/image11.emf"/><Relationship Id="rId2" Type="http://schemas.openxmlformats.org/officeDocument/2006/relationships/tags" Target="../tags/tag126.xml"/><Relationship Id="rId1" Type="http://schemas.openxmlformats.org/officeDocument/2006/relationships/vmlDrawing" Target="../drawings/vmlDrawing64.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 Id="rId9" Type="http://schemas.openxmlformats.org/officeDocument/2006/relationships/image" Target="../media/image14.emf"/></Relationships>
</file>

<file path=ppt/slideLayouts/_rels/slideLayout640.xml.rels><?xml version="1.0" encoding="UTF-8" standalone="yes"?>
<Relationships xmlns="http://schemas.openxmlformats.org/package/2006/relationships"><Relationship Id="rId3" Type="http://schemas.openxmlformats.org/officeDocument/2006/relationships/tags" Target="../tags/tag769.xml"/><Relationship Id="rId7" Type="http://schemas.openxmlformats.org/officeDocument/2006/relationships/image" Target="../media/image30.png"/><Relationship Id="rId2" Type="http://schemas.openxmlformats.org/officeDocument/2006/relationships/tags" Target="../tags/tag768.xml"/><Relationship Id="rId1" Type="http://schemas.openxmlformats.org/officeDocument/2006/relationships/vmlDrawing" Target="../drawings/vmlDrawing395.vml"/><Relationship Id="rId6" Type="http://schemas.openxmlformats.org/officeDocument/2006/relationships/image" Target="../media/image1.emf"/><Relationship Id="rId5" Type="http://schemas.openxmlformats.org/officeDocument/2006/relationships/oleObject" Target="../embeddings/oleObject72.bin"/><Relationship Id="rId4" Type="http://schemas.openxmlformats.org/officeDocument/2006/relationships/slideMaster" Target="../slideMasters/slideMaster9.xml"/></Relationships>
</file>

<file path=ppt/slideLayouts/_rels/slideLayout64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71.xml"/><Relationship Id="rId7" Type="http://schemas.openxmlformats.org/officeDocument/2006/relationships/image" Target="../media/image9.emf"/><Relationship Id="rId2" Type="http://schemas.openxmlformats.org/officeDocument/2006/relationships/tags" Target="../tags/tag770.xml"/><Relationship Id="rId1" Type="http://schemas.openxmlformats.org/officeDocument/2006/relationships/vmlDrawing" Target="../drawings/vmlDrawing396.vml"/><Relationship Id="rId6" Type="http://schemas.openxmlformats.org/officeDocument/2006/relationships/image" Target="../media/image1.emf"/><Relationship Id="rId5" Type="http://schemas.openxmlformats.org/officeDocument/2006/relationships/oleObject" Target="../embeddings/oleObject73.bin"/><Relationship Id="rId4" Type="http://schemas.openxmlformats.org/officeDocument/2006/relationships/slideMaster" Target="../slideMasters/slideMaster9.xml"/></Relationships>
</file>

<file path=ppt/slideLayouts/_rels/slideLayout64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73.xml"/><Relationship Id="rId7" Type="http://schemas.openxmlformats.org/officeDocument/2006/relationships/image" Target="../media/image9.emf"/><Relationship Id="rId2" Type="http://schemas.openxmlformats.org/officeDocument/2006/relationships/tags" Target="../tags/tag772.xml"/><Relationship Id="rId1" Type="http://schemas.openxmlformats.org/officeDocument/2006/relationships/vmlDrawing" Target="../drawings/vmlDrawing397.vml"/><Relationship Id="rId6" Type="http://schemas.openxmlformats.org/officeDocument/2006/relationships/image" Target="../media/image1.emf"/><Relationship Id="rId5" Type="http://schemas.openxmlformats.org/officeDocument/2006/relationships/oleObject" Target="../embeddings/oleObject74.bin"/><Relationship Id="rId4" Type="http://schemas.openxmlformats.org/officeDocument/2006/relationships/slideMaster" Target="../slideMasters/slideMaster9.xml"/></Relationships>
</file>

<file path=ppt/slideLayouts/_rels/slideLayout64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75.xml"/><Relationship Id="rId7" Type="http://schemas.openxmlformats.org/officeDocument/2006/relationships/image" Target="../media/image9.emf"/><Relationship Id="rId2" Type="http://schemas.openxmlformats.org/officeDocument/2006/relationships/tags" Target="../tags/tag774.xml"/><Relationship Id="rId1" Type="http://schemas.openxmlformats.org/officeDocument/2006/relationships/vmlDrawing" Target="../drawings/vmlDrawing398.vml"/><Relationship Id="rId6" Type="http://schemas.openxmlformats.org/officeDocument/2006/relationships/image" Target="../media/image1.emf"/><Relationship Id="rId5" Type="http://schemas.openxmlformats.org/officeDocument/2006/relationships/oleObject" Target="../embeddings/oleObject75.bin"/><Relationship Id="rId4" Type="http://schemas.openxmlformats.org/officeDocument/2006/relationships/slideMaster" Target="../slideMasters/slideMaster9.xml"/></Relationships>
</file>

<file path=ppt/slideLayouts/_rels/slideLayout644.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77.xml"/><Relationship Id="rId7" Type="http://schemas.openxmlformats.org/officeDocument/2006/relationships/image" Target="../media/image9.emf"/><Relationship Id="rId2" Type="http://schemas.openxmlformats.org/officeDocument/2006/relationships/tags" Target="../tags/tag776.xml"/><Relationship Id="rId1" Type="http://schemas.openxmlformats.org/officeDocument/2006/relationships/vmlDrawing" Target="../drawings/vmlDrawing399.vml"/><Relationship Id="rId6" Type="http://schemas.openxmlformats.org/officeDocument/2006/relationships/image" Target="../media/image1.emf"/><Relationship Id="rId5" Type="http://schemas.openxmlformats.org/officeDocument/2006/relationships/oleObject" Target="../embeddings/oleObject76.bin"/><Relationship Id="rId4" Type="http://schemas.openxmlformats.org/officeDocument/2006/relationships/slideMaster" Target="../slideMasters/slideMaster9.xml"/></Relationships>
</file>

<file path=ppt/slideLayouts/_rels/slideLayout64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79.xml"/><Relationship Id="rId7" Type="http://schemas.openxmlformats.org/officeDocument/2006/relationships/image" Target="../media/image9.emf"/><Relationship Id="rId2" Type="http://schemas.openxmlformats.org/officeDocument/2006/relationships/tags" Target="../tags/tag778.xml"/><Relationship Id="rId1" Type="http://schemas.openxmlformats.org/officeDocument/2006/relationships/vmlDrawing" Target="../drawings/vmlDrawing400.vml"/><Relationship Id="rId6" Type="http://schemas.openxmlformats.org/officeDocument/2006/relationships/image" Target="../media/image1.emf"/><Relationship Id="rId5" Type="http://schemas.openxmlformats.org/officeDocument/2006/relationships/oleObject" Target="../embeddings/oleObject77.bin"/><Relationship Id="rId4" Type="http://schemas.openxmlformats.org/officeDocument/2006/relationships/slideMaster" Target="../slideMasters/slideMaster9.xml"/></Relationships>
</file>

<file path=ppt/slideLayouts/_rels/slideLayout646.xml.rels><?xml version="1.0" encoding="UTF-8" standalone="yes"?>
<Relationships xmlns="http://schemas.openxmlformats.org/package/2006/relationships"><Relationship Id="rId3" Type="http://schemas.openxmlformats.org/officeDocument/2006/relationships/tags" Target="../tags/tag781.xml"/><Relationship Id="rId7" Type="http://schemas.openxmlformats.org/officeDocument/2006/relationships/image" Target="../media/image9.emf"/><Relationship Id="rId2" Type="http://schemas.openxmlformats.org/officeDocument/2006/relationships/tags" Target="../tags/tag780.xml"/><Relationship Id="rId1" Type="http://schemas.openxmlformats.org/officeDocument/2006/relationships/vmlDrawing" Target="../drawings/vmlDrawing401.vml"/><Relationship Id="rId6" Type="http://schemas.openxmlformats.org/officeDocument/2006/relationships/image" Target="../media/image1.emf"/><Relationship Id="rId5" Type="http://schemas.openxmlformats.org/officeDocument/2006/relationships/oleObject" Target="../embeddings/oleObject78.bin"/><Relationship Id="rId4" Type="http://schemas.openxmlformats.org/officeDocument/2006/relationships/slideMaster" Target="../slideMasters/slideMaster9.xml"/></Relationships>
</file>

<file path=ppt/slideLayouts/_rels/slideLayout647.xml.rels><?xml version="1.0" encoding="UTF-8" standalone="yes"?>
<Relationships xmlns="http://schemas.openxmlformats.org/package/2006/relationships"><Relationship Id="rId3" Type="http://schemas.openxmlformats.org/officeDocument/2006/relationships/tags" Target="../tags/tag783.xml"/><Relationship Id="rId7" Type="http://schemas.openxmlformats.org/officeDocument/2006/relationships/image" Target="../media/image9.emf"/><Relationship Id="rId2" Type="http://schemas.openxmlformats.org/officeDocument/2006/relationships/tags" Target="../tags/tag782.xml"/><Relationship Id="rId1" Type="http://schemas.openxmlformats.org/officeDocument/2006/relationships/vmlDrawing" Target="../drawings/vmlDrawing402.vml"/><Relationship Id="rId6" Type="http://schemas.openxmlformats.org/officeDocument/2006/relationships/image" Target="../media/image1.emf"/><Relationship Id="rId5" Type="http://schemas.openxmlformats.org/officeDocument/2006/relationships/oleObject" Target="../embeddings/oleObject79.bin"/><Relationship Id="rId4" Type="http://schemas.openxmlformats.org/officeDocument/2006/relationships/slideMaster" Target="../slideMasters/slideMaster9.xml"/></Relationships>
</file>

<file path=ppt/slideLayouts/_rels/slideLayout648.xml.rels><?xml version="1.0" encoding="UTF-8" standalone="yes"?>
<Relationships xmlns="http://schemas.openxmlformats.org/package/2006/relationships"><Relationship Id="rId3" Type="http://schemas.openxmlformats.org/officeDocument/2006/relationships/tags" Target="../tags/tag785.xml"/><Relationship Id="rId2" Type="http://schemas.openxmlformats.org/officeDocument/2006/relationships/tags" Target="../tags/tag784.xml"/><Relationship Id="rId1" Type="http://schemas.openxmlformats.org/officeDocument/2006/relationships/vmlDrawing" Target="../drawings/vmlDrawing403.vml"/><Relationship Id="rId6" Type="http://schemas.openxmlformats.org/officeDocument/2006/relationships/image" Target="../media/image1.emf"/><Relationship Id="rId5" Type="http://schemas.openxmlformats.org/officeDocument/2006/relationships/oleObject" Target="../embeddings/oleObject80.bin"/><Relationship Id="rId4" Type="http://schemas.openxmlformats.org/officeDocument/2006/relationships/slideMaster" Target="../slideMasters/slideMaster9.xml"/></Relationships>
</file>

<file path=ppt/slideLayouts/_rels/slideLayout64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87.xml"/><Relationship Id="rId7" Type="http://schemas.openxmlformats.org/officeDocument/2006/relationships/image" Target="../media/image1.emf"/><Relationship Id="rId2" Type="http://schemas.openxmlformats.org/officeDocument/2006/relationships/tags" Target="../tags/tag786.xml"/><Relationship Id="rId1" Type="http://schemas.openxmlformats.org/officeDocument/2006/relationships/vmlDrawing" Target="../drawings/vmlDrawing404.vml"/><Relationship Id="rId6" Type="http://schemas.openxmlformats.org/officeDocument/2006/relationships/oleObject" Target="../embeddings/oleObject81.bin"/><Relationship Id="rId5" Type="http://schemas.openxmlformats.org/officeDocument/2006/relationships/image" Target="../media/image10.emf"/><Relationship Id="rId4" Type="http://schemas.openxmlformats.org/officeDocument/2006/relationships/slideMaster" Target="../slideMasters/slideMaster9.xml"/></Relationships>
</file>

<file path=ppt/slideLayouts/_rels/slideLayout65.xml.rels><?xml version="1.0" encoding="UTF-8" standalone="yes"?>
<Relationships xmlns="http://schemas.openxmlformats.org/package/2006/relationships"><Relationship Id="rId3" Type="http://schemas.openxmlformats.org/officeDocument/2006/relationships/tags" Target="../tags/tag129.xml"/><Relationship Id="rId2" Type="http://schemas.openxmlformats.org/officeDocument/2006/relationships/tags" Target="../tags/tag128.xml"/><Relationship Id="rId1" Type="http://schemas.openxmlformats.org/officeDocument/2006/relationships/vmlDrawing" Target="../drawings/vmlDrawing65.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89.xml"/><Relationship Id="rId7" Type="http://schemas.openxmlformats.org/officeDocument/2006/relationships/image" Target="../media/image10.emf"/><Relationship Id="rId2" Type="http://schemas.openxmlformats.org/officeDocument/2006/relationships/tags" Target="../tags/tag788.xml"/><Relationship Id="rId1" Type="http://schemas.openxmlformats.org/officeDocument/2006/relationships/vmlDrawing" Target="../drawings/vmlDrawing405.vml"/><Relationship Id="rId6" Type="http://schemas.openxmlformats.org/officeDocument/2006/relationships/image" Target="../media/image1.emf"/><Relationship Id="rId5" Type="http://schemas.openxmlformats.org/officeDocument/2006/relationships/oleObject" Target="../embeddings/oleObject82.bin"/><Relationship Id="rId4" Type="http://schemas.openxmlformats.org/officeDocument/2006/relationships/slideMaster" Target="../slideMasters/slideMaster9.xml"/></Relationships>
</file>

<file path=ppt/slideLayouts/_rels/slideLayout65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91.xml"/><Relationship Id="rId7" Type="http://schemas.openxmlformats.org/officeDocument/2006/relationships/image" Target="../media/image10.emf"/><Relationship Id="rId2" Type="http://schemas.openxmlformats.org/officeDocument/2006/relationships/tags" Target="../tags/tag790.xml"/><Relationship Id="rId1" Type="http://schemas.openxmlformats.org/officeDocument/2006/relationships/vmlDrawing" Target="../drawings/vmlDrawing406.vml"/><Relationship Id="rId6" Type="http://schemas.openxmlformats.org/officeDocument/2006/relationships/image" Target="../media/image1.emf"/><Relationship Id="rId5" Type="http://schemas.openxmlformats.org/officeDocument/2006/relationships/oleObject" Target="../embeddings/oleObject83.bin"/><Relationship Id="rId4" Type="http://schemas.openxmlformats.org/officeDocument/2006/relationships/slideMaster" Target="../slideMasters/slideMaster9.xml"/></Relationships>
</file>

<file path=ppt/slideLayouts/_rels/slideLayout65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93.xml"/><Relationship Id="rId7" Type="http://schemas.openxmlformats.org/officeDocument/2006/relationships/image" Target="../media/image10.emf"/><Relationship Id="rId2" Type="http://schemas.openxmlformats.org/officeDocument/2006/relationships/tags" Target="../tags/tag792.xml"/><Relationship Id="rId1" Type="http://schemas.openxmlformats.org/officeDocument/2006/relationships/vmlDrawing" Target="../drawings/vmlDrawing407.vml"/><Relationship Id="rId6" Type="http://schemas.openxmlformats.org/officeDocument/2006/relationships/image" Target="../media/image1.emf"/><Relationship Id="rId5" Type="http://schemas.openxmlformats.org/officeDocument/2006/relationships/oleObject" Target="../embeddings/oleObject84.bin"/><Relationship Id="rId4" Type="http://schemas.openxmlformats.org/officeDocument/2006/relationships/slideMaster" Target="../slideMasters/slideMaster9.xml"/></Relationships>
</file>

<file path=ppt/slideLayouts/_rels/slideLayout65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795.xml"/><Relationship Id="rId7" Type="http://schemas.openxmlformats.org/officeDocument/2006/relationships/image" Target="../media/image10.emf"/><Relationship Id="rId2" Type="http://schemas.openxmlformats.org/officeDocument/2006/relationships/tags" Target="../tags/tag794.xml"/><Relationship Id="rId1" Type="http://schemas.openxmlformats.org/officeDocument/2006/relationships/vmlDrawing" Target="../drawings/vmlDrawing408.vml"/><Relationship Id="rId6" Type="http://schemas.openxmlformats.org/officeDocument/2006/relationships/image" Target="../media/image1.emf"/><Relationship Id="rId5" Type="http://schemas.openxmlformats.org/officeDocument/2006/relationships/oleObject" Target="../embeddings/oleObject85.bin"/><Relationship Id="rId4" Type="http://schemas.openxmlformats.org/officeDocument/2006/relationships/slideMaster" Target="../slideMasters/slideMaster9.xml"/></Relationships>
</file>

<file path=ppt/slideLayouts/_rels/slideLayout654.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797.xml"/><Relationship Id="rId7" Type="http://schemas.openxmlformats.org/officeDocument/2006/relationships/image" Target="../media/image9.emf"/><Relationship Id="rId2" Type="http://schemas.openxmlformats.org/officeDocument/2006/relationships/tags" Target="../tags/tag796.xml"/><Relationship Id="rId1" Type="http://schemas.openxmlformats.org/officeDocument/2006/relationships/vmlDrawing" Target="../drawings/vmlDrawing409.vml"/><Relationship Id="rId6" Type="http://schemas.openxmlformats.org/officeDocument/2006/relationships/image" Target="../media/image1.emf"/><Relationship Id="rId5" Type="http://schemas.openxmlformats.org/officeDocument/2006/relationships/oleObject" Target="../embeddings/oleObject86.bin"/><Relationship Id="rId4" Type="http://schemas.openxmlformats.org/officeDocument/2006/relationships/slideMaster" Target="../slideMasters/slideMaster9.xml"/></Relationships>
</file>

<file path=ppt/slideLayouts/_rels/slideLayout655.xml.rels><?xml version="1.0" encoding="UTF-8" standalone="yes"?>
<Relationships xmlns="http://schemas.openxmlformats.org/package/2006/relationships"><Relationship Id="rId3" Type="http://schemas.openxmlformats.org/officeDocument/2006/relationships/tags" Target="../tags/tag799.xml"/><Relationship Id="rId7" Type="http://schemas.openxmlformats.org/officeDocument/2006/relationships/image" Target="../media/image10.emf"/><Relationship Id="rId2" Type="http://schemas.openxmlformats.org/officeDocument/2006/relationships/tags" Target="../tags/tag798.xml"/><Relationship Id="rId1" Type="http://schemas.openxmlformats.org/officeDocument/2006/relationships/vmlDrawing" Target="../drawings/vmlDrawing410.vml"/><Relationship Id="rId6" Type="http://schemas.openxmlformats.org/officeDocument/2006/relationships/image" Target="../media/image1.emf"/><Relationship Id="rId5" Type="http://schemas.openxmlformats.org/officeDocument/2006/relationships/oleObject" Target="../embeddings/oleObject87.bin"/><Relationship Id="rId4" Type="http://schemas.openxmlformats.org/officeDocument/2006/relationships/slideMaster" Target="../slideMasters/slideMaster9.xml"/></Relationships>
</file>

<file path=ppt/slideLayouts/_rels/slideLayout656.xml.rels><?xml version="1.0" encoding="UTF-8" standalone="yes"?>
<Relationships xmlns="http://schemas.openxmlformats.org/package/2006/relationships"><Relationship Id="rId3" Type="http://schemas.openxmlformats.org/officeDocument/2006/relationships/tags" Target="../tags/tag801.xml"/><Relationship Id="rId7" Type="http://schemas.openxmlformats.org/officeDocument/2006/relationships/image" Target="../media/image30.png"/><Relationship Id="rId2" Type="http://schemas.openxmlformats.org/officeDocument/2006/relationships/tags" Target="../tags/tag800.xml"/><Relationship Id="rId1" Type="http://schemas.openxmlformats.org/officeDocument/2006/relationships/vmlDrawing" Target="../drawings/vmlDrawing411.vml"/><Relationship Id="rId6" Type="http://schemas.openxmlformats.org/officeDocument/2006/relationships/image" Target="../media/image1.emf"/><Relationship Id="rId5" Type="http://schemas.openxmlformats.org/officeDocument/2006/relationships/oleObject" Target="../embeddings/oleObject88.bin"/><Relationship Id="rId4" Type="http://schemas.openxmlformats.org/officeDocument/2006/relationships/slideMaster" Target="../slideMasters/slideMaster9.xml"/></Relationships>
</file>

<file path=ppt/slideLayouts/_rels/slideLayout65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803.xml"/><Relationship Id="rId7" Type="http://schemas.openxmlformats.org/officeDocument/2006/relationships/image" Target="../media/image30.png"/><Relationship Id="rId2" Type="http://schemas.openxmlformats.org/officeDocument/2006/relationships/tags" Target="../tags/tag802.xml"/><Relationship Id="rId1" Type="http://schemas.openxmlformats.org/officeDocument/2006/relationships/vmlDrawing" Target="../drawings/vmlDrawing412.vml"/><Relationship Id="rId6" Type="http://schemas.openxmlformats.org/officeDocument/2006/relationships/image" Target="../media/image1.emf"/><Relationship Id="rId5" Type="http://schemas.openxmlformats.org/officeDocument/2006/relationships/oleObject" Target="../embeddings/oleObject89.bin"/><Relationship Id="rId4" Type="http://schemas.openxmlformats.org/officeDocument/2006/relationships/slideMaster" Target="../slideMasters/slideMaster9.xml"/></Relationships>
</file>

<file path=ppt/slideLayouts/_rels/slideLayout65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05.xml"/><Relationship Id="rId7" Type="http://schemas.openxmlformats.org/officeDocument/2006/relationships/image" Target="../media/image10.emf"/><Relationship Id="rId2" Type="http://schemas.openxmlformats.org/officeDocument/2006/relationships/tags" Target="../tags/tag804.xml"/><Relationship Id="rId1" Type="http://schemas.openxmlformats.org/officeDocument/2006/relationships/vmlDrawing" Target="../drawings/vmlDrawing413.vml"/><Relationship Id="rId6" Type="http://schemas.openxmlformats.org/officeDocument/2006/relationships/image" Target="../media/image1.emf"/><Relationship Id="rId5" Type="http://schemas.openxmlformats.org/officeDocument/2006/relationships/oleObject" Target="../embeddings/oleObject90.bin"/><Relationship Id="rId4" Type="http://schemas.openxmlformats.org/officeDocument/2006/relationships/slideMaster" Target="../slideMasters/slideMaster9.xml"/></Relationships>
</file>

<file path=ppt/slideLayouts/_rels/slideLayout65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07.xml"/><Relationship Id="rId7" Type="http://schemas.openxmlformats.org/officeDocument/2006/relationships/image" Target="../media/image10.emf"/><Relationship Id="rId2" Type="http://schemas.openxmlformats.org/officeDocument/2006/relationships/tags" Target="../tags/tag806.xml"/><Relationship Id="rId1" Type="http://schemas.openxmlformats.org/officeDocument/2006/relationships/vmlDrawing" Target="../drawings/vmlDrawing414.vml"/><Relationship Id="rId6" Type="http://schemas.openxmlformats.org/officeDocument/2006/relationships/image" Target="../media/image1.emf"/><Relationship Id="rId5" Type="http://schemas.openxmlformats.org/officeDocument/2006/relationships/oleObject" Target="../embeddings/oleObject91.bin"/><Relationship Id="rId4" Type="http://schemas.openxmlformats.org/officeDocument/2006/relationships/slideMaster" Target="../slideMasters/slideMaster9.xml"/></Relationships>
</file>

<file path=ppt/slideLayouts/_rels/slideLayout66.xml.rels><?xml version="1.0" encoding="UTF-8" standalone="yes"?>
<Relationships xmlns="http://schemas.openxmlformats.org/package/2006/relationships"><Relationship Id="rId3" Type="http://schemas.openxmlformats.org/officeDocument/2006/relationships/tags" Target="../tags/tag131.xml"/><Relationship Id="rId2" Type="http://schemas.openxmlformats.org/officeDocument/2006/relationships/tags" Target="../tags/tag130.xml"/><Relationship Id="rId1" Type="http://schemas.openxmlformats.org/officeDocument/2006/relationships/vmlDrawing" Target="../drawings/vmlDrawing66.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09.xml"/><Relationship Id="rId7" Type="http://schemas.openxmlformats.org/officeDocument/2006/relationships/image" Target="../media/image10.emf"/><Relationship Id="rId2" Type="http://schemas.openxmlformats.org/officeDocument/2006/relationships/tags" Target="../tags/tag808.xml"/><Relationship Id="rId1" Type="http://schemas.openxmlformats.org/officeDocument/2006/relationships/vmlDrawing" Target="../drawings/vmlDrawing415.vml"/><Relationship Id="rId6" Type="http://schemas.openxmlformats.org/officeDocument/2006/relationships/image" Target="../media/image1.emf"/><Relationship Id="rId5" Type="http://schemas.openxmlformats.org/officeDocument/2006/relationships/oleObject" Target="../embeddings/oleObject92.bin"/><Relationship Id="rId4" Type="http://schemas.openxmlformats.org/officeDocument/2006/relationships/slideMaster" Target="../slideMasters/slideMaster9.xml"/></Relationships>
</file>

<file path=ppt/slideLayouts/_rels/slideLayout66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11.xml"/><Relationship Id="rId7" Type="http://schemas.openxmlformats.org/officeDocument/2006/relationships/image" Target="../media/image10.emf"/><Relationship Id="rId2" Type="http://schemas.openxmlformats.org/officeDocument/2006/relationships/tags" Target="../tags/tag810.xml"/><Relationship Id="rId1" Type="http://schemas.openxmlformats.org/officeDocument/2006/relationships/vmlDrawing" Target="../drawings/vmlDrawing416.vml"/><Relationship Id="rId6" Type="http://schemas.openxmlformats.org/officeDocument/2006/relationships/image" Target="../media/image1.emf"/><Relationship Id="rId5" Type="http://schemas.openxmlformats.org/officeDocument/2006/relationships/oleObject" Target="../embeddings/oleObject93.bin"/><Relationship Id="rId4" Type="http://schemas.openxmlformats.org/officeDocument/2006/relationships/slideMaster" Target="../slideMasters/slideMaster9.xml"/></Relationships>
</file>

<file path=ppt/slideLayouts/_rels/slideLayout662.xml.rels><?xml version="1.0" encoding="UTF-8" standalone="yes"?>
<Relationships xmlns="http://schemas.openxmlformats.org/package/2006/relationships"><Relationship Id="rId3" Type="http://schemas.openxmlformats.org/officeDocument/2006/relationships/tags" Target="../tags/tag813.xml"/><Relationship Id="rId7" Type="http://schemas.openxmlformats.org/officeDocument/2006/relationships/image" Target="../media/image10.emf"/><Relationship Id="rId2" Type="http://schemas.openxmlformats.org/officeDocument/2006/relationships/tags" Target="../tags/tag812.xml"/><Relationship Id="rId1" Type="http://schemas.openxmlformats.org/officeDocument/2006/relationships/vmlDrawing" Target="../drawings/vmlDrawing417.vml"/><Relationship Id="rId6" Type="http://schemas.openxmlformats.org/officeDocument/2006/relationships/image" Target="../media/image1.emf"/><Relationship Id="rId5" Type="http://schemas.openxmlformats.org/officeDocument/2006/relationships/oleObject" Target="../embeddings/oleObject94.bin"/><Relationship Id="rId4" Type="http://schemas.openxmlformats.org/officeDocument/2006/relationships/slideMaster" Target="../slideMasters/slideMaster9.xml"/></Relationships>
</file>

<file path=ppt/slideLayouts/_rels/slideLayout663.xml.rels><?xml version="1.0" encoding="UTF-8" standalone="yes"?>
<Relationships xmlns="http://schemas.openxmlformats.org/package/2006/relationships"><Relationship Id="rId3" Type="http://schemas.openxmlformats.org/officeDocument/2006/relationships/tags" Target="../tags/tag815.xml"/><Relationship Id="rId7" Type="http://schemas.openxmlformats.org/officeDocument/2006/relationships/image" Target="../media/image10.emf"/><Relationship Id="rId2" Type="http://schemas.openxmlformats.org/officeDocument/2006/relationships/tags" Target="../tags/tag814.xml"/><Relationship Id="rId1" Type="http://schemas.openxmlformats.org/officeDocument/2006/relationships/vmlDrawing" Target="../drawings/vmlDrawing418.vml"/><Relationship Id="rId6" Type="http://schemas.openxmlformats.org/officeDocument/2006/relationships/image" Target="../media/image1.emf"/><Relationship Id="rId5" Type="http://schemas.openxmlformats.org/officeDocument/2006/relationships/oleObject" Target="../embeddings/oleObject95.bin"/><Relationship Id="rId4" Type="http://schemas.openxmlformats.org/officeDocument/2006/relationships/slideMaster" Target="../slideMasters/slideMaster9.xml"/></Relationships>
</file>

<file path=ppt/slideLayouts/_rels/slideLayout664.xml.rels><?xml version="1.0" encoding="UTF-8" standalone="yes"?>
<Relationships xmlns="http://schemas.openxmlformats.org/package/2006/relationships"><Relationship Id="rId3" Type="http://schemas.openxmlformats.org/officeDocument/2006/relationships/tags" Target="../tags/tag817.xml"/><Relationship Id="rId7" Type="http://schemas.openxmlformats.org/officeDocument/2006/relationships/image" Target="../media/image30.png"/><Relationship Id="rId2" Type="http://schemas.openxmlformats.org/officeDocument/2006/relationships/tags" Target="../tags/tag816.xml"/><Relationship Id="rId1" Type="http://schemas.openxmlformats.org/officeDocument/2006/relationships/vmlDrawing" Target="../drawings/vmlDrawing419.vml"/><Relationship Id="rId6" Type="http://schemas.openxmlformats.org/officeDocument/2006/relationships/image" Target="../media/image1.emf"/><Relationship Id="rId5" Type="http://schemas.openxmlformats.org/officeDocument/2006/relationships/oleObject" Target="../embeddings/oleObject96.bin"/><Relationship Id="rId4" Type="http://schemas.openxmlformats.org/officeDocument/2006/relationships/slideMaster" Target="../slideMasters/slideMaster9.xml"/></Relationships>
</file>

<file path=ppt/slideLayouts/_rels/slideLayout66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819.xml"/><Relationship Id="rId7" Type="http://schemas.openxmlformats.org/officeDocument/2006/relationships/image" Target="../media/image30.png"/><Relationship Id="rId2" Type="http://schemas.openxmlformats.org/officeDocument/2006/relationships/tags" Target="../tags/tag818.xml"/><Relationship Id="rId1" Type="http://schemas.openxmlformats.org/officeDocument/2006/relationships/vmlDrawing" Target="../drawings/vmlDrawing420.vml"/><Relationship Id="rId6" Type="http://schemas.openxmlformats.org/officeDocument/2006/relationships/image" Target="../media/image1.emf"/><Relationship Id="rId5" Type="http://schemas.openxmlformats.org/officeDocument/2006/relationships/oleObject" Target="../embeddings/oleObject97.bin"/><Relationship Id="rId4" Type="http://schemas.openxmlformats.org/officeDocument/2006/relationships/slideMaster" Target="../slideMasters/slideMaster9.xml"/></Relationships>
</file>

<file path=ppt/slideLayouts/_rels/slideLayout66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21.xml"/><Relationship Id="rId7" Type="http://schemas.openxmlformats.org/officeDocument/2006/relationships/image" Target="../media/image10.emf"/><Relationship Id="rId2" Type="http://schemas.openxmlformats.org/officeDocument/2006/relationships/tags" Target="../tags/tag820.xml"/><Relationship Id="rId1" Type="http://schemas.openxmlformats.org/officeDocument/2006/relationships/vmlDrawing" Target="../drawings/vmlDrawing421.vml"/><Relationship Id="rId6" Type="http://schemas.openxmlformats.org/officeDocument/2006/relationships/image" Target="../media/image1.emf"/><Relationship Id="rId5" Type="http://schemas.openxmlformats.org/officeDocument/2006/relationships/oleObject" Target="../embeddings/oleObject98.bin"/><Relationship Id="rId4" Type="http://schemas.openxmlformats.org/officeDocument/2006/relationships/slideMaster" Target="../slideMasters/slideMaster9.xml"/></Relationships>
</file>

<file path=ppt/slideLayouts/_rels/slideLayout667.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23.xml"/><Relationship Id="rId7" Type="http://schemas.openxmlformats.org/officeDocument/2006/relationships/image" Target="../media/image10.emf"/><Relationship Id="rId2" Type="http://schemas.openxmlformats.org/officeDocument/2006/relationships/tags" Target="../tags/tag822.xml"/><Relationship Id="rId1" Type="http://schemas.openxmlformats.org/officeDocument/2006/relationships/vmlDrawing" Target="../drawings/vmlDrawing422.vml"/><Relationship Id="rId6" Type="http://schemas.openxmlformats.org/officeDocument/2006/relationships/image" Target="../media/image1.emf"/><Relationship Id="rId5" Type="http://schemas.openxmlformats.org/officeDocument/2006/relationships/oleObject" Target="../embeddings/oleObject99.bin"/><Relationship Id="rId4" Type="http://schemas.openxmlformats.org/officeDocument/2006/relationships/slideMaster" Target="../slideMasters/slideMaster9.xml"/></Relationships>
</file>

<file path=ppt/slideLayouts/_rels/slideLayout66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25.xml"/><Relationship Id="rId7" Type="http://schemas.openxmlformats.org/officeDocument/2006/relationships/image" Target="../media/image10.emf"/><Relationship Id="rId2" Type="http://schemas.openxmlformats.org/officeDocument/2006/relationships/tags" Target="../tags/tag824.xml"/><Relationship Id="rId1" Type="http://schemas.openxmlformats.org/officeDocument/2006/relationships/vmlDrawing" Target="../drawings/vmlDrawing423.vml"/><Relationship Id="rId6" Type="http://schemas.openxmlformats.org/officeDocument/2006/relationships/image" Target="../media/image1.emf"/><Relationship Id="rId5" Type="http://schemas.openxmlformats.org/officeDocument/2006/relationships/oleObject" Target="../embeddings/oleObject100.bin"/><Relationship Id="rId4" Type="http://schemas.openxmlformats.org/officeDocument/2006/relationships/slideMaster" Target="../slideMasters/slideMaster9.xml"/></Relationships>
</file>

<file path=ppt/slideLayouts/_rels/slideLayout66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tags" Target="../tags/tag827.xml"/><Relationship Id="rId7" Type="http://schemas.openxmlformats.org/officeDocument/2006/relationships/image" Target="../media/image10.emf"/><Relationship Id="rId2" Type="http://schemas.openxmlformats.org/officeDocument/2006/relationships/tags" Target="../tags/tag826.xml"/><Relationship Id="rId1" Type="http://schemas.openxmlformats.org/officeDocument/2006/relationships/vmlDrawing" Target="../drawings/vmlDrawing424.vml"/><Relationship Id="rId6" Type="http://schemas.openxmlformats.org/officeDocument/2006/relationships/image" Target="../media/image1.emf"/><Relationship Id="rId5" Type="http://schemas.openxmlformats.org/officeDocument/2006/relationships/oleObject" Target="../embeddings/oleObject101.bin"/><Relationship Id="rId4" Type="http://schemas.openxmlformats.org/officeDocument/2006/relationships/slideMaster" Target="../slideMasters/slideMaster9.xml"/></Relationships>
</file>

<file path=ppt/slideLayouts/_rels/slideLayout67.xml.rels><?xml version="1.0" encoding="UTF-8" standalone="yes"?>
<Relationships xmlns="http://schemas.openxmlformats.org/package/2006/relationships"><Relationship Id="rId3" Type="http://schemas.openxmlformats.org/officeDocument/2006/relationships/tags" Target="../tags/tag133.xml"/><Relationship Id="rId2" Type="http://schemas.openxmlformats.org/officeDocument/2006/relationships/tags" Target="../tags/tag132.xml"/><Relationship Id="rId1" Type="http://schemas.openxmlformats.org/officeDocument/2006/relationships/vmlDrawing" Target="../drawings/vmlDrawing67.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tags" Target="../tags/tag829.xml"/><Relationship Id="rId7" Type="http://schemas.openxmlformats.org/officeDocument/2006/relationships/image" Target="../media/image10.emf"/><Relationship Id="rId2" Type="http://schemas.openxmlformats.org/officeDocument/2006/relationships/tags" Target="../tags/tag828.xml"/><Relationship Id="rId1" Type="http://schemas.openxmlformats.org/officeDocument/2006/relationships/vmlDrawing" Target="../drawings/vmlDrawing425.vml"/><Relationship Id="rId6" Type="http://schemas.openxmlformats.org/officeDocument/2006/relationships/image" Target="../media/image1.emf"/><Relationship Id="rId5" Type="http://schemas.openxmlformats.org/officeDocument/2006/relationships/oleObject" Target="../embeddings/oleObject102.bin"/><Relationship Id="rId4" Type="http://schemas.openxmlformats.org/officeDocument/2006/relationships/slideMaster" Target="../slideMasters/slideMaster9.xml"/></Relationships>
</file>

<file path=ppt/slideLayouts/_rels/slideLayout671.xml.rels><?xml version="1.0" encoding="UTF-8" standalone="yes"?>
<Relationships xmlns="http://schemas.openxmlformats.org/package/2006/relationships"><Relationship Id="rId3" Type="http://schemas.openxmlformats.org/officeDocument/2006/relationships/tags" Target="../tags/tag831.xml"/><Relationship Id="rId7" Type="http://schemas.openxmlformats.org/officeDocument/2006/relationships/image" Target="../media/image10.emf"/><Relationship Id="rId2" Type="http://schemas.openxmlformats.org/officeDocument/2006/relationships/tags" Target="../tags/tag830.xml"/><Relationship Id="rId1" Type="http://schemas.openxmlformats.org/officeDocument/2006/relationships/vmlDrawing" Target="../drawings/vmlDrawing426.vml"/><Relationship Id="rId6" Type="http://schemas.openxmlformats.org/officeDocument/2006/relationships/image" Target="../media/image1.emf"/><Relationship Id="rId5" Type="http://schemas.openxmlformats.org/officeDocument/2006/relationships/oleObject" Target="../embeddings/oleObject103.bin"/><Relationship Id="rId4" Type="http://schemas.openxmlformats.org/officeDocument/2006/relationships/slideMaster" Target="../slideMasters/slideMaster9.xml"/></Relationships>
</file>

<file path=ppt/slideLayouts/_rels/slideLayout672.xml.rels><?xml version="1.0" encoding="UTF-8" standalone="yes"?>
<Relationships xmlns="http://schemas.openxmlformats.org/package/2006/relationships"><Relationship Id="rId3" Type="http://schemas.openxmlformats.org/officeDocument/2006/relationships/tags" Target="../tags/tag833.xml"/><Relationship Id="rId2" Type="http://schemas.openxmlformats.org/officeDocument/2006/relationships/tags" Target="../tags/tag832.xml"/><Relationship Id="rId1" Type="http://schemas.openxmlformats.org/officeDocument/2006/relationships/vmlDrawing" Target="../drawings/vmlDrawing427.vml"/><Relationship Id="rId6" Type="http://schemas.openxmlformats.org/officeDocument/2006/relationships/image" Target="../media/image1.emf"/><Relationship Id="rId5" Type="http://schemas.openxmlformats.org/officeDocument/2006/relationships/oleObject" Target="../embeddings/oleObject104.bin"/><Relationship Id="rId4" Type="http://schemas.openxmlformats.org/officeDocument/2006/relationships/slideMaster" Target="../slideMasters/slideMaster9.xml"/></Relationships>
</file>

<file path=ppt/slideLayouts/_rels/slideLayout67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35.xml"/><Relationship Id="rId7" Type="http://schemas.openxmlformats.org/officeDocument/2006/relationships/image" Target="../media/image11.emf"/><Relationship Id="rId2" Type="http://schemas.openxmlformats.org/officeDocument/2006/relationships/tags" Target="../tags/tag834.xml"/><Relationship Id="rId1" Type="http://schemas.openxmlformats.org/officeDocument/2006/relationships/vmlDrawing" Target="../drawings/vmlDrawing428.vml"/><Relationship Id="rId6" Type="http://schemas.openxmlformats.org/officeDocument/2006/relationships/image" Target="../media/image1.emf"/><Relationship Id="rId5" Type="http://schemas.openxmlformats.org/officeDocument/2006/relationships/oleObject" Target="../embeddings/oleObject105.bin"/><Relationship Id="rId10" Type="http://schemas.openxmlformats.org/officeDocument/2006/relationships/image" Target="../media/image13.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7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37.xml"/><Relationship Id="rId7" Type="http://schemas.openxmlformats.org/officeDocument/2006/relationships/image" Target="../media/image11.emf"/><Relationship Id="rId2" Type="http://schemas.openxmlformats.org/officeDocument/2006/relationships/tags" Target="../tags/tag836.xml"/><Relationship Id="rId1" Type="http://schemas.openxmlformats.org/officeDocument/2006/relationships/vmlDrawing" Target="../drawings/vmlDrawing429.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106.bin"/><Relationship Id="rId10" Type="http://schemas.openxmlformats.org/officeDocument/2006/relationships/image" Target="../media/image12.emf"/><Relationship Id="rId4" Type="http://schemas.openxmlformats.org/officeDocument/2006/relationships/slideMaster" Target="../slideMasters/slideMaster9.xml"/><Relationship Id="rId9" Type="http://schemas.openxmlformats.org/officeDocument/2006/relationships/image" Target="../media/image13.emf"/></Relationships>
</file>

<file path=ppt/slideLayouts/_rels/slideLayout67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39.xml"/><Relationship Id="rId7" Type="http://schemas.openxmlformats.org/officeDocument/2006/relationships/image" Target="../media/image11.emf"/><Relationship Id="rId2" Type="http://schemas.openxmlformats.org/officeDocument/2006/relationships/tags" Target="../tags/tag838.xml"/><Relationship Id="rId1" Type="http://schemas.openxmlformats.org/officeDocument/2006/relationships/vmlDrawing" Target="../drawings/vmlDrawing430.vml"/><Relationship Id="rId6" Type="http://schemas.openxmlformats.org/officeDocument/2006/relationships/image" Target="../media/image1.emf"/><Relationship Id="rId5" Type="http://schemas.openxmlformats.org/officeDocument/2006/relationships/oleObject" Target="../embeddings/oleObject107.bin"/><Relationship Id="rId10" Type="http://schemas.openxmlformats.org/officeDocument/2006/relationships/image" Target="../media/image13.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7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41.xml"/><Relationship Id="rId7" Type="http://schemas.openxmlformats.org/officeDocument/2006/relationships/image" Target="../media/image11.emf"/><Relationship Id="rId2" Type="http://schemas.openxmlformats.org/officeDocument/2006/relationships/tags" Target="../tags/tag840.xml"/><Relationship Id="rId1" Type="http://schemas.openxmlformats.org/officeDocument/2006/relationships/vmlDrawing" Target="../drawings/vmlDrawing431.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108.bin"/><Relationship Id="rId10" Type="http://schemas.openxmlformats.org/officeDocument/2006/relationships/image" Target="../media/image14.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7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43.xml"/><Relationship Id="rId7" Type="http://schemas.openxmlformats.org/officeDocument/2006/relationships/image" Target="../media/image11.emf"/><Relationship Id="rId2" Type="http://schemas.openxmlformats.org/officeDocument/2006/relationships/tags" Target="../tags/tag842.xml"/><Relationship Id="rId1" Type="http://schemas.openxmlformats.org/officeDocument/2006/relationships/vmlDrawing" Target="../drawings/vmlDrawing432.vml"/><Relationship Id="rId6" Type="http://schemas.openxmlformats.org/officeDocument/2006/relationships/image" Target="../media/image1.emf"/><Relationship Id="rId5" Type="http://schemas.openxmlformats.org/officeDocument/2006/relationships/oleObject" Target="../embeddings/oleObject109.bin"/><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7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45.xml"/><Relationship Id="rId7" Type="http://schemas.openxmlformats.org/officeDocument/2006/relationships/image" Target="../media/image11.emf"/><Relationship Id="rId2" Type="http://schemas.openxmlformats.org/officeDocument/2006/relationships/tags" Target="../tags/tag844.xml"/><Relationship Id="rId1" Type="http://schemas.openxmlformats.org/officeDocument/2006/relationships/vmlDrawing" Target="../drawings/vmlDrawing433.vml"/><Relationship Id="rId6" Type="http://schemas.openxmlformats.org/officeDocument/2006/relationships/image" Target="../media/image1.emf"/><Relationship Id="rId5" Type="http://schemas.openxmlformats.org/officeDocument/2006/relationships/oleObject" Target="../embeddings/oleObject110.bin"/><Relationship Id="rId10" Type="http://schemas.openxmlformats.org/officeDocument/2006/relationships/image" Target="../media/image14.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7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47.xml"/><Relationship Id="rId7" Type="http://schemas.openxmlformats.org/officeDocument/2006/relationships/image" Target="../media/image11.emf"/><Relationship Id="rId2" Type="http://schemas.openxmlformats.org/officeDocument/2006/relationships/tags" Target="../tags/tag846.xml"/><Relationship Id="rId1" Type="http://schemas.openxmlformats.org/officeDocument/2006/relationships/vmlDrawing" Target="../drawings/vmlDrawing434.vml"/><Relationship Id="rId6" Type="http://schemas.openxmlformats.org/officeDocument/2006/relationships/image" Target="../media/image1.emf"/><Relationship Id="rId5" Type="http://schemas.openxmlformats.org/officeDocument/2006/relationships/oleObject" Target="../embeddings/oleObject111.bin"/><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35.xml"/><Relationship Id="rId7" Type="http://schemas.openxmlformats.org/officeDocument/2006/relationships/image" Target="../media/image15.png"/><Relationship Id="rId2" Type="http://schemas.openxmlformats.org/officeDocument/2006/relationships/tags" Target="../tags/tag134.xml"/><Relationship Id="rId1" Type="http://schemas.openxmlformats.org/officeDocument/2006/relationships/vmlDrawing" Target="../drawings/vmlDrawing68.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49.xml"/><Relationship Id="rId7" Type="http://schemas.openxmlformats.org/officeDocument/2006/relationships/image" Target="../media/image11.emf"/><Relationship Id="rId2" Type="http://schemas.openxmlformats.org/officeDocument/2006/relationships/tags" Target="../tags/tag848.xml"/><Relationship Id="rId1" Type="http://schemas.openxmlformats.org/officeDocument/2006/relationships/vmlDrawing" Target="../drawings/vmlDrawing435.vml"/><Relationship Id="rId6" Type="http://schemas.openxmlformats.org/officeDocument/2006/relationships/image" Target="../media/image1.emf"/><Relationship Id="rId5" Type="http://schemas.openxmlformats.org/officeDocument/2006/relationships/oleObject" Target="../embeddings/oleObject112.bin"/><Relationship Id="rId10" Type="http://schemas.openxmlformats.org/officeDocument/2006/relationships/image" Target="../media/image14.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8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51.xml"/><Relationship Id="rId7" Type="http://schemas.openxmlformats.org/officeDocument/2006/relationships/image" Target="../media/image11.emf"/><Relationship Id="rId2" Type="http://schemas.openxmlformats.org/officeDocument/2006/relationships/tags" Target="../tags/tag850.xml"/><Relationship Id="rId1" Type="http://schemas.openxmlformats.org/officeDocument/2006/relationships/vmlDrawing" Target="../drawings/vmlDrawing436.vml"/><Relationship Id="rId6" Type="http://schemas.openxmlformats.org/officeDocument/2006/relationships/image" Target="../media/image1.emf"/><Relationship Id="rId5" Type="http://schemas.openxmlformats.org/officeDocument/2006/relationships/oleObject" Target="../embeddings/oleObject113.bin"/><Relationship Id="rId10" Type="http://schemas.openxmlformats.org/officeDocument/2006/relationships/image" Target="../media/image13.emf"/><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8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53.xml"/><Relationship Id="rId7" Type="http://schemas.openxmlformats.org/officeDocument/2006/relationships/image" Target="../media/image11.emf"/><Relationship Id="rId2" Type="http://schemas.openxmlformats.org/officeDocument/2006/relationships/tags" Target="../tags/tag852.xml"/><Relationship Id="rId1" Type="http://schemas.openxmlformats.org/officeDocument/2006/relationships/vmlDrawing" Target="../drawings/vmlDrawing437.vml"/><Relationship Id="rId6" Type="http://schemas.openxmlformats.org/officeDocument/2006/relationships/image" Target="../media/image1.emf"/><Relationship Id="rId5" Type="http://schemas.openxmlformats.org/officeDocument/2006/relationships/oleObject" Target="../embeddings/oleObject114.bin"/><Relationship Id="rId10" Type="http://schemas.openxmlformats.org/officeDocument/2006/relationships/image" Target="../media/image13.emf"/><Relationship Id="rId4" Type="http://schemas.openxmlformats.org/officeDocument/2006/relationships/slideMaster" Target="../slideMasters/slideMaster9.xml"/><Relationship Id="rId9" Type="http://schemas.openxmlformats.org/officeDocument/2006/relationships/image" Target="../media/image14.emf"/></Relationships>
</file>

<file path=ppt/slideLayouts/_rels/slideLayout68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55.xml"/><Relationship Id="rId7" Type="http://schemas.openxmlformats.org/officeDocument/2006/relationships/image" Target="../media/image11.emf"/><Relationship Id="rId2" Type="http://schemas.openxmlformats.org/officeDocument/2006/relationships/tags" Target="../tags/tag854.xml"/><Relationship Id="rId1" Type="http://schemas.openxmlformats.org/officeDocument/2006/relationships/vmlDrawing" Target="../drawings/vmlDrawing438.vml"/><Relationship Id="rId6" Type="http://schemas.openxmlformats.org/officeDocument/2006/relationships/image" Target="../media/image1.emf"/><Relationship Id="rId5" Type="http://schemas.openxmlformats.org/officeDocument/2006/relationships/oleObject" Target="../embeddings/oleObject115.bin"/><Relationship Id="rId4" Type="http://schemas.openxmlformats.org/officeDocument/2006/relationships/slideMaster" Target="../slideMasters/slideMaster9.xml"/><Relationship Id="rId9" Type="http://schemas.openxmlformats.org/officeDocument/2006/relationships/image" Target="../media/image12.emf"/></Relationships>
</file>

<file path=ppt/slideLayouts/_rels/slideLayout68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857.xml"/><Relationship Id="rId7" Type="http://schemas.openxmlformats.org/officeDocument/2006/relationships/image" Target="../media/image11.emf"/><Relationship Id="rId2" Type="http://schemas.openxmlformats.org/officeDocument/2006/relationships/tags" Target="../tags/tag856.xml"/><Relationship Id="rId1" Type="http://schemas.openxmlformats.org/officeDocument/2006/relationships/vmlDrawing" Target="../drawings/vmlDrawing439.vml"/><Relationship Id="rId6" Type="http://schemas.openxmlformats.org/officeDocument/2006/relationships/image" Target="../media/image1.emf"/><Relationship Id="rId5" Type="http://schemas.openxmlformats.org/officeDocument/2006/relationships/oleObject" Target="../embeddings/oleObject116.bin"/><Relationship Id="rId4" Type="http://schemas.openxmlformats.org/officeDocument/2006/relationships/slideMaster" Target="../slideMasters/slideMaster9.xml"/><Relationship Id="rId9" Type="http://schemas.openxmlformats.org/officeDocument/2006/relationships/image" Target="../media/image14.emf"/></Relationships>
</file>

<file path=ppt/slideLayouts/_rels/slideLayout685.xml.rels><?xml version="1.0" encoding="UTF-8" standalone="yes"?>
<Relationships xmlns="http://schemas.openxmlformats.org/package/2006/relationships"><Relationship Id="rId3" Type="http://schemas.openxmlformats.org/officeDocument/2006/relationships/tags" Target="../tags/tag859.xml"/><Relationship Id="rId2" Type="http://schemas.openxmlformats.org/officeDocument/2006/relationships/tags" Target="../tags/tag858.xml"/><Relationship Id="rId1" Type="http://schemas.openxmlformats.org/officeDocument/2006/relationships/vmlDrawing" Target="../drawings/vmlDrawing440.vml"/><Relationship Id="rId6" Type="http://schemas.openxmlformats.org/officeDocument/2006/relationships/image" Target="../media/image1.emf"/><Relationship Id="rId5" Type="http://schemas.openxmlformats.org/officeDocument/2006/relationships/oleObject" Target="../embeddings/oleObject117.bin"/><Relationship Id="rId4" Type="http://schemas.openxmlformats.org/officeDocument/2006/relationships/slideMaster" Target="../slideMasters/slideMaster9.xml"/></Relationships>
</file>

<file path=ppt/slideLayouts/_rels/slideLayout686.xml.rels><?xml version="1.0" encoding="UTF-8" standalone="yes"?>
<Relationships xmlns="http://schemas.openxmlformats.org/package/2006/relationships"><Relationship Id="rId3" Type="http://schemas.openxmlformats.org/officeDocument/2006/relationships/tags" Target="../tags/tag861.xml"/><Relationship Id="rId2" Type="http://schemas.openxmlformats.org/officeDocument/2006/relationships/tags" Target="../tags/tag860.xml"/><Relationship Id="rId1" Type="http://schemas.openxmlformats.org/officeDocument/2006/relationships/vmlDrawing" Target="../drawings/vmlDrawing441.vml"/><Relationship Id="rId6" Type="http://schemas.openxmlformats.org/officeDocument/2006/relationships/image" Target="../media/image1.emf"/><Relationship Id="rId5" Type="http://schemas.openxmlformats.org/officeDocument/2006/relationships/oleObject" Target="../embeddings/oleObject118.bin"/><Relationship Id="rId4" Type="http://schemas.openxmlformats.org/officeDocument/2006/relationships/slideMaster" Target="../slideMasters/slideMaster9.xml"/></Relationships>
</file>

<file path=ppt/slideLayouts/_rels/slideLayout687.xml.rels><?xml version="1.0" encoding="UTF-8" standalone="yes"?>
<Relationships xmlns="http://schemas.openxmlformats.org/package/2006/relationships"><Relationship Id="rId3" Type="http://schemas.openxmlformats.org/officeDocument/2006/relationships/tags" Target="../tags/tag863.xml"/><Relationship Id="rId2" Type="http://schemas.openxmlformats.org/officeDocument/2006/relationships/tags" Target="../tags/tag862.xml"/><Relationship Id="rId1" Type="http://schemas.openxmlformats.org/officeDocument/2006/relationships/vmlDrawing" Target="../drawings/vmlDrawing442.vml"/><Relationship Id="rId6" Type="http://schemas.openxmlformats.org/officeDocument/2006/relationships/image" Target="../media/image1.emf"/><Relationship Id="rId5" Type="http://schemas.openxmlformats.org/officeDocument/2006/relationships/oleObject" Target="../embeddings/oleObject119.bin"/><Relationship Id="rId4" Type="http://schemas.openxmlformats.org/officeDocument/2006/relationships/slideMaster" Target="../slideMasters/slideMaster9.xml"/></Relationships>
</file>

<file path=ppt/slideLayouts/_rels/slideLayout688.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865.xml"/><Relationship Id="rId7" Type="http://schemas.openxmlformats.org/officeDocument/2006/relationships/image" Target="../media/image29.png"/><Relationship Id="rId2" Type="http://schemas.openxmlformats.org/officeDocument/2006/relationships/tags" Target="../tags/tag864.xml"/><Relationship Id="rId1" Type="http://schemas.openxmlformats.org/officeDocument/2006/relationships/vmlDrawing" Target="../drawings/vmlDrawing443.vml"/><Relationship Id="rId6" Type="http://schemas.openxmlformats.org/officeDocument/2006/relationships/image" Target="../media/image1.emf"/><Relationship Id="rId5" Type="http://schemas.openxmlformats.org/officeDocument/2006/relationships/oleObject" Target="../embeddings/oleObject120.bin"/><Relationship Id="rId4" Type="http://schemas.openxmlformats.org/officeDocument/2006/relationships/slideMaster" Target="../slideMasters/slideMaster9.xml"/></Relationships>
</file>

<file path=ppt/slideLayouts/_rels/slideLayout689.xml.rels><?xml version="1.0" encoding="UTF-8" standalone="yes"?>
<Relationships xmlns="http://schemas.openxmlformats.org/package/2006/relationships"><Relationship Id="rId3" Type="http://schemas.openxmlformats.org/officeDocument/2006/relationships/tags" Target="../tags/tag867.xml"/><Relationship Id="rId2" Type="http://schemas.openxmlformats.org/officeDocument/2006/relationships/tags" Target="../tags/tag866.xml"/><Relationship Id="rId1" Type="http://schemas.openxmlformats.org/officeDocument/2006/relationships/vmlDrawing" Target="../drawings/vmlDrawing444.vml"/><Relationship Id="rId6" Type="http://schemas.openxmlformats.org/officeDocument/2006/relationships/image" Target="../media/image1.emf"/><Relationship Id="rId5" Type="http://schemas.openxmlformats.org/officeDocument/2006/relationships/oleObject" Target="../embeddings/oleObject121.bin"/><Relationship Id="rId4" Type="http://schemas.openxmlformats.org/officeDocument/2006/relationships/slideMaster" Target="../slideMasters/slideMaster9.xml"/></Relationships>
</file>

<file path=ppt/slideLayouts/_rels/slideLayout69.xml.rels><?xml version="1.0" encoding="UTF-8" standalone="yes"?>
<Relationships xmlns="http://schemas.openxmlformats.org/package/2006/relationships"><Relationship Id="rId3" Type="http://schemas.openxmlformats.org/officeDocument/2006/relationships/tags" Target="../tags/tag137.xml"/><Relationship Id="rId2" Type="http://schemas.openxmlformats.org/officeDocument/2006/relationships/tags" Target="../tags/tag136.xml"/><Relationship Id="rId1" Type="http://schemas.openxmlformats.org/officeDocument/2006/relationships/vmlDrawing" Target="../drawings/vmlDrawing69.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xml"/><Relationship Id="rId7" Type="http://schemas.openxmlformats.org/officeDocument/2006/relationships/image" Target="../media/image1.emf"/><Relationship Id="rId2" Type="http://schemas.openxmlformats.org/officeDocument/2006/relationships/tags" Target="../tags/tag14.xml"/><Relationship Id="rId1" Type="http://schemas.openxmlformats.org/officeDocument/2006/relationships/vmlDrawing" Target="../drawings/vmlDrawing8.vml"/><Relationship Id="rId6" Type="http://schemas.openxmlformats.org/officeDocument/2006/relationships/oleObject" Target="../embeddings/oleObject8.bin"/><Relationship Id="rId5" Type="http://schemas.openxmlformats.org/officeDocument/2006/relationships/image" Target="../media/image7.jpg"/><Relationship Id="rId4"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869.xml"/><Relationship Id="rId7" Type="http://schemas.openxmlformats.org/officeDocument/2006/relationships/image" Target="../media/image29.png"/><Relationship Id="rId2" Type="http://schemas.openxmlformats.org/officeDocument/2006/relationships/tags" Target="../tags/tag868.xml"/><Relationship Id="rId1" Type="http://schemas.openxmlformats.org/officeDocument/2006/relationships/vmlDrawing" Target="../drawings/vmlDrawing445.vml"/><Relationship Id="rId6" Type="http://schemas.openxmlformats.org/officeDocument/2006/relationships/image" Target="../media/image1.emf"/><Relationship Id="rId5" Type="http://schemas.openxmlformats.org/officeDocument/2006/relationships/oleObject" Target="../embeddings/oleObject122.bin"/><Relationship Id="rId4" Type="http://schemas.openxmlformats.org/officeDocument/2006/relationships/slideMaster" Target="../slideMasters/slideMaster9.xml"/></Relationships>
</file>

<file path=ppt/slideLayouts/_rels/slideLayout701.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871.xml"/><Relationship Id="rId7" Type="http://schemas.openxmlformats.org/officeDocument/2006/relationships/image" Target="../media/image29.png"/><Relationship Id="rId2" Type="http://schemas.openxmlformats.org/officeDocument/2006/relationships/tags" Target="../tags/tag870.xml"/><Relationship Id="rId1" Type="http://schemas.openxmlformats.org/officeDocument/2006/relationships/vmlDrawing" Target="../drawings/vmlDrawing446.vml"/><Relationship Id="rId6" Type="http://schemas.openxmlformats.org/officeDocument/2006/relationships/image" Target="../media/image1.emf"/><Relationship Id="rId5" Type="http://schemas.openxmlformats.org/officeDocument/2006/relationships/oleObject" Target="../embeddings/oleObject123.bin"/><Relationship Id="rId4" Type="http://schemas.openxmlformats.org/officeDocument/2006/relationships/slideMaster" Target="../slideMasters/slideMaster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xml.rels><?xml version="1.0" encoding="UTF-8" standalone="yes"?>
<Relationships xmlns="http://schemas.openxmlformats.org/package/2006/relationships"><Relationship Id="rId3" Type="http://schemas.openxmlformats.org/officeDocument/2006/relationships/slideMaster" Target="../slideMasters/slideMaster9.xml"/><Relationship Id="rId7" Type="http://schemas.openxmlformats.org/officeDocument/2006/relationships/image" Target="../media/image31.png"/><Relationship Id="rId2" Type="http://schemas.openxmlformats.org/officeDocument/2006/relationships/tags" Target="../tags/tag872.xml"/><Relationship Id="rId1" Type="http://schemas.openxmlformats.org/officeDocument/2006/relationships/vmlDrawing" Target="../drawings/vmlDrawing447.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24.bin"/></Relationships>
</file>

<file path=ppt/slideLayouts/_rels/slideLayout706.xml.rels><?xml version="1.0" encoding="UTF-8" standalone="yes"?>
<Relationships xmlns="http://schemas.openxmlformats.org/package/2006/relationships"><Relationship Id="rId3" Type="http://schemas.openxmlformats.org/officeDocument/2006/relationships/slideMaster" Target="../slideMasters/slideMaster9.xml"/><Relationship Id="rId7" Type="http://schemas.openxmlformats.org/officeDocument/2006/relationships/image" Target="../media/image31.png"/><Relationship Id="rId2" Type="http://schemas.openxmlformats.org/officeDocument/2006/relationships/tags" Target="../tags/tag873.xml"/><Relationship Id="rId1" Type="http://schemas.openxmlformats.org/officeDocument/2006/relationships/vmlDrawing" Target="../drawings/vmlDrawing448.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25.bin"/></Relationships>
</file>

<file path=ppt/slideLayouts/_rels/slideLayout70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9.xml"/><Relationship Id="rId7" Type="http://schemas.microsoft.com/office/2007/relationships/hdphoto" Target="../media/hdphoto2.wdp"/><Relationship Id="rId2" Type="http://schemas.openxmlformats.org/officeDocument/2006/relationships/tags" Target="../tags/tag874.xml"/><Relationship Id="rId1" Type="http://schemas.openxmlformats.org/officeDocument/2006/relationships/vmlDrawing" Target="../drawings/vmlDrawing449.vml"/><Relationship Id="rId6" Type="http://schemas.openxmlformats.org/officeDocument/2006/relationships/image" Target="../media/image33.png"/><Relationship Id="rId5" Type="http://schemas.openxmlformats.org/officeDocument/2006/relationships/image" Target="../media/image1.emf"/><Relationship Id="rId4" Type="http://schemas.openxmlformats.org/officeDocument/2006/relationships/oleObject" Target="../embeddings/oleObject126.bin"/><Relationship Id="rId9" Type="http://schemas.openxmlformats.org/officeDocument/2006/relationships/image" Target="../media/image31.png"/></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78.xml"/><Relationship Id="rId7" Type="http://schemas.openxmlformats.org/officeDocument/2006/relationships/image" Target="../media/image4.png"/><Relationship Id="rId2" Type="http://schemas.openxmlformats.org/officeDocument/2006/relationships/tags" Target="../tags/tag877.xml"/><Relationship Id="rId1" Type="http://schemas.openxmlformats.org/officeDocument/2006/relationships/vmlDrawing" Target="../drawings/vmlDrawing451.vml"/><Relationship Id="rId6" Type="http://schemas.openxmlformats.org/officeDocument/2006/relationships/image" Target="../media/image1.emf"/><Relationship Id="rId5" Type="http://schemas.openxmlformats.org/officeDocument/2006/relationships/oleObject" Target="../embeddings/oleObject128.bin"/><Relationship Id="rId4"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3" Type="http://schemas.openxmlformats.org/officeDocument/2006/relationships/tags" Target="../tags/tag880.xml"/><Relationship Id="rId2" Type="http://schemas.openxmlformats.org/officeDocument/2006/relationships/tags" Target="../tags/tag879.xml"/><Relationship Id="rId1" Type="http://schemas.openxmlformats.org/officeDocument/2006/relationships/vmlDrawing" Target="../drawings/vmlDrawing452.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82.xml"/><Relationship Id="rId7" Type="http://schemas.openxmlformats.org/officeDocument/2006/relationships/image" Target="../media/image1.emf"/><Relationship Id="rId2" Type="http://schemas.openxmlformats.org/officeDocument/2006/relationships/tags" Target="../tags/tag881.xml"/><Relationship Id="rId1" Type="http://schemas.openxmlformats.org/officeDocument/2006/relationships/vmlDrawing" Target="../drawings/vmlDrawing453.vml"/><Relationship Id="rId6" Type="http://schemas.openxmlformats.org/officeDocument/2006/relationships/oleObject" Target="../embeddings/oleObject130.bin"/><Relationship Id="rId5" Type="http://schemas.openxmlformats.org/officeDocument/2006/relationships/image" Target="../media/image5.jpg"/><Relationship Id="rId4" Type="http://schemas.openxmlformats.org/officeDocument/2006/relationships/slideMaster" Target="../slideMasters/slideMaster10.xml"/></Relationships>
</file>

<file path=ppt/slideLayouts/_rels/slideLayout712.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883.xml"/><Relationship Id="rId1" Type="http://schemas.openxmlformats.org/officeDocument/2006/relationships/vmlDrawing" Target="../drawings/vmlDrawing454.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31.bin"/></Relationships>
</file>

<file path=ppt/slideLayouts/_rels/slideLayout713.xml.rels><?xml version="1.0" encoding="UTF-8" standalone="yes"?>
<Relationships xmlns="http://schemas.openxmlformats.org/package/2006/relationships"><Relationship Id="rId3" Type="http://schemas.openxmlformats.org/officeDocument/2006/relationships/tags" Target="../tags/tag885.xml"/><Relationship Id="rId7" Type="http://schemas.openxmlformats.org/officeDocument/2006/relationships/image" Target="../media/image2.png"/><Relationship Id="rId2" Type="http://schemas.openxmlformats.org/officeDocument/2006/relationships/tags" Target="../tags/tag884.xml"/><Relationship Id="rId1" Type="http://schemas.openxmlformats.org/officeDocument/2006/relationships/vmlDrawing" Target="../drawings/vmlDrawing455.vml"/><Relationship Id="rId6" Type="http://schemas.openxmlformats.org/officeDocument/2006/relationships/image" Target="../media/image1.emf"/><Relationship Id="rId5" Type="http://schemas.openxmlformats.org/officeDocument/2006/relationships/oleObject" Target="../embeddings/oleObject132.bin"/><Relationship Id="rId4" Type="http://schemas.openxmlformats.org/officeDocument/2006/relationships/slideMaster" Target="../slideMasters/slideMaster10.xml"/></Relationships>
</file>

<file path=ppt/slideLayouts/_rels/slideLayout714.xml.rels><?xml version="1.0" encoding="UTF-8" standalone="yes"?>
<Relationships xmlns="http://schemas.openxmlformats.org/package/2006/relationships"><Relationship Id="rId3" Type="http://schemas.openxmlformats.org/officeDocument/2006/relationships/tags" Target="../tags/tag887.xml"/><Relationship Id="rId7" Type="http://schemas.openxmlformats.org/officeDocument/2006/relationships/image" Target="../media/image6.png"/><Relationship Id="rId2" Type="http://schemas.openxmlformats.org/officeDocument/2006/relationships/tags" Target="../tags/tag886.xml"/><Relationship Id="rId1" Type="http://schemas.openxmlformats.org/officeDocument/2006/relationships/vmlDrawing" Target="../drawings/vmlDrawing456.vml"/><Relationship Id="rId6" Type="http://schemas.openxmlformats.org/officeDocument/2006/relationships/image" Target="../media/image1.emf"/><Relationship Id="rId5" Type="http://schemas.openxmlformats.org/officeDocument/2006/relationships/oleObject" Target="../embeddings/oleObject133.bin"/><Relationship Id="rId4" Type="http://schemas.openxmlformats.org/officeDocument/2006/relationships/slideMaster" Target="../slideMasters/slideMaster10.xml"/></Relationships>
</file>

<file path=ppt/slideLayouts/_rels/slideLayout71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89.xml"/><Relationship Id="rId7" Type="http://schemas.openxmlformats.org/officeDocument/2006/relationships/image" Target="../media/image1.emf"/><Relationship Id="rId2" Type="http://schemas.openxmlformats.org/officeDocument/2006/relationships/tags" Target="../tags/tag888.xml"/><Relationship Id="rId1" Type="http://schemas.openxmlformats.org/officeDocument/2006/relationships/vmlDrawing" Target="../drawings/vmlDrawing457.vml"/><Relationship Id="rId6" Type="http://schemas.openxmlformats.org/officeDocument/2006/relationships/oleObject" Target="../embeddings/oleObject134.bin"/><Relationship Id="rId5" Type="http://schemas.openxmlformats.org/officeDocument/2006/relationships/image" Target="../media/image7.jpg"/><Relationship Id="rId4" Type="http://schemas.openxmlformats.org/officeDocument/2006/relationships/slideMaster" Target="../slideMasters/slideMaster10.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717.xml.rels><?xml version="1.0" encoding="UTF-8" standalone="yes"?>
<Relationships xmlns="http://schemas.openxmlformats.org/package/2006/relationships"><Relationship Id="rId3" Type="http://schemas.openxmlformats.org/officeDocument/2006/relationships/tags" Target="../tags/tag891.xml"/><Relationship Id="rId2" Type="http://schemas.openxmlformats.org/officeDocument/2006/relationships/tags" Target="../tags/tag890.xml"/><Relationship Id="rId1" Type="http://schemas.openxmlformats.org/officeDocument/2006/relationships/vmlDrawing" Target="../drawings/vmlDrawing458.vml"/><Relationship Id="rId6" Type="http://schemas.openxmlformats.org/officeDocument/2006/relationships/image" Target="../media/image1.emf"/><Relationship Id="rId5" Type="http://schemas.openxmlformats.org/officeDocument/2006/relationships/oleObject" Target="../embeddings/oleObject135.bin"/><Relationship Id="rId4" Type="http://schemas.openxmlformats.org/officeDocument/2006/relationships/slideMaster" Target="../slideMasters/slideMaster10.xml"/></Relationships>
</file>

<file path=ppt/slideLayouts/_rels/slideLayout718.xml.rels><?xml version="1.0" encoding="UTF-8" standalone="yes"?>
<Relationships xmlns="http://schemas.openxmlformats.org/package/2006/relationships"><Relationship Id="rId3" Type="http://schemas.openxmlformats.org/officeDocument/2006/relationships/tags" Target="../tags/tag893.xml"/><Relationship Id="rId7" Type="http://schemas.openxmlformats.org/officeDocument/2006/relationships/image" Target="../media/image2.png"/><Relationship Id="rId2" Type="http://schemas.openxmlformats.org/officeDocument/2006/relationships/tags" Target="../tags/tag892.xml"/><Relationship Id="rId1" Type="http://schemas.openxmlformats.org/officeDocument/2006/relationships/vmlDrawing" Target="../drawings/vmlDrawing459.vml"/><Relationship Id="rId6" Type="http://schemas.openxmlformats.org/officeDocument/2006/relationships/image" Target="../media/image1.emf"/><Relationship Id="rId5" Type="http://schemas.openxmlformats.org/officeDocument/2006/relationships/oleObject" Target="../embeddings/oleObject132.bin"/><Relationship Id="rId4" Type="http://schemas.openxmlformats.org/officeDocument/2006/relationships/slideMaster" Target="../slideMasters/slideMaster10.xml"/></Relationships>
</file>

<file path=ppt/slideLayouts/_rels/slideLayout719.xml.rels><?xml version="1.0" encoding="UTF-8" standalone="yes"?>
<Relationships xmlns="http://schemas.openxmlformats.org/package/2006/relationships"><Relationship Id="rId3" Type="http://schemas.openxmlformats.org/officeDocument/2006/relationships/tags" Target="../tags/tag895.xml"/><Relationship Id="rId7" Type="http://schemas.openxmlformats.org/officeDocument/2006/relationships/image" Target="../media/image2.png"/><Relationship Id="rId2" Type="http://schemas.openxmlformats.org/officeDocument/2006/relationships/tags" Target="../tags/tag894.xml"/><Relationship Id="rId1" Type="http://schemas.openxmlformats.org/officeDocument/2006/relationships/vmlDrawing" Target="../drawings/vmlDrawing460.vml"/><Relationship Id="rId6" Type="http://schemas.openxmlformats.org/officeDocument/2006/relationships/image" Target="../media/image1.emf"/><Relationship Id="rId5" Type="http://schemas.openxmlformats.org/officeDocument/2006/relationships/oleObject" Target="../embeddings/oleObject132.bin"/><Relationship Id="rId4"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3" Type="http://schemas.openxmlformats.org/officeDocument/2006/relationships/tags" Target="../tags/tag897.xml"/><Relationship Id="rId7" Type="http://schemas.openxmlformats.org/officeDocument/2006/relationships/image" Target="../media/image2.png"/><Relationship Id="rId2" Type="http://schemas.openxmlformats.org/officeDocument/2006/relationships/tags" Target="../tags/tag896.xml"/><Relationship Id="rId1" Type="http://schemas.openxmlformats.org/officeDocument/2006/relationships/vmlDrawing" Target="../drawings/vmlDrawing461.vml"/><Relationship Id="rId6" Type="http://schemas.openxmlformats.org/officeDocument/2006/relationships/image" Target="../media/image1.emf"/><Relationship Id="rId5" Type="http://schemas.openxmlformats.org/officeDocument/2006/relationships/oleObject" Target="../embeddings/oleObject132.bin"/><Relationship Id="rId4" Type="http://schemas.openxmlformats.org/officeDocument/2006/relationships/slideMaster" Target="../slideMasters/slideMaster10.xml"/></Relationships>
</file>

<file path=ppt/slideLayouts/_rels/slideLayout721.xml.rels><?xml version="1.0" encoding="UTF-8" standalone="yes"?>
<Relationships xmlns="http://schemas.openxmlformats.org/package/2006/relationships"><Relationship Id="rId3" Type="http://schemas.openxmlformats.org/officeDocument/2006/relationships/tags" Target="../tags/tag899.xml"/><Relationship Id="rId7" Type="http://schemas.openxmlformats.org/officeDocument/2006/relationships/image" Target="../media/image2.png"/><Relationship Id="rId2" Type="http://schemas.openxmlformats.org/officeDocument/2006/relationships/tags" Target="../tags/tag898.xml"/><Relationship Id="rId1" Type="http://schemas.openxmlformats.org/officeDocument/2006/relationships/vmlDrawing" Target="../drawings/vmlDrawing462.vml"/><Relationship Id="rId6" Type="http://schemas.openxmlformats.org/officeDocument/2006/relationships/image" Target="../media/image1.emf"/><Relationship Id="rId5" Type="http://schemas.openxmlformats.org/officeDocument/2006/relationships/oleObject" Target="../embeddings/oleObject132.bin"/><Relationship Id="rId4" Type="http://schemas.openxmlformats.org/officeDocument/2006/relationships/slideMaster" Target="../slideMasters/slideMaster10.xml"/></Relationships>
</file>

<file path=ppt/slideLayouts/_rels/slideLayout722.xml.rels><?xml version="1.0" encoding="UTF-8" standalone="yes"?>
<Relationships xmlns="http://schemas.openxmlformats.org/package/2006/relationships"><Relationship Id="rId3" Type="http://schemas.openxmlformats.org/officeDocument/2006/relationships/tags" Target="../tags/tag901.xml"/><Relationship Id="rId2" Type="http://schemas.openxmlformats.org/officeDocument/2006/relationships/tags" Target="../tags/tag900.xml"/><Relationship Id="rId1" Type="http://schemas.openxmlformats.org/officeDocument/2006/relationships/vmlDrawing" Target="../drawings/vmlDrawing463.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3.xml.rels><?xml version="1.0" encoding="UTF-8" standalone="yes"?>
<Relationships xmlns="http://schemas.openxmlformats.org/package/2006/relationships"><Relationship Id="rId3" Type="http://schemas.openxmlformats.org/officeDocument/2006/relationships/tags" Target="../tags/tag903.xml"/><Relationship Id="rId2" Type="http://schemas.openxmlformats.org/officeDocument/2006/relationships/tags" Target="../tags/tag902.xml"/><Relationship Id="rId1" Type="http://schemas.openxmlformats.org/officeDocument/2006/relationships/vmlDrawing" Target="../drawings/vmlDrawing464.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4.xml.rels><?xml version="1.0" encoding="UTF-8" standalone="yes"?>
<Relationships xmlns="http://schemas.openxmlformats.org/package/2006/relationships"><Relationship Id="rId3" Type="http://schemas.openxmlformats.org/officeDocument/2006/relationships/tags" Target="../tags/tag905.xml"/><Relationship Id="rId7" Type="http://schemas.openxmlformats.org/officeDocument/2006/relationships/image" Target="../media/image3.emf"/><Relationship Id="rId2" Type="http://schemas.openxmlformats.org/officeDocument/2006/relationships/tags" Target="../tags/tag904.xml"/><Relationship Id="rId1" Type="http://schemas.openxmlformats.org/officeDocument/2006/relationships/vmlDrawing" Target="../drawings/vmlDrawing465.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5.xml.rels><?xml version="1.0" encoding="UTF-8" standalone="yes"?>
<Relationships xmlns="http://schemas.openxmlformats.org/package/2006/relationships"><Relationship Id="rId3" Type="http://schemas.openxmlformats.org/officeDocument/2006/relationships/tags" Target="../tags/tag907.xml"/><Relationship Id="rId7" Type="http://schemas.openxmlformats.org/officeDocument/2006/relationships/image" Target="../media/image3.emf"/><Relationship Id="rId2" Type="http://schemas.openxmlformats.org/officeDocument/2006/relationships/tags" Target="../tags/tag906.xml"/><Relationship Id="rId1" Type="http://schemas.openxmlformats.org/officeDocument/2006/relationships/vmlDrawing" Target="../drawings/vmlDrawing466.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6.xml.rels><?xml version="1.0" encoding="UTF-8" standalone="yes"?>
<Relationships xmlns="http://schemas.openxmlformats.org/package/2006/relationships"><Relationship Id="rId3" Type="http://schemas.openxmlformats.org/officeDocument/2006/relationships/tags" Target="../tags/tag909.xml"/><Relationship Id="rId7" Type="http://schemas.openxmlformats.org/officeDocument/2006/relationships/image" Target="../media/image3.emf"/><Relationship Id="rId2" Type="http://schemas.openxmlformats.org/officeDocument/2006/relationships/tags" Target="../tags/tag908.xml"/><Relationship Id="rId1" Type="http://schemas.openxmlformats.org/officeDocument/2006/relationships/vmlDrawing" Target="../drawings/vmlDrawing467.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7.xml.rels><?xml version="1.0" encoding="UTF-8" standalone="yes"?>
<Relationships xmlns="http://schemas.openxmlformats.org/package/2006/relationships"><Relationship Id="rId3" Type="http://schemas.openxmlformats.org/officeDocument/2006/relationships/tags" Target="../tags/tag911.xml"/><Relationship Id="rId7" Type="http://schemas.openxmlformats.org/officeDocument/2006/relationships/image" Target="../media/image3.emf"/><Relationship Id="rId2" Type="http://schemas.openxmlformats.org/officeDocument/2006/relationships/tags" Target="../tags/tag910.xml"/><Relationship Id="rId1" Type="http://schemas.openxmlformats.org/officeDocument/2006/relationships/vmlDrawing" Target="../drawings/vmlDrawing468.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8.xml.rels><?xml version="1.0" encoding="UTF-8" standalone="yes"?>
<Relationships xmlns="http://schemas.openxmlformats.org/package/2006/relationships"><Relationship Id="rId3" Type="http://schemas.openxmlformats.org/officeDocument/2006/relationships/tags" Target="../tags/tag913.xml"/><Relationship Id="rId7" Type="http://schemas.openxmlformats.org/officeDocument/2006/relationships/image" Target="../media/image2.png"/><Relationship Id="rId2" Type="http://schemas.openxmlformats.org/officeDocument/2006/relationships/tags" Target="../tags/tag912.xml"/><Relationship Id="rId1" Type="http://schemas.openxmlformats.org/officeDocument/2006/relationships/vmlDrawing" Target="../drawings/vmlDrawing469.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2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15.xml"/><Relationship Id="rId7" Type="http://schemas.openxmlformats.org/officeDocument/2006/relationships/image" Target="../media/image9.emf"/><Relationship Id="rId2" Type="http://schemas.openxmlformats.org/officeDocument/2006/relationships/tags" Target="../tags/tag914.xml"/><Relationship Id="rId1" Type="http://schemas.openxmlformats.org/officeDocument/2006/relationships/vmlDrawing" Target="../drawings/vmlDrawing470.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17.xml"/><Relationship Id="rId7" Type="http://schemas.openxmlformats.org/officeDocument/2006/relationships/image" Target="../media/image9.emf"/><Relationship Id="rId2" Type="http://schemas.openxmlformats.org/officeDocument/2006/relationships/tags" Target="../tags/tag916.xml"/><Relationship Id="rId1" Type="http://schemas.openxmlformats.org/officeDocument/2006/relationships/vmlDrawing" Target="../drawings/vmlDrawing471.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19.xml"/><Relationship Id="rId7" Type="http://schemas.openxmlformats.org/officeDocument/2006/relationships/image" Target="../media/image9.emf"/><Relationship Id="rId2" Type="http://schemas.openxmlformats.org/officeDocument/2006/relationships/tags" Target="../tags/tag918.xml"/><Relationship Id="rId1" Type="http://schemas.openxmlformats.org/officeDocument/2006/relationships/vmlDrawing" Target="../drawings/vmlDrawing472.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21.xml"/><Relationship Id="rId7" Type="http://schemas.openxmlformats.org/officeDocument/2006/relationships/image" Target="../media/image9.emf"/><Relationship Id="rId2" Type="http://schemas.openxmlformats.org/officeDocument/2006/relationships/tags" Target="../tags/tag920.xml"/><Relationship Id="rId1" Type="http://schemas.openxmlformats.org/officeDocument/2006/relationships/vmlDrawing" Target="../drawings/vmlDrawing473.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23.xml"/><Relationship Id="rId7" Type="http://schemas.openxmlformats.org/officeDocument/2006/relationships/image" Target="../media/image9.emf"/><Relationship Id="rId2" Type="http://schemas.openxmlformats.org/officeDocument/2006/relationships/tags" Target="../tags/tag922.xml"/><Relationship Id="rId1" Type="http://schemas.openxmlformats.org/officeDocument/2006/relationships/vmlDrawing" Target="../drawings/vmlDrawing474.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4.xml.rels><?xml version="1.0" encoding="UTF-8" standalone="yes"?>
<Relationships xmlns="http://schemas.openxmlformats.org/package/2006/relationships"><Relationship Id="rId3" Type="http://schemas.openxmlformats.org/officeDocument/2006/relationships/tags" Target="../tags/tag925.xml"/><Relationship Id="rId7" Type="http://schemas.openxmlformats.org/officeDocument/2006/relationships/image" Target="../media/image9.emf"/><Relationship Id="rId2" Type="http://schemas.openxmlformats.org/officeDocument/2006/relationships/tags" Target="../tags/tag924.xml"/><Relationship Id="rId1" Type="http://schemas.openxmlformats.org/officeDocument/2006/relationships/vmlDrawing" Target="../drawings/vmlDrawing475.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5.xml.rels><?xml version="1.0" encoding="UTF-8" standalone="yes"?>
<Relationships xmlns="http://schemas.openxmlformats.org/package/2006/relationships"><Relationship Id="rId3" Type="http://schemas.openxmlformats.org/officeDocument/2006/relationships/tags" Target="../tags/tag927.xml"/><Relationship Id="rId7" Type="http://schemas.openxmlformats.org/officeDocument/2006/relationships/image" Target="../media/image9.emf"/><Relationship Id="rId2" Type="http://schemas.openxmlformats.org/officeDocument/2006/relationships/tags" Target="../tags/tag926.xml"/><Relationship Id="rId1" Type="http://schemas.openxmlformats.org/officeDocument/2006/relationships/vmlDrawing" Target="../drawings/vmlDrawing476.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6.xml.rels><?xml version="1.0" encoding="UTF-8" standalone="yes"?>
<Relationships xmlns="http://schemas.openxmlformats.org/package/2006/relationships"><Relationship Id="rId3" Type="http://schemas.openxmlformats.org/officeDocument/2006/relationships/tags" Target="../tags/tag929.xml"/><Relationship Id="rId7" Type="http://schemas.openxmlformats.org/officeDocument/2006/relationships/image" Target="../media/image2.png"/><Relationship Id="rId2" Type="http://schemas.openxmlformats.org/officeDocument/2006/relationships/tags" Target="../tags/tag928.xml"/><Relationship Id="rId1" Type="http://schemas.openxmlformats.org/officeDocument/2006/relationships/vmlDrawing" Target="../drawings/vmlDrawing477.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1.xml"/><Relationship Id="rId7" Type="http://schemas.openxmlformats.org/officeDocument/2006/relationships/image" Target="../media/image1.emf"/><Relationship Id="rId2" Type="http://schemas.openxmlformats.org/officeDocument/2006/relationships/tags" Target="../tags/tag930.xml"/><Relationship Id="rId1" Type="http://schemas.openxmlformats.org/officeDocument/2006/relationships/vmlDrawing" Target="../drawings/vmlDrawing478.vml"/><Relationship Id="rId6" Type="http://schemas.openxmlformats.org/officeDocument/2006/relationships/oleObject" Target="../embeddings/oleObject129.bin"/><Relationship Id="rId5" Type="http://schemas.openxmlformats.org/officeDocument/2006/relationships/image" Target="../media/image10.emf"/><Relationship Id="rId4" Type="http://schemas.openxmlformats.org/officeDocument/2006/relationships/slideMaster" Target="../slideMasters/slideMaster10.xml"/></Relationships>
</file>

<file path=ppt/slideLayouts/_rels/slideLayout7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3.xml"/><Relationship Id="rId7" Type="http://schemas.openxmlformats.org/officeDocument/2006/relationships/image" Target="../media/image10.emf"/><Relationship Id="rId2" Type="http://schemas.openxmlformats.org/officeDocument/2006/relationships/tags" Target="../tags/tag932.xml"/><Relationship Id="rId1" Type="http://schemas.openxmlformats.org/officeDocument/2006/relationships/vmlDrawing" Target="../drawings/vmlDrawing479.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3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5.xml"/><Relationship Id="rId7" Type="http://schemas.openxmlformats.org/officeDocument/2006/relationships/image" Target="../media/image10.emf"/><Relationship Id="rId2" Type="http://schemas.openxmlformats.org/officeDocument/2006/relationships/tags" Target="../tags/tag934.xml"/><Relationship Id="rId1" Type="http://schemas.openxmlformats.org/officeDocument/2006/relationships/vmlDrawing" Target="../drawings/vmlDrawing480.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7.xml"/><Relationship Id="rId7" Type="http://schemas.openxmlformats.org/officeDocument/2006/relationships/image" Target="../media/image10.emf"/><Relationship Id="rId2" Type="http://schemas.openxmlformats.org/officeDocument/2006/relationships/tags" Target="../tags/tag936.xml"/><Relationship Id="rId1" Type="http://schemas.openxmlformats.org/officeDocument/2006/relationships/vmlDrawing" Target="../drawings/vmlDrawing481.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39.xml"/><Relationship Id="rId7" Type="http://schemas.openxmlformats.org/officeDocument/2006/relationships/image" Target="../media/image10.emf"/><Relationship Id="rId2" Type="http://schemas.openxmlformats.org/officeDocument/2006/relationships/tags" Target="../tags/tag938.xml"/><Relationship Id="rId1" Type="http://schemas.openxmlformats.org/officeDocument/2006/relationships/vmlDrawing" Target="../drawings/vmlDrawing482.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2.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941.xml"/><Relationship Id="rId7" Type="http://schemas.openxmlformats.org/officeDocument/2006/relationships/image" Target="../media/image9.emf"/><Relationship Id="rId2" Type="http://schemas.openxmlformats.org/officeDocument/2006/relationships/tags" Target="../tags/tag940.xml"/><Relationship Id="rId1" Type="http://schemas.openxmlformats.org/officeDocument/2006/relationships/vmlDrawing" Target="../drawings/vmlDrawing483.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3.xml.rels><?xml version="1.0" encoding="UTF-8" standalone="yes"?>
<Relationships xmlns="http://schemas.openxmlformats.org/package/2006/relationships"><Relationship Id="rId3" Type="http://schemas.openxmlformats.org/officeDocument/2006/relationships/tags" Target="../tags/tag943.xml"/><Relationship Id="rId7" Type="http://schemas.openxmlformats.org/officeDocument/2006/relationships/image" Target="../media/image10.emf"/><Relationship Id="rId2" Type="http://schemas.openxmlformats.org/officeDocument/2006/relationships/tags" Target="../tags/tag942.xml"/><Relationship Id="rId1" Type="http://schemas.openxmlformats.org/officeDocument/2006/relationships/vmlDrawing" Target="../drawings/vmlDrawing484.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4.xml.rels><?xml version="1.0" encoding="UTF-8" standalone="yes"?>
<Relationships xmlns="http://schemas.openxmlformats.org/package/2006/relationships"><Relationship Id="rId3" Type="http://schemas.openxmlformats.org/officeDocument/2006/relationships/tags" Target="../tags/tag945.xml"/><Relationship Id="rId7" Type="http://schemas.openxmlformats.org/officeDocument/2006/relationships/image" Target="../media/image2.png"/><Relationship Id="rId2" Type="http://schemas.openxmlformats.org/officeDocument/2006/relationships/tags" Target="../tags/tag944.xml"/><Relationship Id="rId1" Type="http://schemas.openxmlformats.org/officeDocument/2006/relationships/vmlDrawing" Target="../drawings/vmlDrawing485.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947.xml"/><Relationship Id="rId7" Type="http://schemas.openxmlformats.org/officeDocument/2006/relationships/image" Target="../media/image2.png"/><Relationship Id="rId2" Type="http://schemas.openxmlformats.org/officeDocument/2006/relationships/tags" Target="../tags/tag946.xml"/><Relationship Id="rId1" Type="http://schemas.openxmlformats.org/officeDocument/2006/relationships/vmlDrawing" Target="../drawings/vmlDrawing486.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49.xml"/><Relationship Id="rId7" Type="http://schemas.openxmlformats.org/officeDocument/2006/relationships/image" Target="../media/image10.emf"/><Relationship Id="rId2" Type="http://schemas.openxmlformats.org/officeDocument/2006/relationships/tags" Target="../tags/tag948.xml"/><Relationship Id="rId1" Type="http://schemas.openxmlformats.org/officeDocument/2006/relationships/vmlDrawing" Target="../drawings/vmlDrawing487.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51.xml"/><Relationship Id="rId7" Type="http://schemas.openxmlformats.org/officeDocument/2006/relationships/image" Target="../media/image10.emf"/><Relationship Id="rId2" Type="http://schemas.openxmlformats.org/officeDocument/2006/relationships/tags" Target="../tags/tag950.xml"/><Relationship Id="rId1" Type="http://schemas.openxmlformats.org/officeDocument/2006/relationships/vmlDrawing" Target="../drawings/vmlDrawing488.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53.xml"/><Relationship Id="rId7" Type="http://schemas.openxmlformats.org/officeDocument/2006/relationships/image" Target="../media/image10.emf"/><Relationship Id="rId2" Type="http://schemas.openxmlformats.org/officeDocument/2006/relationships/tags" Target="../tags/tag952.xml"/><Relationship Id="rId1" Type="http://schemas.openxmlformats.org/officeDocument/2006/relationships/vmlDrawing" Target="../drawings/vmlDrawing489.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4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55.xml"/><Relationship Id="rId7" Type="http://schemas.openxmlformats.org/officeDocument/2006/relationships/image" Target="../media/image10.emf"/><Relationship Id="rId2" Type="http://schemas.openxmlformats.org/officeDocument/2006/relationships/tags" Target="../tags/tag954.xml"/><Relationship Id="rId1" Type="http://schemas.openxmlformats.org/officeDocument/2006/relationships/vmlDrawing" Target="../drawings/vmlDrawing490.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3" Type="http://schemas.openxmlformats.org/officeDocument/2006/relationships/tags" Target="../tags/tag957.xml"/><Relationship Id="rId7" Type="http://schemas.openxmlformats.org/officeDocument/2006/relationships/image" Target="../media/image10.emf"/><Relationship Id="rId2" Type="http://schemas.openxmlformats.org/officeDocument/2006/relationships/tags" Target="../tags/tag956.xml"/><Relationship Id="rId1" Type="http://schemas.openxmlformats.org/officeDocument/2006/relationships/vmlDrawing" Target="../drawings/vmlDrawing491.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1.xml.rels><?xml version="1.0" encoding="UTF-8" standalone="yes"?>
<Relationships xmlns="http://schemas.openxmlformats.org/package/2006/relationships"><Relationship Id="rId3" Type="http://schemas.openxmlformats.org/officeDocument/2006/relationships/tags" Target="../tags/tag959.xml"/><Relationship Id="rId7" Type="http://schemas.openxmlformats.org/officeDocument/2006/relationships/image" Target="../media/image10.emf"/><Relationship Id="rId2" Type="http://schemas.openxmlformats.org/officeDocument/2006/relationships/tags" Target="../tags/tag958.xml"/><Relationship Id="rId1" Type="http://schemas.openxmlformats.org/officeDocument/2006/relationships/vmlDrawing" Target="../drawings/vmlDrawing492.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2.xml.rels><?xml version="1.0" encoding="UTF-8" standalone="yes"?>
<Relationships xmlns="http://schemas.openxmlformats.org/package/2006/relationships"><Relationship Id="rId3" Type="http://schemas.openxmlformats.org/officeDocument/2006/relationships/tags" Target="../tags/tag961.xml"/><Relationship Id="rId7" Type="http://schemas.openxmlformats.org/officeDocument/2006/relationships/image" Target="../media/image2.png"/><Relationship Id="rId2" Type="http://schemas.openxmlformats.org/officeDocument/2006/relationships/tags" Target="../tags/tag960.xml"/><Relationship Id="rId1" Type="http://schemas.openxmlformats.org/officeDocument/2006/relationships/vmlDrawing" Target="../drawings/vmlDrawing493.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3.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963.xml"/><Relationship Id="rId7" Type="http://schemas.openxmlformats.org/officeDocument/2006/relationships/image" Target="../media/image2.png"/><Relationship Id="rId2" Type="http://schemas.openxmlformats.org/officeDocument/2006/relationships/tags" Target="../tags/tag962.xml"/><Relationship Id="rId1" Type="http://schemas.openxmlformats.org/officeDocument/2006/relationships/vmlDrawing" Target="../drawings/vmlDrawing494.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65.xml"/><Relationship Id="rId7" Type="http://schemas.openxmlformats.org/officeDocument/2006/relationships/image" Target="../media/image10.emf"/><Relationship Id="rId2" Type="http://schemas.openxmlformats.org/officeDocument/2006/relationships/tags" Target="../tags/tag964.xml"/><Relationship Id="rId1" Type="http://schemas.openxmlformats.org/officeDocument/2006/relationships/vmlDrawing" Target="../drawings/vmlDrawing495.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67.xml"/><Relationship Id="rId7" Type="http://schemas.openxmlformats.org/officeDocument/2006/relationships/image" Target="../media/image10.emf"/><Relationship Id="rId2" Type="http://schemas.openxmlformats.org/officeDocument/2006/relationships/tags" Target="../tags/tag966.xml"/><Relationship Id="rId1" Type="http://schemas.openxmlformats.org/officeDocument/2006/relationships/vmlDrawing" Target="../drawings/vmlDrawing496.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69.xml"/><Relationship Id="rId7" Type="http://schemas.openxmlformats.org/officeDocument/2006/relationships/image" Target="../media/image10.emf"/><Relationship Id="rId2" Type="http://schemas.openxmlformats.org/officeDocument/2006/relationships/tags" Target="../tags/tag968.xml"/><Relationship Id="rId1" Type="http://schemas.openxmlformats.org/officeDocument/2006/relationships/vmlDrawing" Target="../drawings/vmlDrawing497.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971.xml"/><Relationship Id="rId7" Type="http://schemas.openxmlformats.org/officeDocument/2006/relationships/image" Target="../media/image10.emf"/><Relationship Id="rId2" Type="http://schemas.openxmlformats.org/officeDocument/2006/relationships/tags" Target="../tags/tag970.xml"/><Relationship Id="rId1" Type="http://schemas.openxmlformats.org/officeDocument/2006/relationships/vmlDrawing" Target="../drawings/vmlDrawing498.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8.xml.rels><?xml version="1.0" encoding="UTF-8" standalone="yes"?>
<Relationships xmlns="http://schemas.openxmlformats.org/package/2006/relationships"><Relationship Id="rId3" Type="http://schemas.openxmlformats.org/officeDocument/2006/relationships/tags" Target="../tags/tag973.xml"/><Relationship Id="rId7" Type="http://schemas.openxmlformats.org/officeDocument/2006/relationships/image" Target="../media/image10.emf"/><Relationship Id="rId2" Type="http://schemas.openxmlformats.org/officeDocument/2006/relationships/tags" Target="../tags/tag972.xml"/><Relationship Id="rId1" Type="http://schemas.openxmlformats.org/officeDocument/2006/relationships/vmlDrawing" Target="../drawings/vmlDrawing499.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59.xml.rels><?xml version="1.0" encoding="UTF-8" standalone="yes"?>
<Relationships xmlns="http://schemas.openxmlformats.org/package/2006/relationships"><Relationship Id="rId3" Type="http://schemas.openxmlformats.org/officeDocument/2006/relationships/tags" Target="../tags/tag975.xml"/><Relationship Id="rId7" Type="http://schemas.openxmlformats.org/officeDocument/2006/relationships/image" Target="../media/image10.emf"/><Relationship Id="rId2" Type="http://schemas.openxmlformats.org/officeDocument/2006/relationships/tags" Target="../tags/tag974.xml"/><Relationship Id="rId1" Type="http://schemas.openxmlformats.org/officeDocument/2006/relationships/vmlDrawing" Target="../drawings/vmlDrawing500.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3" Type="http://schemas.openxmlformats.org/officeDocument/2006/relationships/tags" Target="../tags/tag977.xml"/><Relationship Id="rId2" Type="http://schemas.openxmlformats.org/officeDocument/2006/relationships/tags" Target="../tags/tag976.xml"/><Relationship Id="rId1" Type="http://schemas.openxmlformats.org/officeDocument/2006/relationships/vmlDrawing" Target="../drawings/vmlDrawing501.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s>
</file>

<file path=ppt/slideLayouts/_rels/slideLayout76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79.xml"/><Relationship Id="rId7" Type="http://schemas.openxmlformats.org/officeDocument/2006/relationships/image" Target="../media/image11.emf"/><Relationship Id="rId2" Type="http://schemas.openxmlformats.org/officeDocument/2006/relationships/tags" Target="../tags/tag978.xml"/><Relationship Id="rId1" Type="http://schemas.openxmlformats.org/officeDocument/2006/relationships/vmlDrawing" Target="../drawings/vmlDrawing502.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3.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81.xml"/><Relationship Id="rId7" Type="http://schemas.openxmlformats.org/officeDocument/2006/relationships/image" Target="../media/image11.emf"/><Relationship Id="rId2" Type="http://schemas.openxmlformats.org/officeDocument/2006/relationships/tags" Target="../tags/tag980.xml"/><Relationship Id="rId1" Type="http://schemas.openxmlformats.org/officeDocument/2006/relationships/vmlDrawing" Target="../drawings/vmlDrawing503.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136.bin"/><Relationship Id="rId10" Type="http://schemas.openxmlformats.org/officeDocument/2006/relationships/image" Target="../media/image12.emf"/><Relationship Id="rId4" Type="http://schemas.openxmlformats.org/officeDocument/2006/relationships/slideMaster" Target="../slideMasters/slideMaster10.xml"/><Relationship Id="rId9" Type="http://schemas.openxmlformats.org/officeDocument/2006/relationships/image" Target="../media/image13.emf"/></Relationships>
</file>

<file path=ppt/slideLayouts/_rels/slideLayout76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83.xml"/><Relationship Id="rId7" Type="http://schemas.openxmlformats.org/officeDocument/2006/relationships/image" Target="../media/image11.emf"/><Relationship Id="rId2" Type="http://schemas.openxmlformats.org/officeDocument/2006/relationships/tags" Target="../tags/tag982.xml"/><Relationship Id="rId1" Type="http://schemas.openxmlformats.org/officeDocument/2006/relationships/vmlDrawing" Target="../drawings/vmlDrawing504.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3.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85.xml"/><Relationship Id="rId7" Type="http://schemas.openxmlformats.org/officeDocument/2006/relationships/image" Target="../media/image11.emf"/><Relationship Id="rId2" Type="http://schemas.openxmlformats.org/officeDocument/2006/relationships/tags" Target="../tags/tag984.xml"/><Relationship Id="rId1" Type="http://schemas.openxmlformats.org/officeDocument/2006/relationships/vmlDrawing" Target="../drawings/vmlDrawing505.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136.bin"/><Relationship Id="rId10" Type="http://schemas.openxmlformats.org/officeDocument/2006/relationships/image" Target="../media/image14.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87.xml"/><Relationship Id="rId7" Type="http://schemas.openxmlformats.org/officeDocument/2006/relationships/image" Target="../media/image11.emf"/><Relationship Id="rId2" Type="http://schemas.openxmlformats.org/officeDocument/2006/relationships/tags" Target="../tags/tag986.xml"/><Relationship Id="rId1" Type="http://schemas.openxmlformats.org/officeDocument/2006/relationships/vmlDrawing" Target="../drawings/vmlDrawing506.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89.xml"/><Relationship Id="rId7" Type="http://schemas.openxmlformats.org/officeDocument/2006/relationships/image" Target="../media/image11.emf"/><Relationship Id="rId2" Type="http://schemas.openxmlformats.org/officeDocument/2006/relationships/tags" Target="../tags/tag988.xml"/><Relationship Id="rId1" Type="http://schemas.openxmlformats.org/officeDocument/2006/relationships/vmlDrawing" Target="../drawings/vmlDrawing507.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4.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91.xml"/><Relationship Id="rId7" Type="http://schemas.openxmlformats.org/officeDocument/2006/relationships/image" Target="../media/image11.emf"/><Relationship Id="rId2" Type="http://schemas.openxmlformats.org/officeDocument/2006/relationships/tags" Target="../tags/tag990.xml"/><Relationship Id="rId1" Type="http://schemas.openxmlformats.org/officeDocument/2006/relationships/vmlDrawing" Target="../drawings/vmlDrawing508.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93.xml"/><Relationship Id="rId7" Type="http://schemas.openxmlformats.org/officeDocument/2006/relationships/image" Target="../media/image11.emf"/><Relationship Id="rId2" Type="http://schemas.openxmlformats.org/officeDocument/2006/relationships/tags" Target="../tags/tag992.xml"/><Relationship Id="rId1" Type="http://schemas.openxmlformats.org/officeDocument/2006/relationships/vmlDrawing" Target="../drawings/vmlDrawing509.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4.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6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95.xml"/><Relationship Id="rId7" Type="http://schemas.openxmlformats.org/officeDocument/2006/relationships/image" Target="../media/image11.emf"/><Relationship Id="rId2" Type="http://schemas.openxmlformats.org/officeDocument/2006/relationships/tags" Target="../tags/tag994.xml"/><Relationship Id="rId1" Type="http://schemas.openxmlformats.org/officeDocument/2006/relationships/vmlDrawing" Target="../drawings/vmlDrawing510.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3.emf"/><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97.xml"/><Relationship Id="rId7" Type="http://schemas.openxmlformats.org/officeDocument/2006/relationships/image" Target="../media/image11.emf"/><Relationship Id="rId2" Type="http://schemas.openxmlformats.org/officeDocument/2006/relationships/tags" Target="../tags/tag996.xml"/><Relationship Id="rId1" Type="http://schemas.openxmlformats.org/officeDocument/2006/relationships/vmlDrawing" Target="../drawings/vmlDrawing511.vml"/><Relationship Id="rId6" Type="http://schemas.openxmlformats.org/officeDocument/2006/relationships/image" Target="../media/image1.emf"/><Relationship Id="rId5" Type="http://schemas.openxmlformats.org/officeDocument/2006/relationships/oleObject" Target="../embeddings/oleObject136.bin"/><Relationship Id="rId10" Type="http://schemas.openxmlformats.org/officeDocument/2006/relationships/image" Target="../media/image13.emf"/><Relationship Id="rId4" Type="http://schemas.openxmlformats.org/officeDocument/2006/relationships/slideMaster" Target="../slideMasters/slideMaster10.xml"/><Relationship Id="rId9" Type="http://schemas.openxmlformats.org/officeDocument/2006/relationships/image" Target="../media/image14.emf"/></Relationships>
</file>

<file path=ppt/slideLayouts/_rels/slideLayout77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999.xml"/><Relationship Id="rId7" Type="http://schemas.openxmlformats.org/officeDocument/2006/relationships/image" Target="../media/image11.emf"/><Relationship Id="rId2" Type="http://schemas.openxmlformats.org/officeDocument/2006/relationships/tags" Target="../tags/tag998.xml"/><Relationship Id="rId1" Type="http://schemas.openxmlformats.org/officeDocument/2006/relationships/vmlDrawing" Target="../drawings/vmlDrawing512.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 Id="rId9" Type="http://schemas.openxmlformats.org/officeDocument/2006/relationships/image" Target="../media/image12.emf"/></Relationships>
</file>

<file path=ppt/slideLayouts/_rels/slideLayout77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001.xml"/><Relationship Id="rId7" Type="http://schemas.openxmlformats.org/officeDocument/2006/relationships/image" Target="../media/image11.emf"/><Relationship Id="rId2" Type="http://schemas.openxmlformats.org/officeDocument/2006/relationships/tags" Target="../tags/tag1000.xml"/><Relationship Id="rId1" Type="http://schemas.openxmlformats.org/officeDocument/2006/relationships/vmlDrawing" Target="../drawings/vmlDrawing513.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 Id="rId9" Type="http://schemas.openxmlformats.org/officeDocument/2006/relationships/image" Target="../media/image14.emf"/></Relationships>
</file>

<file path=ppt/slideLayouts/_rels/slideLayout773.xml.rels><?xml version="1.0" encoding="UTF-8" standalone="yes"?>
<Relationships xmlns="http://schemas.openxmlformats.org/package/2006/relationships"><Relationship Id="rId3" Type="http://schemas.openxmlformats.org/officeDocument/2006/relationships/tags" Target="../tags/tag1003.xml"/><Relationship Id="rId2" Type="http://schemas.openxmlformats.org/officeDocument/2006/relationships/tags" Target="../tags/tag1002.xml"/><Relationship Id="rId1" Type="http://schemas.openxmlformats.org/officeDocument/2006/relationships/vmlDrawing" Target="../drawings/vmlDrawing514.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s>
</file>

<file path=ppt/slideLayouts/_rels/slideLayout774.xml.rels><?xml version="1.0" encoding="UTF-8" standalone="yes"?>
<Relationships xmlns="http://schemas.openxmlformats.org/package/2006/relationships"><Relationship Id="rId3" Type="http://schemas.openxmlformats.org/officeDocument/2006/relationships/tags" Target="../tags/tag1005.xml"/><Relationship Id="rId2" Type="http://schemas.openxmlformats.org/officeDocument/2006/relationships/tags" Target="../tags/tag1004.xml"/><Relationship Id="rId1" Type="http://schemas.openxmlformats.org/officeDocument/2006/relationships/vmlDrawing" Target="../drawings/vmlDrawing515.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s>
</file>

<file path=ppt/slideLayouts/_rels/slideLayout775.xml.rels><?xml version="1.0" encoding="UTF-8" standalone="yes"?>
<Relationships xmlns="http://schemas.openxmlformats.org/package/2006/relationships"><Relationship Id="rId3" Type="http://schemas.openxmlformats.org/officeDocument/2006/relationships/tags" Target="../tags/tag1007.xml"/><Relationship Id="rId2" Type="http://schemas.openxmlformats.org/officeDocument/2006/relationships/tags" Target="../tags/tag1006.xml"/><Relationship Id="rId1" Type="http://schemas.openxmlformats.org/officeDocument/2006/relationships/vmlDrawing" Target="../drawings/vmlDrawing516.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s>
</file>

<file path=ppt/slideLayouts/_rels/slideLayout776.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009.xml"/><Relationship Id="rId7" Type="http://schemas.openxmlformats.org/officeDocument/2006/relationships/image" Target="../media/image29.png"/><Relationship Id="rId2" Type="http://schemas.openxmlformats.org/officeDocument/2006/relationships/tags" Target="../tags/tag1008.xml"/><Relationship Id="rId1" Type="http://schemas.openxmlformats.org/officeDocument/2006/relationships/vmlDrawing" Target="../drawings/vmlDrawing517.vml"/><Relationship Id="rId6" Type="http://schemas.openxmlformats.org/officeDocument/2006/relationships/image" Target="../media/image1.emf"/><Relationship Id="rId5" Type="http://schemas.openxmlformats.org/officeDocument/2006/relationships/oleObject" Target="../embeddings/oleObject136.bin"/><Relationship Id="rId4" Type="http://schemas.openxmlformats.org/officeDocument/2006/relationships/slideMaster" Target="../slideMasters/slideMaster10.xml"/></Relationships>
</file>

<file path=ppt/slideLayouts/_rels/slideLayout777.xml.rels><?xml version="1.0" encoding="UTF-8" standalone="yes"?>
<Relationships xmlns="http://schemas.openxmlformats.org/package/2006/relationships"><Relationship Id="rId3" Type="http://schemas.openxmlformats.org/officeDocument/2006/relationships/tags" Target="../tags/tag1011.xml"/><Relationship Id="rId2" Type="http://schemas.openxmlformats.org/officeDocument/2006/relationships/tags" Target="../tags/tag1010.xml"/><Relationship Id="rId1" Type="http://schemas.openxmlformats.org/officeDocument/2006/relationships/vmlDrawing" Target="../drawings/vmlDrawing518.vml"/><Relationship Id="rId6" Type="http://schemas.openxmlformats.org/officeDocument/2006/relationships/image" Target="../media/image1.emf"/><Relationship Id="rId5" Type="http://schemas.openxmlformats.org/officeDocument/2006/relationships/oleObject" Target="../embeddings/oleObject129.bin"/><Relationship Id="rId4" Type="http://schemas.openxmlformats.org/officeDocument/2006/relationships/slideMaster" Target="../slideMasters/slideMaster1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8.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013.xml"/><Relationship Id="rId7" Type="http://schemas.openxmlformats.org/officeDocument/2006/relationships/image" Target="../media/image29.png"/><Relationship Id="rId2" Type="http://schemas.openxmlformats.org/officeDocument/2006/relationships/tags" Target="../tags/tag1012.xml"/><Relationship Id="rId1" Type="http://schemas.openxmlformats.org/officeDocument/2006/relationships/vmlDrawing" Target="../drawings/vmlDrawing519.vml"/><Relationship Id="rId6" Type="http://schemas.openxmlformats.org/officeDocument/2006/relationships/image" Target="../media/image1.emf"/><Relationship Id="rId5" Type="http://schemas.openxmlformats.org/officeDocument/2006/relationships/oleObject" Target="../embeddings/oleObject137.bin"/><Relationship Id="rId4" Type="http://schemas.openxmlformats.org/officeDocument/2006/relationships/slideMaster" Target="../slideMasters/slideMaster10.xml"/></Relationships>
</file>

<file path=ppt/slideLayouts/_rels/slideLayout789.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tags" Target="../tags/tag1015.xml"/><Relationship Id="rId7" Type="http://schemas.openxmlformats.org/officeDocument/2006/relationships/image" Target="../media/image29.png"/><Relationship Id="rId2" Type="http://schemas.openxmlformats.org/officeDocument/2006/relationships/tags" Target="../tags/tag1014.xml"/><Relationship Id="rId1" Type="http://schemas.openxmlformats.org/officeDocument/2006/relationships/vmlDrawing" Target="../drawings/vmlDrawing520.vml"/><Relationship Id="rId6" Type="http://schemas.openxmlformats.org/officeDocument/2006/relationships/image" Target="../media/image1.emf"/><Relationship Id="rId5" Type="http://schemas.openxmlformats.org/officeDocument/2006/relationships/oleObject" Target="../embeddings/oleObject137.bin"/><Relationship Id="rId4" Type="http://schemas.openxmlformats.org/officeDocument/2006/relationships/slideMaster" Target="../slideMasters/slideMaster1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3.xml.rels><?xml version="1.0" encoding="UTF-8" standalone="yes"?>
<Relationships xmlns="http://schemas.openxmlformats.org/package/2006/relationships"><Relationship Id="rId3" Type="http://schemas.openxmlformats.org/officeDocument/2006/relationships/slideMaster" Target="../slideMasters/slideMaster10.xml"/><Relationship Id="rId7" Type="http://schemas.openxmlformats.org/officeDocument/2006/relationships/image" Target="../media/image2.png"/><Relationship Id="rId2" Type="http://schemas.openxmlformats.org/officeDocument/2006/relationships/tags" Target="../tags/tag1016.xml"/><Relationship Id="rId1" Type="http://schemas.openxmlformats.org/officeDocument/2006/relationships/vmlDrawing" Target="../drawings/vmlDrawing521.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38.bin"/></Relationships>
</file>

<file path=ppt/slideLayouts/_rels/slideLayout794.xml.rels><?xml version="1.0" encoding="UTF-8" standalone="yes"?>
<Relationships xmlns="http://schemas.openxmlformats.org/package/2006/relationships"><Relationship Id="rId3" Type="http://schemas.openxmlformats.org/officeDocument/2006/relationships/slideMaster" Target="../slideMasters/slideMaster10.xml"/><Relationship Id="rId7" Type="http://schemas.openxmlformats.org/officeDocument/2006/relationships/image" Target="../media/image2.png"/><Relationship Id="rId2" Type="http://schemas.openxmlformats.org/officeDocument/2006/relationships/tags" Target="../tags/tag1017.xml"/><Relationship Id="rId1" Type="http://schemas.openxmlformats.org/officeDocument/2006/relationships/vmlDrawing" Target="../drawings/vmlDrawing522.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38.bin"/></Relationships>
</file>

<file path=ppt/slideLayouts/_rels/slideLayout79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0.xml"/><Relationship Id="rId7" Type="http://schemas.microsoft.com/office/2007/relationships/hdphoto" Target="../media/hdphoto1.wdp"/><Relationship Id="rId2" Type="http://schemas.openxmlformats.org/officeDocument/2006/relationships/tags" Target="../tags/tag1018.xml"/><Relationship Id="rId1" Type="http://schemas.openxmlformats.org/officeDocument/2006/relationships/vmlDrawing" Target="../drawings/vmlDrawing523.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138.bin"/><Relationship Id="rId9" Type="http://schemas.openxmlformats.org/officeDocument/2006/relationships/image" Target="../media/image2.png"/></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22.xml"/><Relationship Id="rId7" Type="http://schemas.openxmlformats.org/officeDocument/2006/relationships/image" Target="../media/image4.png"/><Relationship Id="rId2" Type="http://schemas.openxmlformats.org/officeDocument/2006/relationships/tags" Target="../tags/tag1021.xml"/><Relationship Id="rId1" Type="http://schemas.openxmlformats.org/officeDocument/2006/relationships/vmlDrawing" Target="../drawings/vmlDrawing525.vml"/><Relationship Id="rId6" Type="http://schemas.openxmlformats.org/officeDocument/2006/relationships/image" Target="../media/image1.emf"/><Relationship Id="rId5" Type="http://schemas.openxmlformats.org/officeDocument/2006/relationships/oleObject" Target="../embeddings/oleObject30.bin"/><Relationship Id="rId4" Type="http://schemas.openxmlformats.org/officeDocument/2006/relationships/slideMaster" Target="../slideMasters/slideMaster1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39.xml"/><Relationship Id="rId7" Type="http://schemas.openxmlformats.org/officeDocument/2006/relationships/image" Target="../media/image15.png"/><Relationship Id="rId2" Type="http://schemas.openxmlformats.org/officeDocument/2006/relationships/tags" Target="../tags/tag138.xml"/><Relationship Id="rId1" Type="http://schemas.openxmlformats.org/officeDocument/2006/relationships/vmlDrawing" Target="../drawings/vmlDrawing70.vml"/><Relationship Id="rId6" Type="http://schemas.openxmlformats.org/officeDocument/2006/relationships/image" Target="../media/image1.emf"/><Relationship Id="rId5" Type="http://schemas.openxmlformats.org/officeDocument/2006/relationships/oleObject" Target="../embeddings/oleObject11.bin"/><Relationship Id="rId4"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3" Type="http://schemas.openxmlformats.org/officeDocument/2006/relationships/tags" Target="../tags/tag1024.xml"/><Relationship Id="rId2" Type="http://schemas.openxmlformats.org/officeDocument/2006/relationships/tags" Target="../tags/tag1023.xml"/><Relationship Id="rId1" Type="http://schemas.openxmlformats.org/officeDocument/2006/relationships/vmlDrawing" Target="../drawings/vmlDrawing52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0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26.xml"/><Relationship Id="rId7" Type="http://schemas.openxmlformats.org/officeDocument/2006/relationships/image" Target="../media/image1.emf"/><Relationship Id="rId2" Type="http://schemas.openxmlformats.org/officeDocument/2006/relationships/tags" Target="../tags/tag1025.xml"/><Relationship Id="rId1" Type="http://schemas.openxmlformats.org/officeDocument/2006/relationships/vmlDrawing" Target="../drawings/vmlDrawing527.vml"/><Relationship Id="rId6" Type="http://schemas.openxmlformats.org/officeDocument/2006/relationships/oleObject" Target="../embeddings/oleObject32.bin"/><Relationship Id="rId5" Type="http://schemas.openxmlformats.org/officeDocument/2006/relationships/image" Target="../media/image5.jpg"/><Relationship Id="rId4" Type="http://schemas.openxmlformats.org/officeDocument/2006/relationships/slideMaster" Target="../slideMasters/slideMaster11.xml"/></Relationships>
</file>

<file path=ppt/slideLayouts/_rels/slideLayout802.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1027.xml"/><Relationship Id="rId1" Type="http://schemas.openxmlformats.org/officeDocument/2006/relationships/vmlDrawing" Target="../drawings/vmlDrawing528.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33.bin"/></Relationships>
</file>

<file path=ppt/slideLayouts/_rels/slideLayout803.xml.rels><?xml version="1.0" encoding="UTF-8" standalone="yes"?>
<Relationships xmlns="http://schemas.openxmlformats.org/package/2006/relationships"><Relationship Id="rId3" Type="http://schemas.openxmlformats.org/officeDocument/2006/relationships/tags" Target="../tags/tag1029.xml"/><Relationship Id="rId7" Type="http://schemas.openxmlformats.org/officeDocument/2006/relationships/image" Target="../media/image2.png"/><Relationship Id="rId2" Type="http://schemas.openxmlformats.org/officeDocument/2006/relationships/tags" Target="../tags/tag1028.xml"/><Relationship Id="rId1" Type="http://schemas.openxmlformats.org/officeDocument/2006/relationships/vmlDrawing" Target="../drawings/vmlDrawing529.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1.xml"/></Relationships>
</file>

<file path=ppt/slideLayouts/_rels/slideLayout804.xml.rels><?xml version="1.0" encoding="UTF-8" standalone="yes"?>
<Relationships xmlns="http://schemas.openxmlformats.org/package/2006/relationships"><Relationship Id="rId3" Type="http://schemas.openxmlformats.org/officeDocument/2006/relationships/tags" Target="../tags/tag1031.xml"/><Relationship Id="rId7" Type="http://schemas.openxmlformats.org/officeDocument/2006/relationships/image" Target="../media/image6.png"/><Relationship Id="rId2" Type="http://schemas.openxmlformats.org/officeDocument/2006/relationships/tags" Target="../tags/tag1030.xml"/><Relationship Id="rId1" Type="http://schemas.openxmlformats.org/officeDocument/2006/relationships/vmlDrawing" Target="../drawings/vmlDrawing530.vml"/><Relationship Id="rId6" Type="http://schemas.openxmlformats.org/officeDocument/2006/relationships/image" Target="../media/image1.emf"/><Relationship Id="rId5" Type="http://schemas.openxmlformats.org/officeDocument/2006/relationships/oleObject" Target="../embeddings/oleObject35.bin"/><Relationship Id="rId4" Type="http://schemas.openxmlformats.org/officeDocument/2006/relationships/slideMaster" Target="../slideMasters/slideMaster11.xml"/></Relationships>
</file>

<file path=ppt/slideLayouts/_rels/slideLayout80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33.xml"/><Relationship Id="rId7" Type="http://schemas.openxmlformats.org/officeDocument/2006/relationships/image" Target="../media/image1.emf"/><Relationship Id="rId2" Type="http://schemas.openxmlformats.org/officeDocument/2006/relationships/tags" Target="../tags/tag1032.xml"/><Relationship Id="rId1" Type="http://schemas.openxmlformats.org/officeDocument/2006/relationships/vmlDrawing" Target="../drawings/vmlDrawing531.vml"/><Relationship Id="rId6" Type="http://schemas.openxmlformats.org/officeDocument/2006/relationships/oleObject" Target="../embeddings/oleObject36.bin"/><Relationship Id="rId5" Type="http://schemas.openxmlformats.org/officeDocument/2006/relationships/image" Target="../media/image7.jpg"/><Relationship Id="rId4" Type="http://schemas.openxmlformats.org/officeDocument/2006/relationships/slideMaster" Target="../slideMasters/slideMaster11.xml"/></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807.xml.rels><?xml version="1.0" encoding="UTF-8" standalone="yes"?>
<Relationships xmlns="http://schemas.openxmlformats.org/package/2006/relationships"><Relationship Id="rId3" Type="http://schemas.openxmlformats.org/officeDocument/2006/relationships/tags" Target="../tags/tag1035.xml"/><Relationship Id="rId2" Type="http://schemas.openxmlformats.org/officeDocument/2006/relationships/tags" Target="../tags/tag1034.xml"/><Relationship Id="rId1" Type="http://schemas.openxmlformats.org/officeDocument/2006/relationships/vmlDrawing" Target="../drawings/vmlDrawing532.v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slideMaster" Target="../slideMasters/slideMaster11.xml"/></Relationships>
</file>

<file path=ppt/slideLayouts/_rels/slideLayout808.xml.rels><?xml version="1.0" encoding="UTF-8" standalone="yes"?>
<Relationships xmlns="http://schemas.openxmlformats.org/package/2006/relationships"><Relationship Id="rId3" Type="http://schemas.openxmlformats.org/officeDocument/2006/relationships/tags" Target="../tags/tag1037.xml"/><Relationship Id="rId7" Type="http://schemas.openxmlformats.org/officeDocument/2006/relationships/image" Target="../media/image2.png"/><Relationship Id="rId2" Type="http://schemas.openxmlformats.org/officeDocument/2006/relationships/tags" Target="../tags/tag1036.xml"/><Relationship Id="rId1" Type="http://schemas.openxmlformats.org/officeDocument/2006/relationships/vmlDrawing" Target="../drawings/vmlDrawing533.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1.xml"/></Relationships>
</file>

<file path=ppt/slideLayouts/_rels/slideLayout809.xml.rels><?xml version="1.0" encoding="UTF-8" standalone="yes"?>
<Relationships xmlns="http://schemas.openxmlformats.org/package/2006/relationships"><Relationship Id="rId3" Type="http://schemas.openxmlformats.org/officeDocument/2006/relationships/tags" Target="../tags/tag1039.xml"/><Relationship Id="rId7" Type="http://schemas.openxmlformats.org/officeDocument/2006/relationships/image" Target="../media/image2.png"/><Relationship Id="rId2" Type="http://schemas.openxmlformats.org/officeDocument/2006/relationships/tags" Target="../tags/tag1038.xml"/><Relationship Id="rId1" Type="http://schemas.openxmlformats.org/officeDocument/2006/relationships/vmlDrawing" Target="../drawings/vmlDrawing534.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1.xml"/></Relationships>
</file>

<file path=ppt/slideLayouts/_rels/slideLayout81.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41.xml"/><Relationship Id="rId7" Type="http://schemas.openxmlformats.org/officeDocument/2006/relationships/image" Target="../media/image15.png"/><Relationship Id="rId2" Type="http://schemas.openxmlformats.org/officeDocument/2006/relationships/tags" Target="../tags/tag140.xml"/><Relationship Id="rId1" Type="http://schemas.openxmlformats.org/officeDocument/2006/relationships/vmlDrawing" Target="../drawings/vmlDrawing71.vml"/><Relationship Id="rId6" Type="http://schemas.openxmlformats.org/officeDocument/2006/relationships/image" Target="../media/image1.emf"/><Relationship Id="rId5" Type="http://schemas.openxmlformats.org/officeDocument/2006/relationships/oleObject" Target="../embeddings/oleObject11.bin"/><Relationship Id="rId4"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3" Type="http://schemas.openxmlformats.org/officeDocument/2006/relationships/tags" Target="../tags/tag1041.xml"/><Relationship Id="rId7" Type="http://schemas.openxmlformats.org/officeDocument/2006/relationships/image" Target="../media/image2.png"/><Relationship Id="rId2" Type="http://schemas.openxmlformats.org/officeDocument/2006/relationships/tags" Target="../tags/tag1040.xml"/><Relationship Id="rId1" Type="http://schemas.openxmlformats.org/officeDocument/2006/relationships/vmlDrawing" Target="../drawings/vmlDrawing535.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1.xml"/></Relationships>
</file>

<file path=ppt/slideLayouts/_rels/slideLayout811.xml.rels><?xml version="1.0" encoding="UTF-8" standalone="yes"?>
<Relationships xmlns="http://schemas.openxmlformats.org/package/2006/relationships"><Relationship Id="rId3" Type="http://schemas.openxmlformats.org/officeDocument/2006/relationships/tags" Target="../tags/tag1043.xml"/><Relationship Id="rId7" Type="http://schemas.openxmlformats.org/officeDocument/2006/relationships/image" Target="../media/image2.png"/><Relationship Id="rId2" Type="http://schemas.openxmlformats.org/officeDocument/2006/relationships/tags" Target="../tags/tag1042.xml"/><Relationship Id="rId1" Type="http://schemas.openxmlformats.org/officeDocument/2006/relationships/vmlDrawing" Target="../drawings/vmlDrawing536.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1.xml"/></Relationships>
</file>

<file path=ppt/slideLayouts/_rels/slideLayout812.xml.rels><?xml version="1.0" encoding="UTF-8" standalone="yes"?>
<Relationships xmlns="http://schemas.openxmlformats.org/package/2006/relationships"><Relationship Id="rId3" Type="http://schemas.openxmlformats.org/officeDocument/2006/relationships/tags" Target="../tags/tag1045.xml"/><Relationship Id="rId2" Type="http://schemas.openxmlformats.org/officeDocument/2006/relationships/tags" Target="../tags/tag1044.xml"/><Relationship Id="rId1" Type="http://schemas.openxmlformats.org/officeDocument/2006/relationships/vmlDrawing" Target="../drawings/vmlDrawing53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3.xml.rels><?xml version="1.0" encoding="UTF-8" standalone="yes"?>
<Relationships xmlns="http://schemas.openxmlformats.org/package/2006/relationships"><Relationship Id="rId3" Type="http://schemas.openxmlformats.org/officeDocument/2006/relationships/tags" Target="../tags/tag1047.xml"/><Relationship Id="rId2" Type="http://schemas.openxmlformats.org/officeDocument/2006/relationships/tags" Target="../tags/tag1046.xml"/><Relationship Id="rId1" Type="http://schemas.openxmlformats.org/officeDocument/2006/relationships/vmlDrawing" Target="../drawings/vmlDrawing53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4.xml.rels><?xml version="1.0" encoding="UTF-8" standalone="yes"?>
<Relationships xmlns="http://schemas.openxmlformats.org/package/2006/relationships"><Relationship Id="rId3" Type="http://schemas.openxmlformats.org/officeDocument/2006/relationships/tags" Target="../tags/tag1049.xml"/><Relationship Id="rId7" Type="http://schemas.openxmlformats.org/officeDocument/2006/relationships/image" Target="../media/image3.emf"/><Relationship Id="rId2" Type="http://schemas.openxmlformats.org/officeDocument/2006/relationships/tags" Target="../tags/tag1048.xml"/><Relationship Id="rId1" Type="http://schemas.openxmlformats.org/officeDocument/2006/relationships/vmlDrawing" Target="../drawings/vmlDrawing53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5.xml.rels><?xml version="1.0" encoding="UTF-8" standalone="yes"?>
<Relationships xmlns="http://schemas.openxmlformats.org/package/2006/relationships"><Relationship Id="rId3" Type="http://schemas.openxmlformats.org/officeDocument/2006/relationships/tags" Target="../tags/tag1051.xml"/><Relationship Id="rId7" Type="http://schemas.openxmlformats.org/officeDocument/2006/relationships/image" Target="../media/image3.emf"/><Relationship Id="rId2" Type="http://schemas.openxmlformats.org/officeDocument/2006/relationships/tags" Target="../tags/tag1050.xml"/><Relationship Id="rId1" Type="http://schemas.openxmlformats.org/officeDocument/2006/relationships/vmlDrawing" Target="../drawings/vmlDrawing54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6.xml.rels><?xml version="1.0" encoding="UTF-8" standalone="yes"?>
<Relationships xmlns="http://schemas.openxmlformats.org/package/2006/relationships"><Relationship Id="rId3" Type="http://schemas.openxmlformats.org/officeDocument/2006/relationships/tags" Target="../tags/tag1053.xml"/><Relationship Id="rId7" Type="http://schemas.openxmlformats.org/officeDocument/2006/relationships/image" Target="../media/image3.emf"/><Relationship Id="rId2" Type="http://schemas.openxmlformats.org/officeDocument/2006/relationships/tags" Target="../tags/tag1052.xml"/><Relationship Id="rId1" Type="http://schemas.openxmlformats.org/officeDocument/2006/relationships/vmlDrawing" Target="../drawings/vmlDrawing54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7.xml.rels><?xml version="1.0" encoding="UTF-8" standalone="yes"?>
<Relationships xmlns="http://schemas.openxmlformats.org/package/2006/relationships"><Relationship Id="rId3" Type="http://schemas.openxmlformats.org/officeDocument/2006/relationships/tags" Target="../tags/tag1055.xml"/><Relationship Id="rId7" Type="http://schemas.openxmlformats.org/officeDocument/2006/relationships/image" Target="../media/image3.emf"/><Relationship Id="rId2" Type="http://schemas.openxmlformats.org/officeDocument/2006/relationships/tags" Target="../tags/tag1054.xml"/><Relationship Id="rId1" Type="http://schemas.openxmlformats.org/officeDocument/2006/relationships/vmlDrawing" Target="../drawings/vmlDrawing54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8.xml.rels><?xml version="1.0" encoding="UTF-8" standalone="yes"?>
<Relationships xmlns="http://schemas.openxmlformats.org/package/2006/relationships"><Relationship Id="rId3" Type="http://schemas.openxmlformats.org/officeDocument/2006/relationships/tags" Target="../tags/tag1057.xml"/><Relationship Id="rId7" Type="http://schemas.openxmlformats.org/officeDocument/2006/relationships/image" Target="../media/image2.png"/><Relationship Id="rId2" Type="http://schemas.openxmlformats.org/officeDocument/2006/relationships/tags" Target="../tags/tag1056.xml"/><Relationship Id="rId1" Type="http://schemas.openxmlformats.org/officeDocument/2006/relationships/vmlDrawing" Target="../drawings/vmlDrawing54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59.xml"/><Relationship Id="rId7" Type="http://schemas.openxmlformats.org/officeDocument/2006/relationships/image" Target="../media/image9.emf"/><Relationship Id="rId2" Type="http://schemas.openxmlformats.org/officeDocument/2006/relationships/tags" Target="../tags/tag1058.xml"/><Relationship Id="rId1" Type="http://schemas.openxmlformats.org/officeDocument/2006/relationships/vmlDrawing" Target="../drawings/vmlDrawing54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61.xml"/><Relationship Id="rId7" Type="http://schemas.openxmlformats.org/officeDocument/2006/relationships/image" Target="../media/image9.emf"/><Relationship Id="rId2" Type="http://schemas.openxmlformats.org/officeDocument/2006/relationships/tags" Target="../tags/tag1060.xml"/><Relationship Id="rId1" Type="http://schemas.openxmlformats.org/officeDocument/2006/relationships/vmlDrawing" Target="../drawings/vmlDrawing54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63.xml"/><Relationship Id="rId7" Type="http://schemas.openxmlformats.org/officeDocument/2006/relationships/image" Target="../media/image9.emf"/><Relationship Id="rId2" Type="http://schemas.openxmlformats.org/officeDocument/2006/relationships/tags" Target="../tags/tag1062.xml"/><Relationship Id="rId1" Type="http://schemas.openxmlformats.org/officeDocument/2006/relationships/vmlDrawing" Target="../drawings/vmlDrawing54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65.xml"/><Relationship Id="rId7" Type="http://schemas.openxmlformats.org/officeDocument/2006/relationships/image" Target="../media/image9.emf"/><Relationship Id="rId2" Type="http://schemas.openxmlformats.org/officeDocument/2006/relationships/tags" Target="../tags/tag1064.xml"/><Relationship Id="rId1" Type="http://schemas.openxmlformats.org/officeDocument/2006/relationships/vmlDrawing" Target="../drawings/vmlDrawing54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67.xml"/><Relationship Id="rId7" Type="http://schemas.openxmlformats.org/officeDocument/2006/relationships/image" Target="../media/image9.emf"/><Relationship Id="rId2" Type="http://schemas.openxmlformats.org/officeDocument/2006/relationships/tags" Target="../tags/tag1066.xml"/><Relationship Id="rId1" Type="http://schemas.openxmlformats.org/officeDocument/2006/relationships/vmlDrawing" Target="../drawings/vmlDrawing54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4.xml.rels><?xml version="1.0" encoding="UTF-8" standalone="yes"?>
<Relationships xmlns="http://schemas.openxmlformats.org/package/2006/relationships"><Relationship Id="rId3" Type="http://schemas.openxmlformats.org/officeDocument/2006/relationships/tags" Target="../tags/tag1069.xml"/><Relationship Id="rId7" Type="http://schemas.openxmlformats.org/officeDocument/2006/relationships/image" Target="../media/image9.emf"/><Relationship Id="rId2" Type="http://schemas.openxmlformats.org/officeDocument/2006/relationships/tags" Target="../tags/tag1068.xml"/><Relationship Id="rId1" Type="http://schemas.openxmlformats.org/officeDocument/2006/relationships/vmlDrawing" Target="../drawings/vmlDrawing54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5.xml.rels><?xml version="1.0" encoding="UTF-8" standalone="yes"?>
<Relationships xmlns="http://schemas.openxmlformats.org/package/2006/relationships"><Relationship Id="rId3" Type="http://schemas.openxmlformats.org/officeDocument/2006/relationships/tags" Target="../tags/tag1071.xml"/><Relationship Id="rId7" Type="http://schemas.openxmlformats.org/officeDocument/2006/relationships/image" Target="../media/image9.emf"/><Relationship Id="rId2" Type="http://schemas.openxmlformats.org/officeDocument/2006/relationships/tags" Target="../tags/tag1070.xml"/><Relationship Id="rId1" Type="http://schemas.openxmlformats.org/officeDocument/2006/relationships/vmlDrawing" Target="../drawings/vmlDrawing55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6.xml.rels><?xml version="1.0" encoding="UTF-8" standalone="yes"?>
<Relationships xmlns="http://schemas.openxmlformats.org/package/2006/relationships"><Relationship Id="rId3" Type="http://schemas.openxmlformats.org/officeDocument/2006/relationships/tags" Target="../tags/tag1073.xml"/><Relationship Id="rId7" Type="http://schemas.openxmlformats.org/officeDocument/2006/relationships/image" Target="../media/image2.png"/><Relationship Id="rId2" Type="http://schemas.openxmlformats.org/officeDocument/2006/relationships/tags" Target="../tags/tag1072.xml"/><Relationship Id="rId1" Type="http://schemas.openxmlformats.org/officeDocument/2006/relationships/vmlDrawing" Target="../drawings/vmlDrawing55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75.xml"/><Relationship Id="rId7" Type="http://schemas.openxmlformats.org/officeDocument/2006/relationships/image" Target="../media/image1.emf"/><Relationship Id="rId2" Type="http://schemas.openxmlformats.org/officeDocument/2006/relationships/tags" Target="../tags/tag1074.xml"/><Relationship Id="rId1" Type="http://schemas.openxmlformats.org/officeDocument/2006/relationships/vmlDrawing" Target="../drawings/vmlDrawing552.vml"/><Relationship Id="rId6" Type="http://schemas.openxmlformats.org/officeDocument/2006/relationships/oleObject" Target="../embeddings/oleObject31.bin"/><Relationship Id="rId5" Type="http://schemas.openxmlformats.org/officeDocument/2006/relationships/image" Target="../media/image10.emf"/><Relationship Id="rId4" Type="http://schemas.openxmlformats.org/officeDocument/2006/relationships/slideMaster" Target="../slideMasters/slideMaster11.xml"/></Relationships>
</file>

<file path=ppt/slideLayouts/_rels/slideLayout82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77.xml"/><Relationship Id="rId7" Type="http://schemas.openxmlformats.org/officeDocument/2006/relationships/image" Target="../media/image10.emf"/><Relationship Id="rId2" Type="http://schemas.openxmlformats.org/officeDocument/2006/relationships/tags" Target="../tags/tag1076.xml"/><Relationship Id="rId1" Type="http://schemas.openxmlformats.org/officeDocument/2006/relationships/vmlDrawing" Target="../drawings/vmlDrawing55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2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79.xml"/><Relationship Id="rId7" Type="http://schemas.openxmlformats.org/officeDocument/2006/relationships/image" Target="../media/image10.emf"/><Relationship Id="rId2" Type="http://schemas.openxmlformats.org/officeDocument/2006/relationships/tags" Target="../tags/tag1078.xml"/><Relationship Id="rId1" Type="http://schemas.openxmlformats.org/officeDocument/2006/relationships/vmlDrawing" Target="../drawings/vmlDrawing55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81.xml"/><Relationship Id="rId7" Type="http://schemas.openxmlformats.org/officeDocument/2006/relationships/image" Target="../media/image10.emf"/><Relationship Id="rId2" Type="http://schemas.openxmlformats.org/officeDocument/2006/relationships/tags" Target="../tags/tag1080.xml"/><Relationship Id="rId1" Type="http://schemas.openxmlformats.org/officeDocument/2006/relationships/vmlDrawing" Target="../drawings/vmlDrawing55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83.xml"/><Relationship Id="rId7" Type="http://schemas.openxmlformats.org/officeDocument/2006/relationships/image" Target="../media/image10.emf"/><Relationship Id="rId2" Type="http://schemas.openxmlformats.org/officeDocument/2006/relationships/tags" Target="../tags/tag1082.xml"/><Relationship Id="rId1" Type="http://schemas.openxmlformats.org/officeDocument/2006/relationships/vmlDrawing" Target="../drawings/vmlDrawing55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2.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085.xml"/><Relationship Id="rId7" Type="http://schemas.openxmlformats.org/officeDocument/2006/relationships/image" Target="../media/image9.emf"/><Relationship Id="rId2" Type="http://schemas.openxmlformats.org/officeDocument/2006/relationships/tags" Target="../tags/tag1084.xml"/><Relationship Id="rId1" Type="http://schemas.openxmlformats.org/officeDocument/2006/relationships/vmlDrawing" Target="../drawings/vmlDrawing55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3.xml.rels><?xml version="1.0" encoding="UTF-8" standalone="yes"?>
<Relationships xmlns="http://schemas.openxmlformats.org/package/2006/relationships"><Relationship Id="rId3" Type="http://schemas.openxmlformats.org/officeDocument/2006/relationships/tags" Target="../tags/tag1087.xml"/><Relationship Id="rId7" Type="http://schemas.openxmlformats.org/officeDocument/2006/relationships/image" Target="../media/image10.emf"/><Relationship Id="rId2" Type="http://schemas.openxmlformats.org/officeDocument/2006/relationships/tags" Target="../tags/tag1086.xml"/><Relationship Id="rId1" Type="http://schemas.openxmlformats.org/officeDocument/2006/relationships/vmlDrawing" Target="../drawings/vmlDrawing55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4.xml.rels><?xml version="1.0" encoding="UTF-8" standalone="yes"?>
<Relationships xmlns="http://schemas.openxmlformats.org/package/2006/relationships"><Relationship Id="rId3" Type="http://schemas.openxmlformats.org/officeDocument/2006/relationships/tags" Target="../tags/tag1089.xml"/><Relationship Id="rId7" Type="http://schemas.openxmlformats.org/officeDocument/2006/relationships/image" Target="../media/image2.png"/><Relationship Id="rId2" Type="http://schemas.openxmlformats.org/officeDocument/2006/relationships/tags" Target="../tags/tag1088.xml"/><Relationship Id="rId1" Type="http://schemas.openxmlformats.org/officeDocument/2006/relationships/vmlDrawing" Target="../drawings/vmlDrawing55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091.xml"/><Relationship Id="rId7" Type="http://schemas.openxmlformats.org/officeDocument/2006/relationships/image" Target="../media/image2.png"/><Relationship Id="rId2" Type="http://schemas.openxmlformats.org/officeDocument/2006/relationships/tags" Target="../tags/tag1090.xml"/><Relationship Id="rId1" Type="http://schemas.openxmlformats.org/officeDocument/2006/relationships/vmlDrawing" Target="../drawings/vmlDrawing56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93.xml"/><Relationship Id="rId7" Type="http://schemas.openxmlformats.org/officeDocument/2006/relationships/image" Target="../media/image10.emf"/><Relationship Id="rId2" Type="http://schemas.openxmlformats.org/officeDocument/2006/relationships/tags" Target="../tags/tag1092.xml"/><Relationship Id="rId1" Type="http://schemas.openxmlformats.org/officeDocument/2006/relationships/vmlDrawing" Target="../drawings/vmlDrawing56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95.xml"/><Relationship Id="rId7" Type="http://schemas.openxmlformats.org/officeDocument/2006/relationships/image" Target="../media/image10.emf"/><Relationship Id="rId2" Type="http://schemas.openxmlformats.org/officeDocument/2006/relationships/tags" Target="../tags/tag1094.xml"/><Relationship Id="rId1" Type="http://schemas.openxmlformats.org/officeDocument/2006/relationships/vmlDrawing" Target="../drawings/vmlDrawing56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97.xml"/><Relationship Id="rId7" Type="http://schemas.openxmlformats.org/officeDocument/2006/relationships/image" Target="../media/image10.emf"/><Relationship Id="rId2" Type="http://schemas.openxmlformats.org/officeDocument/2006/relationships/tags" Target="../tags/tag1096.xml"/><Relationship Id="rId1" Type="http://schemas.openxmlformats.org/officeDocument/2006/relationships/vmlDrawing" Target="../drawings/vmlDrawing56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3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099.xml"/><Relationship Id="rId7" Type="http://schemas.openxmlformats.org/officeDocument/2006/relationships/image" Target="../media/image10.emf"/><Relationship Id="rId2" Type="http://schemas.openxmlformats.org/officeDocument/2006/relationships/tags" Target="../tags/tag1098.xml"/><Relationship Id="rId1" Type="http://schemas.openxmlformats.org/officeDocument/2006/relationships/vmlDrawing" Target="../drawings/vmlDrawing56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3" Type="http://schemas.openxmlformats.org/officeDocument/2006/relationships/tags" Target="../tags/tag1101.xml"/><Relationship Id="rId7" Type="http://schemas.openxmlformats.org/officeDocument/2006/relationships/image" Target="../media/image10.emf"/><Relationship Id="rId2" Type="http://schemas.openxmlformats.org/officeDocument/2006/relationships/tags" Target="../tags/tag1100.xml"/><Relationship Id="rId1" Type="http://schemas.openxmlformats.org/officeDocument/2006/relationships/vmlDrawing" Target="../drawings/vmlDrawing56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1.xml.rels><?xml version="1.0" encoding="UTF-8" standalone="yes"?>
<Relationships xmlns="http://schemas.openxmlformats.org/package/2006/relationships"><Relationship Id="rId3" Type="http://schemas.openxmlformats.org/officeDocument/2006/relationships/tags" Target="../tags/tag1103.xml"/><Relationship Id="rId7" Type="http://schemas.openxmlformats.org/officeDocument/2006/relationships/image" Target="../media/image10.emf"/><Relationship Id="rId2" Type="http://schemas.openxmlformats.org/officeDocument/2006/relationships/tags" Target="../tags/tag1102.xml"/><Relationship Id="rId1" Type="http://schemas.openxmlformats.org/officeDocument/2006/relationships/vmlDrawing" Target="../drawings/vmlDrawing566.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2.xml.rels><?xml version="1.0" encoding="UTF-8" standalone="yes"?>
<Relationships xmlns="http://schemas.openxmlformats.org/package/2006/relationships"><Relationship Id="rId3" Type="http://schemas.openxmlformats.org/officeDocument/2006/relationships/tags" Target="../tags/tag1105.xml"/><Relationship Id="rId7" Type="http://schemas.openxmlformats.org/officeDocument/2006/relationships/image" Target="../media/image2.png"/><Relationship Id="rId2" Type="http://schemas.openxmlformats.org/officeDocument/2006/relationships/tags" Target="../tags/tag1104.xml"/><Relationship Id="rId1" Type="http://schemas.openxmlformats.org/officeDocument/2006/relationships/vmlDrawing" Target="../drawings/vmlDrawing567.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3.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107.xml"/><Relationship Id="rId7" Type="http://schemas.openxmlformats.org/officeDocument/2006/relationships/image" Target="../media/image2.png"/><Relationship Id="rId2" Type="http://schemas.openxmlformats.org/officeDocument/2006/relationships/tags" Target="../tags/tag1106.xml"/><Relationship Id="rId1" Type="http://schemas.openxmlformats.org/officeDocument/2006/relationships/vmlDrawing" Target="../drawings/vmlDrawing568.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09.xml"/><Relationship Id="rId7" Type="http://schemas.openxmlformats.org/officeDocument/2006/relationships/image" Target="../media/image10.emf"/><Relationship Id="rId2" Type="http://schemas.openxmlformats.org/officeDocument/2006/relationships/tags" Target="../tags/tag1108.xml"/><Relationship Id="rId1" Type="http://schemas.openxmlformats.org/officeDocument/2006/relationships/vmlDrawing" Target="../drawings/vmlDrawing569.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11.xml"/><Relationship Id="rId7" Type="http://schemas.openxmlformats.org/officeDocument/2006/relationships/image" Target="../media/image10.emf"/><Relationship Id="rId2" Type="http://schemas.openxmlformats.org/officeDocument/2006/relationships/tags" Target="../tags/tag1110.xml"/><Relationship Id="rId1" Type="http://schemas.openxmlformats.org/officeDocument/2006/relationships/vmlDrawing" Target="../drawings/vmlDrawing570.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13.xml"/><Relationship Id="rId7" Type="http://schemas.openxmlformats.org/officeDocument/2006/relationships/image" Target="../media/image10.emf"/><Relationship Id="rId2" Type="http://schemas.openxmlformats.org/officeDocument/2006/relationships/tags" Target="../tags/tag1112.xml"/><Relationship Id="rId1" Type="http://schemas.openxmlformats.org/officeDocument/2006/relationships/vmlDrawing" Target="../drawings/vmlDrawing571.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15.xml"/><Relationship Id="rId7" Type="http://schemas.openxmlformats.org/officeDocument/2006/relationships/image" Target="../media/image10.emf"/><Relationship Id="rId2" Type="http://schemas.openxmlformats.org/officeDocument/2006/relationships/tags" Target="../tags/tag1114.xml"/><Relationship Id="rId1" Type="http://schemas.openxmlformats.org/officeDocument/2006/relationships/vmlDrawing" Target="../drawings/vmlDrawing57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8.xml.rels><?xml version="1.0" encoding="UTF-8" standalone="yes"?>
<Relationships xmlns="http://schemas.openxmlformats.org/package/2006/relationships"><Relationship Id="rId3" Type="http://schemas.openxmlformats.org/officeDocument/2006/relationships/tags" Target="../tags/tag1117.xml"/><Relationship Id="rId7" Type="http://schemas.openxmlformats.org/officeDocument/2006/relationships/image" Target="../media/image10.emf"/><Relationship Id="rId2" Type="http://schemas.openxmlformats.org/officeDocument/2006/relationships/tags" Target="../tags/tag1116.xml"/><Relationship Id="rId1" Type="http://schemas.openxmlformats.org/officeDocument/2006/relationships/vmlDrawing" Target="../drawings/vmlDrawing573.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49.xml.rels><?xml version="1.0" encoding="UTF-8" standalone="yes"?>
<Relationships xmlns="http://schemas.openxmlformats.org/package/2006/relationships"><Relationship Id="rId3" Type="http://schemas.openxmlformats.org/officeDocument/2006/relationships/tags" Target="../tags/tag1119.xml"/><Relationship Id="rId7" Type="http://schemas.openxmlformats.org/officeDocument/2006/relationships/image" Target="../media/image10.emf"/><Relationship Id="rId2" Type="http://schemas.openxmlformats.org/officeDocument/2006/relationships/tags" Target="../tags/tag1118.xml"/><Relationship Id="rId1" Type="http://schemas.openxmlformats.org/officeDocument/2006/relationships/vmlDrawing" Target="../drawings/vmlDrawing574.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2.png"/><Relationship Id="rId2" Type="http://schemas.openxmlformats.org/officeDocument/2006/relationships/tags" Target="../tags/tag142.xml"/><Relationship Id="rId1" Type="http://schemas.openxmlformats.org/officeDocument/2006/relationships/vmlDrawing" Target="../drawings/vmlDrawing72.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850.xml.rels><?xml version="1.0" encoding="UTF-8" standalone="yes"?>
<Relationships xmlns="http://schemas.openxmlformats.org/package/2006/relationships"><Relationship Id="rId3" Type="http://schemas.openxmlformats.org/officeDocument/2006/relationships/tags" Target="../tags/tag1121.xml"/><Relationship Id="rId2" Type="http://schemas.openxmlformats.org/officeDocument/2006/relationships/tags" Target="../tags/tag1120.xml"/><Relationship Id="rId1" Type="http://schemas.openxmlformats.org/officeDocument/2006/relationships/vmlDrawing" Target="../drawings/vmlDrawing575.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s>
</file>

<file path=ppt/slideLayouts/_rels/slideLayout85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23.xml"/><Relationship Id="rId7" Type="http://schemas.openxmlformats.org/officeDocument/2006/relationships/image" Target="../media/image11.emf"/><Relationship Id="rId2" Type="http://schemas.openxmlformats.org/officeDocument/2006/relationships/tags" Target="../tags/tag1122.xml"/><Relationship Id="rId1" Type="http://schemas.openxmlformats.org/officeDocument/2006/relationships/vmlDrawing" Target="../drawings/vmlDrawing576.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25.xml"/><Relationship Id="rId7" Type="http://schemas.openxmlformats.org/officeDocument/2006/relationships/image" Target="../media/image11.emf"/><Relationship Id="rId2" Type="http://schemas.openxmlformats.org/officeDocument/2006/relationships/tags" Target="../tags/tag1124.xml"/><Relationship Id="rId1" Type="http://schemas.openxmlformats.org/officeDocument/2006/relationships/vmlDrawing" Target="../drawings/vmlDrawing577.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38.bin"/><Relationship Id="rId10" Type="http://schemas.openxmlformats.org/officeDocument/2006/relationships/image" Target="../media/image12.emf"/><Relationship Id="rId4" Type="http://schemas.openxmlformats.org/officeDocument/2006/relationships/slideMaster" Target="../slideMasters/slideMaster11.xml"/><Relationship Id="rId9" Type="http://schemas.openxmlformats.org/officeDocument/2006/relationships/image" Target="../media/image13.emf"/></Relationships>
</file>

<file path=ppt/slideLayouts/_rels/slideLayout85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27.xml"/><Relationship Id="rId7" Type="http://schemas.openxmlformats.org/officeDocument/2006/relationships/image" Target="../media/image11.emf"/><Relationship Id="rId2" Type="http://schemas.openxmlformats.org/officeDocument/2006/relationships/tags" Target="../tags/tag1126.xml"/><Relationship Id="rId1" Type="http://schemas.openxmlformats.org/officeDocument/2006/relationships/vmlDrawing" Target="../drawings/vmlDrawing578.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29.xml"/><Relationship Id="rId7" Type="http://schemas.openxmlformats.org/officeDocument/2006/relationships/image" Target="../media/image11.emf"/><Relationship Id="rId2" Type="http://schemas.openxmlformats.org/officeDocument/2006/relationships/tags" Target="../tags/tag1128.xml"/><Relationship Id="rId1" Type="http://schemas.openxmlformats.org/officeDocument/2006/relationships/vmlDrawing" Target="../drawings/vmlDrawing579.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1.xml"/><Relationship Id="rId7" Type="http://schemas.openxmlformats.org/officeDocument/2006/relationships/image" Target="../media/image11.emf"/><Relationship Id="rId2" Type="http://schemas.openxmlformats.org/officeDocument/2006/relationships/tags" Target="../tags/tag1130.xml"/><Relationship Id="rId1" Type="http://schemas.openxmlformats.org/officeDocument/2006/relationships/vmlDrawing" Target="../drawings/vmlDrawing580.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3.xml"/><Relationship Id="rId7" Type="http://schemas.openxmlformats.org/officeDocument/2006/relationships/image" Target="../media/image11.emf"/><Relationship Id="rId2" Type="http://schemas.openxmlformats.org/officeDocument/2006/relationships/tags" Target="../tags/tag1132.xml"/><Relationship Id="rId1" Type="http://schemas.openxmlformats.org/officeDocument/2006/relationships/vmlDrawing" Target="../drawings/vmlDrawing581.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5.xml"/><Relationship Id="rId7" Type="http://schemas.openxmlformats.org/officeDocument/2006/relationships/image" Target="../media/image11.emf"/><Relationship Id="rId2" Type="http://schemas.openxmlformats.org/officeDocument/2006/relationships/tags" Target="../tags/tag1134.xml"/><Relationship Id="rId1" Type="http://schemas.openxmlformats.org/officeDocument/2006/relationships/vmlDrawing" Target="../drawings/vmlDrawing582.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7.xml"/><Relationship Id="rId7" Type="http://schemas.openxmlformats.org/officeDocument/2006/relationships/image" Target="../media/image11.emf"/><Relationship Id="rId2" Type="http://schemas.openxmlformats.org/officeDocument/2006/relationships/tags" Target="../tags/tag1136.xml"/><Relationship Id="rId1" Type="http://schemas.openxmlformats.org/officeDocument/2006/relationships/vmlDrawing" Target="../drawings/vmlDrawing583.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4.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5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39.xml"/><Relationship Id="rId7" Type="http://schemas.openxmlformats.org/officeDocument/2006/relationships/image" Target="../media/image11.emf"/><Relationship Id="rId2" Type="http://schemas.openxmlformats.org/officeDocument/2006/relationships/tags" Target="../tags/tag1138.xml"/><Relationship Id="rId1" Type="http://schemas.openxmlformats.org/officeDocument/2006/relationships/vmlDrawing" Target="../drawings/vmlDrawing584.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2.png"/><Relationship Id="rId2" Type="http://schemas.openxmlformats.org/officeDocument/2006/relationships/tags" Target="../tags/tag143.xml"/><Relationship Id="rId1" Type="http://schemas.openxmlformats.org/officeDocument/2006/relationships/vmlDrawing" Target="../drawings/vmlDrawing73.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86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41.xml"/><Relationship Id="rId7" Type="http://schemas.openxmlformats.org/officeDocument/2006/relationships/image" Target="../media/image11.emf"/><Relationship Id="rId2" Type="http://schemas.openxmlformats.org/officeDocument/2006/relationships/tags" Target="../tags/tag1140.xml"/><Relationship Id="rId1" Type="http://schemas.openxmlformats.org/officeDocument/2006/relationships/vmlDrawing" Target="../drawings/vmlDrawing585.vml"/><Relationship Id="rId6" Type="http://schemas.openxmlformats.org/officeDocument/2006/relationships/image" Target="../media/image1.emf"/><Relationship Id="rId5" Type="http://schemas.openxmlformats.org/officeDocument/2006/relationships/oleObject" Target="../embeddings/oleObject38.bin"/><Relationship Id="rId10" Type="http://schemas.openxmlformats.org/officeDocument/2006/relationships/image" Target="../media/image13.emf"/><Relationship Id="rId4" Type="http://schemas.openxmlformats.org/officeDocument/2006/relationships/slideMaster" Target="../slideMasters/slideMaster11.xml"/><Relationship Id="rId9" Type="http://schemas.openxmlformats.org/officeDocument/2006/relationships/image" Target="../media/image14.emf"/></Relationships>
</file>

<file path=ppt/slideLayouts/_rels/slideLayout86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43.xml"/><Relationship Id="rId7" Type="http://schemas.openxmlformats.org/officeDocument/2006/relationships/image" Target="../media/image11.emf"/><Relationship Id="rId2" Type="http://schemas.openxmlformats.org/officeDocument/2006/relationships/tags" Target="../tags/tag1142.xml"/><Relationship Id="rId1" Type="http://schemas.openxmlformats.org/officeDocument/2006/relationships/vmlDrawing" Target="../drawings/vmlDrawing586.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 Id="rId9" Type="http://schemas.openxmlformats.org/officeDocument/2006/relationships/image" Target="../media/image12.emf"/></Relationships>
</file>

<file path=ppt/slideLayouts/_rels/slideLayout86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145.xml"/><Relationship Id="rId7" Type="http://schemas.openxmlformats.org/officeDocument/2006/relationships/image" Target="../media/image11.emf"/><Relationship Id="rId2" Type="http://schemas.openxmlformats.org/officeDocument/2006/relationships/tags" Target="../tags/tag1144.xml"/><Relationship Id="rId1" Type="http://schemas.openxmlformats.org/officeDocument/2006/relationships/vmlDrawing" Target="../drawings/vmlDrawing587.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 Id="rId9" Type="http://schemas.openxmlformats.org/officeDocument/2006/relationships/image" Target="../media/image14.emf"/></Relationships>
</file>

<file path=ppt/slideLayouts/_rels/slideLayout863.xml.rels><?xml version="1.0" encoding="UTF-8" standalone="yes"?>
<Relationships xmlns="http://schemas.openxmlformats.org/package/2006/relationships"><Relationship Id="rId3" Type="http://schemas.openxmlformats.org/officeDocument/2006/relationships/tags" Target="../tags/tag1147.xml"/><Relationship Id="rId2" Type="http://schemas.openxmlformats.org/officeDocument/2006/relationships/tags" Target="../tags/tag1146.xml"/><Relationship Id="rId1" Type="http://schemas.openxmlformats.org/officeDocument/2006/relationships/vmlDrawing" Target="../drawings/vmlDrawing588.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s>
</file>

<file path=ppt/slideLayouts/_rels/slideLayout864.xml.rels><?xml version="1.0" encoding="UTF-8" standalone="yes"?>
<Relationships xmlns="http://schemas.openxmlformats.org/package/2006/relationships"><Relationship Id="rId3" Type="http://schemas.openxmlformats.org/officeDocument/2006/relationships/tags" Target="../tags/tag1149.xml"/><Relationship Id="rId2" Type="http://schemas.openxmlformats.org/officeDocument/2006/relationships/tags" Target="../tags/tag1148.xml"/><Relationship Id="rId1" Type="http://schemas.openxmlformats.org/officeDocument/2006/relationships/vmlDrawing" Target="../drawings/vmlDrawing589.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s>
</file>

<file path=ppt/slideLayouts/_rels/slideLayout865.xml.rels><?xml version="1.0" encoding="UTF-8" standalone="yes"?>
<Relationships xmlns="http://schemas.openxmlformats.org/package/2006/relationships"><Relationship Id="rId3" Type="http://schemas.openxmlformats.org/officeDocument/2006/relationships/tags" Target="../tags/tag1151.xml"/><Relationship Id="rId2" Type="http://schemas.openxmlformats.org/officeDocument/2006/relationships/tags" Target="../tags/tag1150.xml"/><Relationship Id="rId1" Type="http://schemas.openxmlformats.org/officeDocument/2006/relationships/vmlDrawing" Target="../drawings/vmlDrawing590.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s>
</file>

<file path=ppt/slideLayouts/_rels/slideLayout866.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153.xml"/><Relationship Id="rId7" Type="http://schemas.openxmlformats.org/officeDocument/2006/relationships/image" Target="../media/image15.png"/><Relationship Id="rId2" Type="http://schemas.openxmlformats.org/officeDocument/2006/relationships/tags" Target="../tags/tag1152.xml"/><Relationship Id="rId1" Type="http://schemas.openxmlformats.org/officeDocument/2006/relationships/vmlDrawing" Target="../drawings/vmlDrawing591.vml"/><Relationship Id="rId6" Type="http://schemas.openxmlformats.org/officeDocument/2006/relationships/image" Target="../media/image1.emf"/><Relationship Id="rId5" Type="http://schemas.openxmlformats.org/officeDocument/2006/relationships/oleObject" Target="../embeddings/oleObject38.bin"/><Relationship Id="rId4" Type="http://schemas.openxmlformats.org/officeDocument/2006/relationships/slideMaster" Target="../slideMasters/slideMaster11.xml"/></Relationships>
</file>

<file path=ppt/slideLayouts/_rels/slideLayout867.xml.rels><?xml version="1.0" encoding="UTF-8" standalone="yes"?>
<Relationships xmlns="http://schemas.openxmlformats.org/package/2006/relationships"><Relationship Id="rId3" Type="http://schemas.openxmlformats.org/officeDocument/2006/relationships/tags" Target="../tags/tag1155.xml"/><Relationship Id="rId2" Type="http://schemas.openxmlformats.org/officeDocument/2006/relationships/tags" Target="../tags/tag1154.xml"/><Relationship Id="rId1" Type="http://schemas.openxmlformats.org/officeDocument/2006/relationships/vmlDrawing" Target="../drawings/vmlDrawing592.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xml"/><Relationship Id="rId7" Type="http://schemas.microsoft.com/office/2007/relationships/hdphoto" Target="../media/hdphoto1.wdp"/><Relationship Id="rId2" Type="http://schemas.openxmlformats.org/officeDocument/2006/relationships/tags" Target="../tags/tag144.xml"/><Relationship Id="rId1" Type="http://schemas.openxmlformats.org/officeDocument/2006/relationships/vmlDrawing" Target="../drawings/vmlDrawing74.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12.bin"/><Relationship Id="rId9" Type="http://schemas.openxmlformats.org/officeDocument/2006/relationships/image" Target="../media/image2.png"/></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8.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157.xml"/><Relationship Id="rId7" Type="http://schemas.openxmlformats.org/officeDocument/2006/relationships/image" Target="../media/image15.png"/><Relationship Id="rId2" Type="http://schemas.openxmlformats.org/officeDocument/2006/relationships/tags" Target="../tags/tag1156.xml"/><Relationship Id="rId1" Type="http://schemas.openxmlformats.org/officeDocument/2006/relationships/vmlDrawing" Target="../drawings/vmlDrawing593.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11.xml"/></Relationships>
</file>

<file path=ppt/slideLayouts/_rels/slideLayout879.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159.xml"/><Relationship Id="rId7" Type="http://schemas.openxmlformats.org/officeDocument/2006/relationships/image" Target="../media/image15.png"/><Relationship Id="rId2" Type="http://schemas.openxmlformats.org/officeDocument/2006/relationships/tags" Target="../tags/tag1158.xml"/><Relationship Id="rId1" Type="http://schemas.openxmlformats.org/officeDocument/2006/relationships/vmlDrawing" Target="../drawings/vmlDrawing594.vml"/><Relationship Id="rId6" Type="http://schemas.openxmlformats.org/officeDocument/2006/relationships/image" Target="../media/image1.emf"/><Relationship Id="rId5" Type="http://schemas.openxmlformats.org/officeDocument/2006/relationships/oleObject" Target="../embeddings/oleObject39.bin"/><Relationship Id="rId4" Type="http://schemas.openxmlformats.org/officeDocument/2006/relationships/slideMaster" Target="../slideMasters/slideMaster1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3.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2.png"/><Relationship Id="rId2" Type="http://schemas.openxmlformats.org/officeDocument/2006/relationships/tags" Target="../tags/tag1160.xml"/><Relationship Id="rId1" Type="http://schemas.openxmlformats.org/officeDocument/2006/relationships/vmlDrawing" Target="../drawings/vmlDrawing595.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884.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2.png"/><Relationship Id="rId2" Type="http://schemas.openxmlformats.org/officeDocument/2006/relationships/tags" Target="../tags/tag1161.xml"/><Relationship Id="rId1" Type="http://schemas.openxmlformats.org/officeDocument/2006/relationships/vmlDrawing" Target="../drawings/vmlDrawing596.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88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1.xml"/><Relationship Id="rId7" Type="http://schemas.microsoft.com/office/2007/relationships/hdphoto" Target="../media/hdphoto1.wdp"/><Relationship Id="rId2" Type="http://schemas.openxmlformats.org/officeDocument/2006/relationships/tags" Target="../tags/tag1162.xml"/><Relationship Id="rId1" Type="http://schemas.openxmlformats.org/officeDocument/2006/relationships/vmlDrawing" Target="../drawings/vmlDrawing597.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40.bin"/><Relationship Id="rId9" Type="http://schemas.openxmlformats.org/officeDocument/2006/relationships/image" Target="../media/image2.png"/></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48.xml"/><Relationship Id="rId7" Type="http://schemas.openxmlformats.org/officeDocument/2006/relationships/image" Target="../media/image4.png"/><Relationship Id="rId2" Type="http://schemas.openxmlformats.org/officeDocument/2006/relationships/tags" Target="../tags/tag147.xml"/><Relationship Id="rId1" Type="http://schemas.openxmlformats.org/officeDocument/2006/relationships/vmlDrawing" Target="../drawings/vmlDrawing76.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66.xml"/><Relationship Id="rId7" Type="http://schemas.openxmlformats.org/officeDocument/2006/relationships/image" Target="../media/image4.png"/><Relationship Id="rId2" Type="http://schemas.openxmlformats.org/officeDocument/2006/relationships/tags" Target="../tags/tag1165.xml"/><Relationship Id="rId1" Type="http://schemas.openxmlformats.org/officeDocument/2006/relationships/vmlDrawing" Target="../drawings/vmlDrawing599.vml"/><Relationship Id="rId6" Type="http://schemas.openxmlformats.org/officeDocument/2006/relationships/image" Target="../media/image1.emf"/><Relationship Id="rId5" Type="http://schemas.openxmlformats.org/officeDocument/2006/relationships/oleObject" Target="../embeddings/oleObject140.bin"/><Relationship Id="rId4" Type="http://schemas.openxmlformats.org/officeDocument/2006/relationships/slideMaster" Target="../slideMasters/slideMaster12.xml"/></Relationships>
</file>

<file path=ppt/slideLayouts/_rels/slideLayout892.xml.rels><?xml version="1.0" encoding="UTF-8" standalone="yes"?>
<Relationships xmlns="http://schemas.openxmlformats.org/package/2006/relationships"><Relationship Id="rId3" Type="http://schemas.openxmlformats.org/officeDocument/2006/relationships/tags" Target="../tags/tag1168.xml"/><Relationship Id="rId2" Type="http://schemas.openxmlformats.org/officeDocument/2006/relationships/tags" Target="../tags/tag1167.xml"/><Relationship Id="rId1" Type="http://schemas.openxmlformats.org/officeDocument/2006/relationships/vmlDrawing" Target="../drawings/vmlDrawing600.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89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70.xml"/><Relationship Id="rId7" Type="http://schemas.openxmlformats.org/officeDocument/2006/relationships/image" Target="../media/image1.emf"/><Relationship Id="rId2" Type="http://schemas.openxmlformats.org/officeDocument/2006/relationships/tags" Target="../tags/tag1169.xml"/><Relationship Id="rId1" Type="http://schemas.openxmlformats.org/officeDocument/2006/relationships/vmlDrawing" Target="../drawings/vmlDrawing601.vml"/><Relationship Id="rId6" Type="http://schemas.openxmlformats.org/officeDocument/2006/relationships/oleObject" Target="../embeddings/oleObject142.bin"/><Relationship Id="rId5" Type="http://schemas.openxmlformats.org/officeDocument/2006/relationships/image" Target="../media/image5.jpg"/><Relationship Id="rId4" Type="http://schemas.openxmlformats.org/officeDocument/2006/relationships/slideMaster" Target="../slideMasters/slideMaster12.xml"/></Relationships>
</file>

<file path=ppt/slideLayouts/_rels/slideLayout894.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1171.xml"/><Relationship Id="rId1" Type="http://schemas.openxmlformats.org/officeDocument/2006/relationships/vmlDrawing" Target="../drawings/vmlDrawing602.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43.bin"/></Relationships>
</file>

<file path=ppt/slideLayouts/_rels/slideLayout895.xml.rels><?xml version="1.0" encoding="UTF-8" standalone="yes"?>
<Relationships xmlns="http://schemas.openxmlformats.org/package/2006/relationships"><Relationship Id="rId3" Type="http://schemas.openxmlformats.org/officeDocument/2006/relationships/tags" Target="../tags/tag1173.xml"/><Relationship Id="rId7" Type="http://schemas.openxmlformats.org/officeDocument/2006/relationships/image" Target="../media/image2.png"/><Relationship Id="rId2" Type="http://schemas.openxmlformats.org/officeDocument/2006/relationships/tags" Target="../tags/tag1172.xml"/><Relationship Id="rId1" Type="http://schemas.openxmlformats.org/officeDocument/2006/relationships/vmlDrawing" Target="../drawings/vmlDrawing603.vml"/><Relationship Id="rId6" Type="http://schemas.openxmlformats.org/officeDocument/2006/relationships/image" Target="../media/image1.emf"/><Relationship Id="rId5" Type="http://schemas.openxmlformats.org/officeDocument/2006/relationships/oleObject" Target="../embeddings/oleObject144.bin"/><Relationship Id="rId4" Type="http://schemas.openxmlformats.org/officeDocument/2006/relationships/slideMaster" Target="../slideMasters/slideMaster12.xml"/></Relationships>
</file>

<file path=ppt/slideLayouts/_rels/slideLayout896.xml.rels><?xml version="1.0" encoding="UTF-8" standalone="yes"?>
<Relationships xmlns="http://schemas.openxmlformats.org/package/2006/relationships"><Relationship Id="rId3" Type="http://schemas.openxmlformats.org/officeDocument/2006/relationships/tags" Target="../tags/tag1175.xml"/><Relationship Id="rId7" Type="http://schemas.openxmlformats.org/officeDocument/2006/relationships/image" Target="../media/image6.png"/><Relationship Id="rId2" Type="http://schemas.openxmlformats.org/officeDocument/2006/relationships/tags" Target="../tags/tag1174.xml"/><Relationship Id="rId1" Type="http://schemas.openxmlformats.org/officeDocument/2006/relationships/vmlDrawing" Target="../drawings/vmlDrawing604.vml"/><Relationship Id="rId6" Type="http://schemas.openxmlformats.org/officeDocument/2006/relationships/image" Target="../media/image1.emf"/><Relationship Id="rId5" Type="http://schemas.openxmlformats.org/officeDocument/2006/relationships/oleObject" Target="../embeddings/oleObject145.bin"/><Relationship Id="rId4" Type="http://schemas.openxmlformats.org/officeDocument/2006/relationships/slideMaster" Target="../slideMasters/slideMaster12.xml"/></Relationships>
</file>

<file path=ppt/slideLayouts/_rels/slideLayout89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77.xml"/><Relationship Id="rId7" Type="http://schemas.openxmlformats.org/officeDocument/2006/relationships/image" Target="../media/image1.emf"/><Relationship Id="rId2" Type="http://schemas.openxmlformats.org/officeDocument/2006/relationships/tags" Target="../tags/tag1176.xml"/><Relationship Id="rId1" Type="http://schemas.openxmlformats.org/officeDocument/2006/relationships/vmlDrawing" Target="../drawings/vmlDrawing605.vml"/><Relationship Id="rId6" Type="http://schemas.openxmlformats.org/officeDocument/2006/relationships/oleObject" Target="../embeddings/oleObject146.bin"/><Relationship Id="rId5" Type="http://schemas.openxmlformats.org/officeDocument/2006/relationships/image" Target="../media/image7.jpg"/><Relationship Id="rId4" Type="http://schemas.openxmlformats.org/officeDocument/2006/relationships/slideMaster" Target="../slideMasters/slideMaster12.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2.xml"/></Relationships>
</file>

<file path=ppt/slideLayouts/_rels/slideLayout899.xml.rels><?xml version="1.0" encoding="UTF-8" standalone="yes"?>
<Relationships xmlns="http://schemas.openxmlformats.org/package/2006/relationships"><Relationship Id="rId3" Type="http://schemas.openxmlformats.org/officeDocument/2006/relationships/tags" Target="../tags/tag1179.xml"/><Relationship Id="rId2" Type="http://schemas.openxmlformats.org/officeDocument/2006/relationships/tags" Target="../tags/tag1178.xml"/><Relationship Id="rId1" Type="http://schemas.openxmlformats.org/officeDocument/2006/relationships/vmlDrawing" Target="../drawings/vmlDrawing606.vml"/><Relationship Id="rId6" Type="http://schemas.openxmlformats.org/officeDocument/2006/relationships/image" Target="../media/image1.emf"/><Relationship Id="rId5" Type="http://schemas.openxmlformats.org/officeDocument/2006/relationships/oleObject" Target="../embeddings/oleObject147.bin"/><Relationship Id="rId4"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vmlDrawing" Target="../drawings/vmlDrawing9.vml"/><Relationship Id="rId6" Type="http://schemas.openxmlformats.org/officeDocument/2006/relationships/image" Target="../media/image1.emf"/><Relationship Id="rId5" Type="http://schemas.openxmlformats.org/officeDocument/2006/relationships/oleObject" Target="../embeddings/oleObject9.bin"/><Relationship Id="rId4"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tags" Target="../tags/tag150.xml"/><Relationship Id="rId2" Type="http://schemas.openxmlformats.org/officeDocument/2006/relationships/tags" Target="../tags/tag149.xml"/><Relationship Id="rId1" Type="http://schemas.openxmlformats.org/officeDocument/2006/relationships/vmlDrawing" Target="../drawings/vmlDrawing77.vml"/><Relationship Id="rId6" Type="http://schemas.openxmlformats.org/officeDocument/2006/relationships/image" Target="../media/image1.emf"/><Relationship Id="rId5" Type="http://schemas.openxmlformats.org/officeDocument/2006/relationships/oleObject" Target="../embeddings/oleObject15.bin"/><Relationship Id="rId4"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3" Type="http://schemas.openxmlformats.org/officeDocument/2006/relationships/tags" Target="../tags/tag1181.xml"/><Relationship Id="rId7" Type="http://schemas.openxmlformats.org/officeDocument/2006/relationships/image" Target="../media/image2.png"/><Relationship Id="rId2" Type="http://schemas.openxmlformats.org/officeDocument/2006/relationships/tags" Target="../tags/tag1180.xml"/><Relationship Id="rId1" Type="http://schemas.openxmlformats.org/officeDocument/2006/relationships/vmlDrawing" Target="../drawings/vmlDrawing607.vml"/><Relationship Id="rId6" Type="http://schemas.openxmlformats.org/officeDocument/2006/relationships/image" Target="../media/image1.emf"/><Relationship Id="rId5" Type="http://schemas.openxmlformats.org/officeDocument/2006/relationships/oleObject" Target="../embeddings/oleObject144.bin"/><Relationship Id="rId4" Type="http://schemas.openxmlformats.org/officeDocument/2006/relationships/slideMaster" Target="../slideMasters/slideMaster12.xml"/></Relationships>
</file>

<file path=ppt/slideLayouts/_rels/slideLayout901.xml.rels><?xml version="1.0" encoding="UTF-8" standalone="yes"?>
<Relationships xmlns="http://schemas.openxmlformats.org/package/2006/relationships"><Relationship Id="rId3" Type="http://schemas.openxmlformats.org/officeDocument/2006/relationships/tags" Target="../tags/tag1183.xml"/><Relationship Id="rId7" Type="http://schemas.openxmlformats.org/officeDocument/2006/relationships/image" Target="../media/image2.png"/><Relationship Id="rId2" Type="http://schemas.openxmlformats.org/officeDocument/2006/relationships/tags" Target="../tags/tag1182.xml"/><Relationship Id="rId1" Type="http://schemas.openxmlformats.org/officeDocument/2006/relationships/vmlDrawing" Target="../drawings/vmlDrawing608.vml"/><Relationship Id="rId6" Type="http://schemas.openxmlformats.org/officeDocument/2006/relationships/image" Target="../media/image1.emf"/><Relationship Id="rId5" Type="http://schemas.openxmlformats.org/officeDocument/2006/relationships/oleObject" Target="../embeddings/oleObject144.bin"/><Relationship Id="rId4" Type="http://schemas.openxmlformats.org/officeDocument/2006/relationships/slideMaster" Target="../slideMasters/slideMaster12.xml"/></Relationships>
</file>

<file path=ppt/slideLayouts/_rels/slideLayout902.xml.rels><?xml version="1.0" encoding="UTF-8" standalone="yes"?>
<Relationships xmlns="http://schemas.openxmlformats.org/package/2006/relationships"><Relationship Id="rId3" Type="http://schemas.openxmlformats.org/officeDocument/2006/relationships/tags" Target="../tags/tag1185.xml"/><Relationship Id="rId7" Type="http://schemas.openxmlformats.org/officeDocument/2006/relationships/image" Target="../media/image2.png"/><Relationship Id="rId2" Type="http://schemas.openxmlformats.org/officeDocument/2006/relationships/tags" Target="../tags/tag1184.xml"/><Relationship Id="rId1" Type="http://schemas.openxmlformats.org/officeDocument/2006/relationships/vmlDrawing" Target="../drawings/vmlDrawing609.vml"/><Relationship Id="rId6" Type="http://schemas.openxmlformats.org/officeDocument/2006/relationships/image" Target="../media/image1.emf"/><Relationship Id="rId5" Type="http://schemas.openxmlformats.org/officeDocument/2006/relationships/oleObject" Target="../embeddings/oleObject144.bin"/><Relationship Id="rId4" Type="http://schemas.openxmlformats.org/officeDocument/2006/relationships/slideMaster" Target="../slideMasters/slideMaster12.xml"/></Relationships>
</file>

<file path=ppt/slideLayouts/_rels/slideLayout903.xml.rels><?xml version="1.0" encoding="UTF-8" standalone="yes"?>
<Relationships xmlns="http://schemas.openxmlformats.org/package/2006/relationships"><Relationship Id="rId3" Type="http://schemas.openxmlformats.org/officeDocument/2006/relationships/tags" Target="../tags/tag1187.xml"/><Relationship Id="rId7" Type="http://schemas.openxmlformats.org/officeDocument/2006/relationships/image" Target="../media/image2.png"/><Relationship Id="rId2" Type="http://schemas.openxmlformats.org/officeDocument/2006/relationships/tags" Target="../tags/tag1186.xml"/><Relationship Id="rId1" Type="http://schemas.openxmlformats.org/officeDocument/2006/relationships/vmlDrawing" Target="../drawings/vmlDrawing610.vml"/><Relationship Id="rId6" Type="http://schemas.openxmlformats.org/officeDocument/2006/relationships/image" Target="../media/image1.emf"/><Relationship Id="rId5" Type="http://schemas.openxmlformats.org/officeDocument/2006/relationships/oleObject" Target="../embeddings/oleObject144.bin"/><Relationship Id="rId4" Type="http://schemas.openxmlformats.org/officeDocument/2006/relationships/slideMaster" Target="../slideMasters/slideMaster12.xml"/></Relationships>
</file>

<file path=ppt/slideLayouts/_rels/slideLayout904.xml.rels><?xml version="1.0" encoding="UTF-8" standalone="yes"?>
<Relationships xmlns="http://schemas.openxmlformats.org/package/2006/relationships"><Relationship Id="rId3" Type="http://schemas.openxmlformats.org/officeDocument/2006/relationships/tags" Target="../tags/tag1189.xml"/><Relationship Id="rId2" Type="http://schemas.openxmlformats.org/officeDocument/2006/relationships/tags" Target="../tags/tag1188.xml"/><Relationship Id="rId1" Type="http://schemas.openxmlformats.org/officeDocument/2006/relationships/vmlDrawing" Target="../drawings/vmlDrawing611.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05.xml.rels><?xml version="1.0" encoding="UTF-8" standalone="yes"?>
<Relationships xmlns="http://schemas.openxmlformats.org/package/2006/relationships"><Relationship Id="rId3" Type="http://schemas.openxmlformats.org/officeDocument/2006/relationships/tags" Target="../tags/tag1191.xml"/><Relationship Id="rId2" Type="http://schemas.openxmlformats.org/officeDocument/2006/relationships/tags" Target="../tags/tag1190.xml"/><Relationship Id="rId1" Type="http://schemas.openxmlformats.org/officeDocument/2006/relationships/vmlDrawing" Target="../drawings/vmlDrawing612.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06.xml.rels><?xml version="1.0" encoding="UTF-8" standalone="yes"?>
<Relationships xmlns="http://schemas.openxmlformats.org/package/2006/relationships"><Relationship Id="rId3" Type="http://schemas.openxmlformats.org/officeDocument/2006/relationships/tags" Target="../tags/tag1193.xml"/><Relationship Id="rId7" Type="http://schemas.openxmlformats.org/officeDocument/2006/relationships/image" Target="../media/image3.emf"/><Relationship Id="rId2" Type="http://schemas.openxmlformats.org/officeDocument/2006/relationships/tags" Target="../tags/tag1192.xml"/><Relationship Id="rId1" Type="http://schemas.openxmlformats.org/officeDocument/2006/relationships/vmlDrawing" Target="../drawings/vmlDrawing613.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07.xml.rels><?xml version="1.0" encoding="UTF-8" standalone="yes"?>
<Relationships xmlns="http://schemas.openxmlformats.org/package/2006/relationships"><Relationship Id="rId3" Type="http://schemas.openxmlformats.org/officeDocument/2006/relationships/tags" Target="../tags/tag1195.xml"/><Relationship Id="rId7" Type="http://schemas.openxmlformats.org/officeDocument/2006/relationships/image" Target="../media/image3.emf"/><Relationship Id="rId2" Type="http://schemas.openxmlformats.org/officeDocument/2006/relationships/tags" Target="../tags/tag1194.xml"/><Relationship Id="rId1" Type="http://schemas.openxmlformats.org/officeDocument/2006/relationships/vmlDrawing" Target="../drawings/vmlDrawing614.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08.xml.rels><?xml version="1.0" encoding="UTF-8" standalone="yes"?>
<Relationships xmlns="http://schemas.openxmlformats.org/package/2006/relationships"><Relationship Id="rId3" Type="http://schemas.openxmlformats.org/officeDocument/2006/relationships/tags" Target="../tags/tag1197.xml"/><Relationship Id="rId7" Type="http://schemas.openxmlformats.org/officeDocument/2006/relationships/image" Target="../media/image3.emf"/><Relationship Id="rId2" Type="http://schemas.openxmlformats.org/officeDocument/2006/relationships/tags" Target="../tags/tag1196.xml"/><Relationship Id="rId1" Type="http://schemas.openxmlformats.org/officeDocument/2006/relationships/vmlDrawing" Target="../drawings/vmlDrawing615.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09.xml.rels><?xml version="1.0" encoding="UTF-8" standalone="yes"?>
<Relationships xmlns="http://schemas.openxmlformats.org/package/2006/relationships"><Relationship Id="rId3" Type="http://schemas.openxmlformats.org/officeDocument/2006/relationships/tags" Target="../tags/tag1199.xml"/><Relationship Id="rId7" Type="http://schemas.openxmlformats.org/officeDocument/2006/relationships/image" Target="../media/image3.emf"/><Relationship Id="rId2" Type="http://schemas.openxmlformats.org/officeDocument/2006/relationships/tags" Target="../tags/tag1198.xml"/><Relationship Id="rId1" Type="http://schemas.openxmlformats.org/officeDocument/2006/relationships/vmlDrawing" Target="../drawings/vmlDrawing616.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2.xml"/><Relationship Id="rId7" Type="http://schemas.openxmlformats.org/officeDocument/2006/relationships/image" Target="../media/image1.emf"/><Relationship Id="rId2" Type="http://schemas.openxmlformats.org/officeDocument/2006/relationships/tags" Target="../tags/tag151.xml"/><Relationship Id="rId1" Type="http://schemas.openxmlformats.org/officeDocument/2006/relationships/vmlDrawing" Target="../drawings/vmlDrawing78.vml"/><Relationship Id="rId6" Type="http://schemas.openxmlformats.org/officeDocument/2006/relationships/oleObject" Target="../embeddings/oleObject16.bin"/><Relationship Id="rId5" Type="http://schemas.openxmlformats.org/officeDocument/2006/relationships/image" Target="../media/image5.jpg"/><Relationship Id="rId4"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3" Type="http://schemas.openxmlformats.org/officeDocument/2006/relationships/tags" Target="../tags/tag1201.xml"/><Relationship Id="rId7" Type="http://schemas.openxmlformats.org/officeDocument/2006/relationships/image" Target="../media/image2.png"/><Relationship Id="rId2" Type="http://schemas.openxmlformats.org/officeDocument/2006/relationships/tags" Target="../tags/tag1200.xml"/><Relationship Id="rId1" Type="http://schemas.openxmlformats.org/officeDocument/2006/relationships/vmlDrawing" Target="../drawings/vmlDrawing617.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03.xml"/><Relationship Id="rId7" Type="http://schemas.openxmlformats.org/officeDocument/2006/relationships/image" Target="../media/image9.emf"/><Relationship Id="rId2" Type="http://schemas.openxmlformats.org/officeDocument/2006/relationships/tags" Target="../tags/tag1202.xml"/><Relationship Id="rId1" Type="http://schemas.openxmlformats.org/officeDocument/2006/relationships/vmlDrawing" Target="../drawings/vmlDrawing618.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05.xml"/><Relationship Id="rId7" Type="http://schemas.openxmlformats.org/officeDocument/2006/relationships/image" Target="../media/image9.emf"/><Relationship Id="rId2" Type="http://schemas.openxmlformats.org/officeDocument/2006/relationships/tags" Target="../tags/tag1204.xml"/><Relationship Id="rId1" Type="http://schemas.openxmlformats.org/officeDocument/2006/relationships/vmlDrawing" Target="../drawings/vmlDrawing619.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07.xml"/><Relationship Id="rId7" Type="http://schemas.openxmlformats.org/officeDocument/2006/relationships/image" Target="../media/image9.emf"/><Relationship Id="rId2" Type="http://schemas.openxmlformats.org/officeDocument/2006/relationships/tags" Target="../tags/tag1206.xml"/><Relationship Id="rId1" Type="http://schemas.openxmlformats.org/officeDocument/2006/relationships/vmlDrawing" Target="../drawings/vmlDrawing620.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09.xml"/><Relationship Id="rId7" Type="http://schemas.openxmlformats.org/officeDocument/2006/relationships/image" Target="../media/image9.emf"/><Relationship Id="rId2" Type="http://schemas.openxmlformats.org/officeDocument/2006/relationships/tags" Target="../tags/tag1208.xml"/><Relationship Id="rId1" Type="http://schemas.openxmlformats.org/officeDocument/2006/relationships/vmlDrawing" Target="../drawings/vmlDrawing621.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11.xml"/><Relationship Id="rId7" Type="http://schemas.openxmlformats.org/officeDocument/2006/relationships/image" Target="../media/image9.emf"/><Relationship Id="rId2" Type="http://schemas.openxmlformats.org/officeDocument/2006/relationships/tags" Target="../tags/tag1210.xml"/><Relationship Id="rId1" Type="http://schemas.openxmlformats.org/officeDocument/2006/relationships/vmlDrawing" Target="../drawings/vmlDrawing622.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6.xml.rels><?xml version="1.0" encoding="UTF-8" standalone="yes"?>
<Relationships xmlns="http://schemas.openxmlformats.org/package/2006/relationships"><Relationship Id="rId3" Type="http://schemas.openxmlformats.org/officeDocument/2006/relationships/tags" Target="../tags/tag1213.xml"/><Relationship Id="rId7" Type="http://schemas.openxmlformats.org/officeDocument/2006/relationships/image" Target="../media/image9.emf"/><Relationship Id="rId2" Type="http://schemas.openxmlformats.org/officeDocument/2006/relationships/tags" Target="../tags/tag1212.xml"/><Relationship Id="rId1" Type="http://schemas.openxmlformats.org/officeDocument/2006/relationships/vmlDrawing" Target="../drawings/vmlDrawing623.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7.xml.rels><?xml version="1.0" encoding="UTF-8" standalone="yes"?>
<Relationships xmlns="http://schemas.openxmlformats.org/package/2006/relationships"><Relationship Id="rId3" Type="http://schemas.openxmlformats.org/officeDocument/2006/relationships/tags" Target="../tags/tag1215.xml"/><Relationship Id="rId7" Type="http://schemas.openxmlformats.org/officeDocument/2006/relationships/image" Target="../media/image9.emf"/><Relationship Id="rId2" Type="http://schemas.openxmlformats.org/officeDocument/2006/relationships/tags" Target="../tags/tag1214.xml"/><Relationship Id="rId1" Type="http://schemas.openxmlformats.org/officeDocument/2006/relationships/vmlDrawing" Target="../drawings/vmlDrawing624.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8.xml.rels><?xml version="1.0" encoding="UTF-8" standalone="yes"?>
<Relationships xmlns="http://schemas.openxmlformats.org/package/2006/relationships"><Relationship Id="rId3" Type="http://schemas.openxmlformats.org/officeDocument/2006/relationships/tags" Target="../tags/tag1217.xml"/><Relationship Id="rId7" Type="http://schemas.openxmlformats.org/officeDocument/2006/relationships/image" Target="../media/image2.png"/><Relationship Id="rId2" Type="http://schemas.openxmlformats.org/officeDocument/2006/relationships/tags" Target="../tags/tag1216.xml"/><Relationship Id="rId1" Type="http://schemas.openxmlformats.org/officeDocument/2006/relationships/vmlDrawing" Target="../drawings/vmlDrawing625.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19.xml"/><Relationship Id="rId7" Type="http://schemas.openxmlformats.org/officeDocument/2006/relationships/image" Target="../media/image1.emf"/><Relationship Id="rId2" Type="http://schemas.openxmlformats.org/officeDocument/2006/relationships/tags" Target="../tags/tag1218.xml"/><Relationship Id="rId1" Type="http://schemas.openxmlformats.org/officeDocument/2006/relationships/vmlDrawing" Target="../drawings/vmlDrawing626.vml"/><Relationship Id="rId6" Type="http://schemas.openxmlformats.org/officeDocument/2006/relationships/oleObject" Target="../embeddings/oleObject141.bin"/><Relationship Id="rId5" Type="http://schemas.openxmlformats.org/officeDocument/2006/relationships/image" Target="../media/image10.emf"/><Relationship Id="rId4"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53.xml"/><Relationship Id="rId1" Type="http://schemas.openxmlformats.org/officeDocument/2006/relationships/vmlDrawing" Target="../drawings/vmlDrawing79.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7.bin"/></Relationships>
</file>

<file path=ppt/slideLayouts/_rels/slideLayout92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21.xml"/><Relationship Id="rId7" Type="http://schemas.openxmlformats.org/officeDocument/2006/relationships/image" Target="../media/image10.emf"/><Relationship Id="rId2" Type="http://schemas.openxmlformats.org/officeDocument/2006/relationships/tags" Target="../tags/tag1220.xml"/><Relationship Id="rId1" Type="http://schemas.openxmlformats.org/officeDocument/2006/relationships/vmlDrawing" Target="../drawings/vmlDrawing627.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23.xml"/><Relationship Id="rId7" Type="http://schemas.openxmlformats.org/officeDocument/2006/relationships/image" Target="../media/image10.emf"/><Relationship Id="rId2" Type="http://schemas.openxmlformats.org/officeDocument/2006/relationships/tags" Target="../tags/tag1222.xml"/><Relationship Id="rId1" Type="http://schemas.openxmlformats.org/officeDocument/2006/relationships/vmlDrawing" Target="../drawings/vmlDrawing628.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25.xml"/><Relationship Id="rId7" Type="http://schemas.openxmlformats.org/officeDocument/2006/relationships/image" Target="../media/image10.emf"/><Relationship Id="rId2" Type="http://schemas.openxmlformats.org/officeDocument/2006/relationships/tags" Target="../tags/tag1224.xml"/><Relationship Id="rId1" Type="http://schemas.openxmlformats.org/officeDocument/2006/relationships/vmlDrawing" Target="../drawings/vmlDrawing629.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27.xml"/><Relationship Id="rId7" Type="http://schemas.openxmlformats.org/officeDocument/2006/relationships/image" Target="../media/image10.emf"/><Relationship Id="rId2" Type="http://schemas.openxmlformats.org/officeDocument/2006/relationships/tags" Target="../tags/tag1226.xml"/><Relationship Id="rId1" Type="http://schemas.openxmlformats.org/officeDocument/2006/relationships/vmlDrawing" Target="../drawings/vmlDrawing630.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4.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229.xml"/><Relationship Id="rId7" Type="http://schemas.openxmlformats.org/officeDocument/2006/relationships/image" Target="../media/image9.emf"/><Relationship Id="rId2" Type="http://schemas.openxmlformats.org/officeDocument/2006/relationships/tags" Target="../tags/tag1228.xml"/><Relationship Id="rId1" Type="http://schemas.openxmlformats.org/officeDocument/2006/relationships/vmlDrawing" Target="../drawings/vmlDrawing631.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5.xml.rels><?xml version="1.0" encoding="UTF-8" standalone="yes"?>
<Relationships xmlns="http://schemas.openxmlformats.org/package/2006/relationships"><Relationship Id="rId3" Type="http://schemas.openxmlformats.org/officeDocument/2006/relationships/tags" Target="../tags/tag1231.xml"/><Relationship Id="rId7" Type="http://schemas.openxmlformats.org/officeDocument/2006/relationships/image" Target="../media/image10.emf"/><Relationship Id="rId2" Type="http://schemas.openxmlformats.org/officeDocument/2006/relationships/tags" Target="../tags/tag1230.xml"/><Relationship Id="rId1" Type="http://schemas.openxmlformats.org/officeDocument/2006/relationships/vmlDrawing" Target="../drawings/vmlDrawing632.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6.xml.rels><?xml version="1.0" encoding="UTF-8" standalone="yes"?>
<Relationships xmlns="http://schemas.openxmlformats.org/package/2006/relationships"><Relationship Id="rId3" Type="http://schemas.openxmlformats.org/officeDocument/2006/relationships/tags" Target="../tags/tag1233.xml"/><Relationship Id="rId7" Type="http://schemas.openxmlformats.org/officeDocument/2006/relationships/image" Target="../media/image2.png"/><Relationship Id="rId2" Type="http://schemas.openxmlformats.org/officeDocument/2006/relationships/tags" Target="../tags/tag1232.xml"/><Relationship Id="rId1" Type="http://schemas.openxmlformats.org/officeDocument/2006/relationships/vmlDrawing" Target="../drawings/vmlDrawing633.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235.xml"/><Relationship Id="rId7" Type="http://schemas.openxmlformats.org/officeDocument/2006/relationships/image" Target="../media/image2.png"/><Relationship Id="rId2" Type="http://schemas.openxmlformats.org/officeDocument/2006/relationships/tags" Target="../tags/tag1234.xml"/><Relationship Id="rId1" Type="http://schemas.openxmlformats.org/officeDocument/2006/relationships/vmlDrawing" Target="../drawings/vmlDrawing634.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37.xml"/><Relationship Id="rId7" Type="http://schemas.openxmlformats.org/officeDocument/2006/relationships/image" Target="../media/image10.emf"/><Relationship Id="rId2" Type="http://schemas.openxmlformats.org/officeDocument/2006/relationships/tags" Target="../tags/tag1236.xml"/><Relationship Id="rId1" Type="http://schemas.openxmlformats.org/officeDocument/2006/relationships/vmlDrawing" Target="../drawings/vmlDrawing635.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2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39.xml"/><Relationship Id="rId7" Type="http://schemas.openxmlformats.org/officeDocument/2006/relationships/image" Target="../media/image10.emf"/><Relationship Id="rId2" Type="http://schemas.openxmlformats.org/officeDocument/2006/relationships/tags" Target="../tags/tag1238.xml"/><Relationship Id="rId1" Type="http://schemas.openxmlformats.org/officeDocument/2006/relationships/vmlDrawing" Target="../drawings/vmlDrawing636.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3" Type="http://schemas.openxmlformats.org/officeDocument/2006/relationships/tags" Target="../tags/tag155.xml"/><Relationship Id="rId7" Type="http://schemas.openxmlformats.org/officeDocument/2006/relationships/image" Target="../media/image2.png"/><Relationship Id="rId2" Type="http://schemas.openxmlformats.org/officeDocument/2006/relationships/tags" Target="../tags/tag154.xml"/><Relationship Id="rId1" Type="http://schemas.openxmlformats.org/officeDocument/2006/relationships/vmlDrawing" Target="../drawings/vmlDrawing80.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41.xml"/><Relationship Id="rId7" Type="http://schemas.openxmlformats.org/officeDocument/2006/relationships/image" Target="../media/image10.emf"/><Relationship Id="rId2" Type="http://schemas.openxmlformats.org/officeDocument/2006/relationships/tags" Target="../tags/tag1240.xml"/><Relationship Id="rId1" Type="http://schemas.openxmlformats.org/officeDocument/2006/relationships/vmlDrawing" Target="../drawings/vmlDrawing637.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43.xml"/><Relationship Id="rId7" Type="http://schemas.openxmlformats.org/officeDocument/2006/relationships/image" Target="../media/image10.emf"/><Relationship Id="rId2" Type="http://schemas.openxmlformats.org/officeDocument/2006/relationships/tags" Target="../tags/tag1242.xml"/><Relationship Id="rId1" Type="http://schemas.openxmlformats.org/officeDocument/2006/relationships/vmlDrawing" Target="../drawings/vmlDrawing638.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2.xml.rels><?xml version="1.0" encoding="UTF-8" standalone="yes"?>
<Relationships xmlns="http://schemas.openxmlformats.org/package/2006/relationships"><Relationship Id="rId3" Type="http://schemas.openxmlformats.org/officeDocument/2006/relationships/tags" Target="../tags/tag1245.xml"/><Relationship Id="rId7" Type="http://schemas.openxmlformats.org/officeDocument/2006/relationships/image" Target="../media/image10.emf"/><Relationship Id="rId2" Type="http://schemas.openxmlformats.org/officeDocument/2006/relationships/tags" Target="../tags/tag1244.xml"/><Relationship Id="rId1" Type="http://schemas.openxmlformats.org/officeDocument/2006/relationships/vmlDrawing" Target="../drawings/vmlDrawing639.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3.xml.rels><?xml version="1.0" encoding="UTF-8" standalone="yes"?>
<Relationships xmlns="http://schemas.openxmlformats.org/package/2006/relationships"><Relationship Id="rId3" Type="http://schemas.openxmlformats.org/officeDocument/2006/relationships/tags" Target="../tags/tag1247.xml"/><Relationship Id="rId7" Type="http://schemas.openxmlformats.org/officeDocument/2006/relationships/image" Target="../media/image10.emf"/><Relationship Id="rId2" Type="http://schemas.openxmlformats.org/officeDocument/2006/relationships/tags" Target="../tags/tag1246.xml"/><Relationship Id="rId1" Type="http://schemas.openxmlformats.org/officeDocument/2006/relationships/vmlDrawing" Target="../drawings/vmlDrawing640.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4.xml.rels><?xml version="1.0" encoding="UTF-8" standalone="yes"?>
<Relationships xmlns="http://schemas.openxmlformats.org/package/2006/relationships"><Relationship Id="rId3" Type="http://schemas.openxmlformats.org/officeDocument/2006/relationships/tags" Target="../tags/tag1249.xml"/><Relationship Id="rId7" Type="http://schemas.openxmlformats.org/officeDocument/2006/relationships/image" Target="../media/image2.png"/><Relationship Id="rId2" Type="http://schemas.openxmlformats.org/officeDocument/2006/relationships/tags" Target="../tags/tag1248.xml"/><Relationship Id="rId1" Type="http://schemas.openxmlformats.org/officeDocument/2006/relationships/vmlDrawing" Target="../drawings/vmlDrawing641.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5.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1251.xml"/><Relationship Id="rId7" Type="http://schemas.openxmlformats.org/officeDocument/2006/relationships/image" Target="../media/image2.png"/><Relationship Id="rId2" Type="http://schemas.openxmlformats.org/officeDocument/2006/relationships/tags" Target="../tags/tag1250.xml"/><Relationship Id="rId1" Type="http://schemas.openxmlformats.org/officeDocument/2006/relationships/vmlDrawing" Target="../drawings/vmlDrawing642.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53.xml"/><Relationship Id="rId7" Type="http://schemas.openxmlformats.org/officeDocument/2006/relationships/image" Target="../media/image10.emf"/><Relationship Id="rId2" Type="http://schemas.openxmlformats.org/officeDocument/2006/relationships/tags" Target="../tags/tag1252.xml"/><Relationship Id="rId1" Type="http://schemas.openxmlformats.org/officeDocument/2006/relationships/vmlDrawing" Target="../drawings/vmlDrawing643.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55.xml"/><Relationship Id="rId7" Type="http://schemas.openxmlformats.org/officeDocument/2006/relationships/image" Target="../media/image10.emf"/><Relationship Id="rId2" Type="http://schemas.openxmlformats.org/officeDocument/2006/relationships/tags" Target="../tags/tag1254.xml"/><Relationship Id="rId1" Type="http://schemas.openxmlformats.org/officeDocument/2006/relationships/vmlDrawing" Target="../drawings/vmlDrawing644.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57.xml"/><Relationship Id="rId7" Type="http://schemas.openxmlformats.org/officeDocument/2006/relationships/image" Target="../media/image10.emf"/><Relationship Id="rId2" Type="http://schemas.openxmlformats.org/officeDocument/2006/relationships/tags" Target="../tags/tag1256.xml"/><Relationship Id="rId1" Type="http://schemas.openxmlformats.org/officeDocument/2006/relationships/vmlDrawing" Target="../drawings/vmlDrawing645.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3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259.xml"/><Relationship Id="rId7" Type="http://schemas.openxmlformats.org/officeDocument/2006/relationships/image" Target="../media/image10.emf"/><Relationship Id="rId2" Type="http://schemas.openxmlformats.org/officeDocument/2006/relationships/tags" Target="../tags/tag1258.xml"/><Relationship Id="rId1" Type="http://schemas.openxmlformats.org/officeDocument/2006/relationships/vmlDrawing" Target="../drawings/vmlDrawing646.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3" Type="http://schemas.openxmlformats.org/officeDocument/2006/relationships/tags" Target="../tags/tag157.xml"/><Relationship Id="rId7" Type="http://schemas.openxmlformats.org/officeDocument/2006/relationships/image" Target="../media/image6.png"/><Relationship Id="rId2" Type="http://schemas.openxmlformats.org/officeDocument/2006/relationships/tags" Target="../tags/tag156.xml"/><Relationship Id="rId1" Type="http://schemas.openxmlformats.org/officeDocument/2006/relationships/vmlDrawing" Target="../drawings/vmlDrawing81.vml"/><Relationship Id="rId6" Type="http://schemas.openxmlformats.org/officeDocument/2006/relationships/image" Target="../media/image1.emf"/><Relationship Id="rId5" Type="http://schemas.openxmlformats.org/officeDocument/2006/relationships/oleObject" Target="../embeddings/oleObject19.bin"/><Relationship Id="rId4"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3" Type="http://schemas.openxmlformats.org/officeDocument/2006/relationships/tags" Target="../tags/tag1261.xml"/><Relationship Id="rId7" Type="http://schemas.openxmlformats.org/officeDocument/2006/relationships/image" Target="../media/image10.emf"/><Relationship Id="rId2" Type="http://schemas.openxmlformats.org/officeDocument/2006/relationships/tags" Target="../tags/tag1260.xml"/><Relationship Id="rId1" Type="http://schemas.openxmlformats.org/officeDocument/2006/relationships/vmlDrawing" Target="../drawings/vmlDrawing647.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41.xml.rels><?xml version="1.0" encoding="UTF-8" standalone="yes"?>
<Relationships xmlns="http://schemas.openxmlformats.org/package/2006/relationships"><Relationship Id="rId3" Type="http://schemas.openxmlformats.org/officeDocument/2006/relationships/tags" Target="../tags/tag1263.xml"/><Relationship Id="rId7" Type="http://schemas.openxmlformats.org/officeDocument/2006/relationships/image" Target="../media/image10.emf"/><Relationship Id="rId2" Type="http://schemas.openxmlformats.org/officeDocument/2006/relationships/tags" Target="../tags/tag1262.xml"/><Relationship Id="rId1" Type="http://schemas.openxmlformats.org/officeDocument/2006/relationships/vmlDrawing" Target="../drawings/vmlDrawing648.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42.xml.rels><?xml version="1.0" encoding="UTF-8" standalone="yes"?>
<Relationships xmlns="http://schemas.openxmlformats.org/package/2006/relationships"><Relationship Id="rId3" Type="http://schemas.openxmlformats.org/officeDocument/2006/relationships/tags" Target="../tags/tag1265.xml"/><Relationship Id="rId2" Type="http://schemas.openxmlformats.org/officeDocument/2006/relationships/tags" Target="../tags/tag1264.xml"/><Relationship Id="rId1" Type="http://schemas.openxmlformats.org/officeDocument/2006/relationships/vmlDrawing" Target="../drawings/vmlDrawing649.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s>
</file>

<file path=ppt/slideLayouts/_rels/slideLayout94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67.xml"/><Relationship Id="rId7" Type="http://schemas.openxmlformats.org/officeDocument/2006/relationships/image" Target="../media/image11.emf"/><Relationship Id="rId2" Type="http://schemas.openxmlformats.org/officeDocument/2006/relationships/tags" Target="../tags/tag1266.xml"/><Relationship Id="rId1" Type="http://schemas.openxmlformats.org/officeDocument/2006/relationships/vmlDrawing" Target="../drawings/vmlDrawing650.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3.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4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69.xml"/><Relationship Id="rId7" Type="http://schemas.openxmlformats.org/officeDocument/2006/relationships/image" Target="../media/image11.emf"/><Relationship Id="rId2" Type="http://schemas.openxmlformats.org/officeDocument/2006/relationships/tags" Target="../tags/tag1268.xml"/><Relationship Id="rId1" Type="http://schemas.openxmlformats.org/officeDocument/2006/relationships/vmlDrawing" Target="../drawings/vmlDrawing651.vml"/><Relationship Id="rId6" Type="http://schemas.openxmlformats.org/officeDocument/2006/relationships/image" Target="../media/image1.emf"/><Relationship Id="rId11" Type="http://schemas.openxmlformats.org/officeDocument/2006/relationships/image" Target="../media/image14.emf"/><Relationship Id="rId5" Type="http://schemas.openxmlformats.org/officeDocument/2006/relationships/oleObject" Target="../embeddings/oleObject148.bin"/><Relationship Id="rId10" Type="http://schemas.openxmlformats.org/officeDocument/2006/relationships/image" Target="../media/image12.emf"/><Relationship Id="rId4" Type="http://schemas.openxmlformats.org/officeDocument/2006/relationships/slideMaster" Target="../slideMasters/slideMaster12.xml"/><Relationship Id="rId9" Type="http://schemas.openxmlformats.org/officeDocument/2006/relationships/image" Target="../media/image13.emf"/></Relationships>
</file>

<file path=ppt/slideLayouts/_rels/slideLayout94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1.xml"/><Relationship Id="rId7" Type="http://schemas.openxmlformats.org/officeDocument/2006/relationships/image" Target="../media/image11.emf"/><Relationship Id="rId2" Type="http://schemas.openxmlformats.org/officeDocument/2006/relationships/tags" Target="../tags/tag1270.xml"/><Relationship Id="rId1" Type="http://schemas.openxmlformats.org/officeDocument/2006/relationships/vmlDrawing" Target="../drawings/vmlDrawing652.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3.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4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3.xml"/><Relationship Id="rId7" Type="http://schemas.openxmlformats.org/officeDocument/2006/relationships/image" Target="../media/image11.emf"/><Relationship Id="rId2" Type="http://schemas.openxmlformats.org/officeDocument/2006/relationships/tags" Target="../tags/tag1272.xml"/><Relationship Id="rId1" Type="http://schemas.openxmlformats.org/officeDocument/2006/relationships/vmlDrawing" Target="../drawings/vmlDrawing653.vml"/><Relationship Id="rId6" Type="http://schemas.openxmlformats.org/officeDocument/2006/relationships/image" Target="../media/image1.emf"/><Relationship Id="rId11" Type="http://schemas.openxmlformats.org/officeDocument/2006/relationships/image" Target="../media/image13.emf"/><Relationship Id="rId5" Type="http://schemas.openxmlformats.org/officeDocument/2006/relationships/oleObject" Target="../embeddings/oleObject148.bin"/><Relationship Id="rId10" Type="http://schemas.openxmlformats.org/officeDocument/2006/relationships/image" Target="../media/image14.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47.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5.xml"/><Relationship Id="rId7" Type="http://schemas.openxmlformats.org/officeDocument/2006/relationships/image" Target="../media/image11.emf"/><Relationship Id="rId2" Type="http://schemas.openxmlformats.org/officeDocument/2006/relationships/tags" Target="../tags/tag1274.xml"/><Relationship Id="rId1" Type="http://schemas.openxmlformats.org/officeDocument/2006/relationships/vmlDrawing" Target="../drawings/vmlDrawing654.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48.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7.xml"/><Relationship Id="rId7" Type="http://schemas.openxmlformats.org/officeDocument/2006/relationships/image" Target="../media/image11.emf"/><Relationship Id="rId2" Type="http://schemas.openxmlformats.org/officeDocument/2006/relationships/tags" Target="../tags/tag1276.xml"/><Relationship Id="rId1" Type="http://schemas.openxmlformats.org/officeDocument/2006/relationships/vmlDrawing" Target="../drawings/vmlDrawing655.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4.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4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79.xml"/><Relationship Id="rId7" Type="http://schemas.openxmlformats.org/officeDocument/2006/relationships/image" Target="../media/image11.emf"/><Relationship Id="rId2" Type="http://schemas.openxmlformats.org/officeDocument/2006/relationships/tags" Target="../tags/tag1278.xml"/><Relationship Id="rId1" Type="http://schemas.openxmlformats.org/officeDocument/2006/relationships/vmlDrawing" Target="../drawings/vmlDrawing656.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59.xml"/><Relationship Id="rId7" Type="http://schemas.openxmlformats.org/officeDocument/2006/relationships/image" Target="../media/image1.emf"/><Relationship Id="rId2" Type="http://schemas.openxmlformats.org/officeDocument/2006/relationships/tags" Target="../tags/tag158.xml"/><Relationship Id="rId1" Type="http://schemas.openxmlformats.org/officeDocument/2006/relationships/vmlDrawing" Target="../drawings/vmlDrawing82.vml"/><Relationship Id="rId6" Type="http://schemas.openxmlformats.org/officeDocument/2006/relationships/oleObject" Target="../embeddings/oleObject20.bin"/><Relationship Id="rId5" Type="http://schemas.openxmlformats.org/officeDocument/2006/relationships/image" Target="../media/image7.jpg"/><Relationship Id="rId4"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81.xml"/><Relationship Id="rId7" Type="http://schemas.openxmlformats.org/officeDocument/2006/relationships/image" Target="../media/image11.emf"/><Relationship Id="rId2" Type="http://schemas.openxmlformats.org/officeDocument/2006/relationships/tags" Target="../tags/tag1280.xml"/><Relationship Id="rId1" Type="http://schemas.openxmlformats.org/officeDocument/2006/relationships/vmlDrawing" Target="../drawings/vmlDrawing657.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4.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5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83.xml"/><Relationship Id="rId7" Type="http://schemas.openxmlformats.org/officeDocument/2006/relationships/image" Target="../media/image11.emf"/><Relationship Id="rId2" Type="http://schemas.openxmlformats.org/officeDocument/2006/relationships/tags" Target="../tags/tag1282.xml"/><Relationship Id="rId1" Type="http://schemas.openxmlformats.org/officeDocument/2006/relationships/vmlDrawing" Target="../drawings/vmlDrawing658.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3.emf"/><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5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85.xml"/><Relationship Id="rId7" Type="http://schemas.openxmlformats.org/officeDocument/2006/relationships/image" Target="../media/image11.emf"/><Relationship Id="rId2" Type="http://schemas.openxmlformats.org/officeDocument/2006/relationships/tags" Target="../tags/tag1284.xml"/><Relationship Id="rId1" Type="http://schemas.openxmlformats.org/officeDocument/2006/relationships/vmlDrawing" Target="../drawings/vmlDrawing659.vml"/><Relationship Id="rId6" Type="http://schemas.openxmlformats.org/officeDocument/2006/relationships/image" Target="../media/image1.emf"/><Relationship Id="rId5" Type="http://schemas.openxmlformats.org/officeDocument/2006/relationships/oleObject" Target="../embeddings/oleObject148.bin"/><Relationship Id="rId10" Type="http://schemas.openxmlformats.org/officeDocument/2006/relationships/image" Target="../media/image13.emf"/><Relationship Id="rId4" Type="http://schemas.openxmlformats.org/officeDocument/2006/relationships/slideMaster" Target="../slideMasters/slideMaster12.xml"/><Relationship Id="rId9" Type="http://schemas.openxmlformats.org/officeDocument/2006/relationships/image" Target="../media/image14.emf"/></Relationships>
</file>

<file path=ppt/slideLayouts/_rels/slideLayout95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87.xml"/><Relationship Id="rId7" Type="http://schemas.openxmlformats.org/officeDocument/2006/relationships/image" Target="../media/image11.emf"/><Relationship Id="rId2" Type="http://schemas.openxmlformats.org/officeDocument/2006/relationships/tags" Target="../tags/tag1286.xml"/><Relationship Id="rId1" Type="http://schemas.openxmlformats.org/officeDocument/2006/relationships/vmlDrawing" Target="../drawings/vmlDrawing660.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 Id="rId9" Type="http://schemas.openxmlformats.org/officeDocument/2006/relationships/image" Target="../media/image12.emf"/></Relationships>
</file>

<file path=ppt/slideLayouts/_rels/slideLayout95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289.xml"/><Relationship Id="rId7" Type="http://schemas.openxmlformats.org/officeDocument/2006/relationships/image" Target="../media/image11.emf"/><Relationship Id="rId2" Type="http://schemas.openxmlformats.org/officeDocument/2006/relationships/tags" Target="../tags/tag1288.xml"/><Relationship Id="rId1" Type="http://schemas.openxmlformats.org/officeDocument/2006/relationships/vmlDrawing" Target="../drawings/vmlDrawing661.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 Id="rId9" Type="http://schemas.openxmlformats.org/officeDocument/2006/relationships/image" Target="../media/image14.emf"/></Relationships>
</file>

<file path=ppt/slideLayouts/_rels/slideLayout955.xml.rels><?xml version="1.0" encoding="UTF-8" standalone="yes"?>
<Relationships xmlns="http://schemas.openxmlformats.org/package/2006/relationships"><Relationship Id="rId3" Type="http://schemas.openxmlformats.org/officeDocument/2006/relationships/tags" Target="../tags/tag1291.xml"/><Relationship Id="rId2" Type="http://schemas.openxmlformats.org/officeDocument/2006/relationships/tags" Target="../tags/tag1290.xml"/><Relationship Id="rId1" Type="http://schemas.openxmlformats.org/officeDocument/2006/relationships/vmlDrawing" Target="../drawings/vmlDrawing662.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s>
</file>

<file path=ppt/slideLayouts/_rels/slideLayout956.xml.rels><?xml version="1.0" encoding="UTF-8" standalone="yes"?>
<Relationships xmlns="http://schemas.openxmlformats.org/package/2006/relationships"><Relationship Id="rId3" Type="http://schemas.openxmlformats.org/officeDocument/2006/relationships/tags" Target="../tags/tag1293.xml"/><Relationship Id="rId2" Type="http://schemas.openxmlformats.org/officeDocument/2006/relationships/tags" Target="../tags/tag1292.xml"/><Relationship Id="rId1" Type="http://schemas.openxmlformats.org/officeDocument/2006/relationships/vmlDrawing" Target="../drawings/vmlDrawing663.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s>
</file>

<file path=ppt/slideLayouts/_rels/slideLayout957.xml.rels><?xml version="1.0" encoding="UTF-8" standalone="yes"?>
<Relationships xmlns="http://schemas.openxmlformats.org/package/2006/relationships"><Relationship Id="rId3" Type="http://schemas.openxmlformats.org/officeDocument/2006/relationships/tags" Target="../tags/tag1295.xml"/><Relationship Id="rId2" Type="http://schemas.openxmlformats.org/officeDocument/2006/relationships/tags" Target="../tags/tag1294.xml"/><Relationship Id="rId1" Type="http://schemas.openxmlformats.org/officeDocument/2006/relationships/vmlDrawing" Target="../drawings/vmlDrawing664.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s>
</file>

<file path=ppt/slideLayouts/_rels/slideLayout958.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297.xml"/><Relationship Id="rId7" Type="http://schemas.openxmlformats.org/officeDocument/2006/relationships/image" Target="../media/image15.png"/><Relationship Id="rId2" Type="http://schemas.openxmlformats.org/officeDocument/2006/relationships/tags" Target="../tags/tag1296.xml"/><Relationship Id="rId1" Type="http://schemas.openxmlformats.org/officeDocument/2006/relationships/vmlDrawing" Target="../drawings/vmlDrawing665.vml"/><Relationship Id="rId6" Type="http://schemas.openxmlformats.org/officeDocument/2006/relationships/image" Target="../media/image1.emf"/><Relationship Id="rId5" Type="http://schemas.openxmlformats.org/officeDocument/2006/relationships/oleObject" Target="../embeddings/oleObject148.bin"/><Relationship Id="rId4" Type="http://schemas.openxmlformats.org/officeDocument/2006/relationships/slideMaster" Target="../slideMasters/slideMaster12.xml"/></Relationships>
</file>

<file path=ppt/slideLayouts/_rels/slideLayout959.xml.rels><?xml version="1.0" encoding="UTF-8" standalone="yes"?>
<Relationships xmlns="http://schemas.openxmlformats.org/package/2006/relationships"><Relationship Id="rId3" Type="http://schemas.openxmlformats.org/officeDocument/2006/relationships/tags" Target="../tags/tag1299.xml"/><Relationship Id="rId2" Type="http://schemas.openxmlformats.org/officeDocument/2006/relationships/tags" Target="../tags/tag1298.xml"/><Relationship Id="rId1" Type="http://schemas.openxmlformats.org/officeDocument/2006/relationships/vmlDrawing" Target="../drawings/vmlDrawing666.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vmlDrawing" Target="../drawings/vmlDrawing83.vml"/><Relationship Id="rId6" Type="http://schemas.openxmlformats.org/officeDocument/2006/relationships/image" Target="../media/image1.emf"/><Relationship Id="rId5" Type="http://schemas.openxmlformats.org/officeDocument/2006/relationships/oleObject" Target="../embeddings/oleObject21.bin"/><Relationship Id="rId4"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301.xml"/><Relationship Id="rId7" Type="http://schemas.openxmlformats.org/officeDocument/2006/relationships/image" Target="../media/image15.png"/><Relationship Id="rId2" Type="http://schemas.openxmlformats.org/officeDocument/2006/relationships/tags" Target="../tags/tag1300.xml"/><Relationship Id="rId1" Type="http://schemas.openxmlformats.org/officeDocument/2006/relationships/vmlDrawing" Target="../drawings/vmlDrawing667.vml"/><Relationship Id="rId6" Type="http://schemas.openxmlformats.org/officeDocument/2006/relationships/image" Target="../media/image1.emf"/><Relationship Id="rId5" Type="http://schemas.openxmlformats.org/officeDocument/2006/relationships/oleObject" Target="../embeddings/oleObject149.bin"/><Relationship Id="rId4" Type="http://schemas.openxmlformats.org/officeDocument/2006/relationships/slideMaster" Target="../slideMasters/slideMaster12.xml"/></Relationships>
</file>

<file path=ppt/slideLayouts/_rels/slideLayout971.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tags" Target="../tags/tag1303.xml"/><Relationship Id="rId7" Type="http://schemas.openxmlformats.org/officeDocument/2006/relationships/image" Target="../media/image15.png"/><Relationship Id="rId2" Type="http://schemas.openxmlformats.org/officeDocument/2006/relationships/tags" Target="../tags/tag1302.xml"/><Relationship Id="rId1" Type="http://schemas.openxmlformats.org/officeDocument/2006/relationships/vmlDrawing" Target="../drawings/vmlDrawing668.vml"/><Relationship Id="rId6" Type="http://schemas.openxmlformats.org/officeDocument/2006/relationships/image" Target="../media/image1.emf"/><Relationship Id="rId5" Type="http://schemas.openxmlformats.org/officeDocument/2006/relationships/oleObject" Target="../embeddings/oleObject149.bin"/><Relationship Id="rId4" Type="http://schemas.openxmlformats.org/officeDocument/2006/relationships/slideMaster" Target="../slideMasters/slideMaster12.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5.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2.png"/><Relationship Id="rId2" Type="http://schemas.openxmlformats.org/officeDocument/2006/relationships/tags" Target="../tags/tag1304.xml"/><Relationship Id="rId1" Type="http://schemas.openxmlformats.org/officeDocument/2006/relationships/vmlDrawing" Target="../drawings/vmlDrawing669.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50.bin"/></Relationships>
</file>

<file path=ppt/slideLayouts/_rels/slideLayout976.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2.png"/><Relationship Id="rId2" Type="http://schemas.openxmlformats.org/officeDocument/2006/relationships/tags" Target="../tags/tag1305.xml"/><Relationship Id="rId1" Type="http://schemas.openxmlformats.org/officeDocument/2006/relationships/vmlDrawing" Target="../drawings/vmlDrawing670.v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50.bin"/></Relationships>
</file>

<file path=ppt/slideLayouts/_rels/slideLayout97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Master" Target="../slideMasters/slideMaster12.xml"/><Relationship Id="rId7" Type="http://schemas.microsoft.com/office/2007/relationships/hdphoto" Target="../media/hdphoto1.wdp"/><Relationship Id="rId2" Type="http://schemas.openxmlformats.org/officeDocument/2006/relationships/tags" Target="../tags/tag1306.xml"/><Relationship Id="rId1" Type="http://schemas.openxmlformats.org/officeDocument/2006/relationships/vmlDrawing" Target="../drawings/vmlDrawing671.vml"/><Relationship Id="rId6" Type="http://schemas.openxmlformats.org/officeDocument/2006/relationships/image" Target="../media/image17.png"/><Relationship Id="rId5" Type="http://schemas.openxmlformats.org/officeDocument/2006/relationships/image" Target="../media/image1.emf"/><Relationship Id="rId4" Type="http://schemas.openxmlformats.org/officeDocument/2006/relationships/oleObject" Target="../embeddings/oleObject150.bin"/><Relationship Id="rId9" Type="http://schemas.openxmlformats.org/officeDocument/2006/relationships/image" Target="../media/image2.png"/></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3" Type="http://schemas.openxmlformats.org/officeDocument/2006/relationships/tags" Target="../tags/tag163.xml"/><Relationship Id="rId7" Type="http://schemas.openxmlformats.org/officeDocument/2006/relationships/image" Target="../media/image2.png"/><Relationship Id="rId2" Type="http://schemas.openxmlformats.org/officeDocument/2006/relationships/tags" Target="../tags/tag162.xml"/><Relationship Id="rId1" Type="http://schemas.openxmlformats.org/officeDocument/2006/relationships/vmlDrawing" Target="../drawings/vmlDrawing84.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2.xml.rels><?xml version="1.0" encoding="UTF-8" standalone="yes"?>
<Relationships xmlns="http://schemas.openxmlformats.org/package/2006/relationships"><Relationship Id="rId3" Type="http://schemas.openxmlformats.org/officeDocument/2006/relationships/tags" Target="../tags/tag1308.xml"/><Relationship Id="rId2" Type="http://schemas.openxmlformats.org/officeDocument/2006/relationships/tags" Target="../tags/tag1307.xml"/><Relationship Id="rId1" Type="http://schemas.openxmlformats.org/officeDocument/2006/relationships/vmlDrawing" Target="../drawings/vmlDrawing672.vml"/><Relationship Id="rId6" Type="http://schemas.openxmlformats.org/officeDocument/2006/relationships/image" Target="../media/image1.emf"/><Relationship Id="rId5" Type="http://schemas.openxmlformats.org/officeDocument/2006/relationships/oleObject" Target="../embeddings/oleObject151.bin"/><Relationship Id="rId4" Type="http://schemas.openxmlformats.org/officeDocument/2006/relationships/slideMaster" Target="../slideMasters/slideMaster12.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12.xml"/><Relationship Id="rId7" Type="http://schemas.openxmlformats.org/officeDocument/2006/relationships/image" Target="../media/image4.png"/><Relationship Id="rId2" Type="http://schemas.openxmlformats.org/officeDocument/2006/relationships/tags" Target="../tags/tag1311.xml"/><Relationship Id="rId1" Type="http://schemas.openxmlformats.org/officeDocument/2006/relationships/vmlDrawing" Target="../drawings/vmlDrawing674.vml"/><Relationship Id="rId6" Type="http://schemas.openxmlformats.org/officeDocument/2006/relationships/image" Target="../media/image1.emf"/><Relationship Id="rId5" Type="http://schemas.openxmlformats.org/officeDocument/2006/relationships/oleObject" Target="../embeddings/oleObject30.bin"/><Relationship Id="rId4" Type="http://schemas.openxmlformats.org/officeDocument/2006/relationships/slideMaster" Target="../slideMasters/slideMaster13.xml"/></Relationships>
</file>

<file path=ppt/slideLayouts/_rels/slideLayout988.xml.rels><?xml version="1.0" encoding="UTF-8" standalone="yes"?>
<Relationships xmlns="http://schemas.openxmlformats.org/package/2006/relationships"><Relationship Id="rId3" Type="http://schemas.openxmlformats.org/officeDocument/2006/relationships/tags" Target="../tags/tag1314.xml"/><Relationship Id="rId2" Type="http://schemas.openxmlformats.org/officeDocument/2006/relationships/tags" Target="../tags/tag1313.xml"/><Relationship Id="rId1" Type="http://schemas.openxmlformats.org/officeDocument/2006/relationships/vmlDrawing" Target="../drawings/vmlDrawing675.vml"/><Relationship Id="rId6" Type="http://schemas.openxmlformats.org/officeDocument/2006/relationships/image" Target="../media/image1.emf"/><Relationship Id="rId5" Type="http://schemas.openxmlformats.org/officeDocument/2006/relationships/oleObject" Target="../embeddings/oleObject31.bin"/><Relationship Id="rId4" Type="http://schemas.openxmlformats.org/officeDocument/2006/relationships/slideMaster" Target="../slideMasters/slideMaster13.xml"/></Relationships>
</file>

<file path=ppt/slideLayouts/_rels/slideLayout98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16.xml"/><Relationship Id="rId7" Type="http://schemas.openxmlformats.org/officeDocument/2006/relationships/image" Target="../media/image1.emf"/><Relationship Id="rId2" Type="http://schemas.openxmlformats.org/officeDocument/2006/relationships/tags" Target="../tags/tag1315.xml"/><Relationship Id="rId1" Type="http://schemas.openxmlformats.org/officeDocument/2006/relationships/vmlDrawing" Target="../drawings/vmlDrawing676.vml"/><Relationship Id="rId6" Type="http://schemas.openxmlformats.org/officeDocument/2006/relationships/oleObject" Target="../embeddings/oleObject32.bin"/><Relationship Id="rId5" Type="http://schemas.openxmlformats.org/officeDocument/2006/relationships/image" Target="../media/image5.jpg"/><Relationship Id="rId4"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3" Type="http://schemas.openxmlformats.org/officeDocument/2006/relationships/tags" Target="../tags/tag165.xml"/><Relationship Id="rId7" Type="http://schemas.openxmlformats.org/officeDocument/2006/relationships/image" Target="../media/image2.png"/><Relationship Id="rId2" Type="http://schemas.openxmlformats.org/officeDocument/2006/relationships/tags" Target="../tags/tag164.xml"/><Relationship Id="rId1" Type="http://schemas.openxmlformats.org/officeDocument/2006/relationships/vmlDrawing" Target="../drawings/vmlDrawing85.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2.xml"/></Relationships>
</file>

<file path=ppt/slideLayouts/_rels/slideLayout990.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1317.xml"/><Relationship Id="rId1" Type="http://schemas.openxmlformats.org/officeDocument/2006/relationships/vmlDrawing" Target="../drawings/vmlDrawing677.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33.bin"/></Relationships>
</file>

<file path=ppt/slideLayouts/_rels/slideLayout991.xml.rels><?xml version="1.0" encoding="UTF-8" standalone="yes"?>
<Relationships xmlns="http://schemas.openxmlformats.org/package/2006/relationships"><Relationship Id="rId3" Type="http://schemas.openxmlformats.org/officeDocument/2006/relationships/tags" Target="../tags/tag1319.xml"/><Relationship Id="rId7" Type="http://schemas.openxmlformats.org/officeDocument/2006/relationships/image" Target="../media/image2.png"/><Relationship Id="rId2" Type="http://schemas.openxmlformats.org/officeDocument/2006/relationships/tags" Target="../tags/tag1318.xml"/><Relationship Id="rId1" Type="http://schemas.openxmlformats.org/officeDocument/2006/relationships/vmlDrawing" Target="../drawings/vmlDrawing678.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3.xml"/></Relationships>
</file>

<file path=ppt/slideLayouts/_rels/slideLayout992.xml.rels><?xml version="1.0" encoding="UTF-8" standalone="yes"?>
<Relationships xmlns="http://schemas.openxmlformats.org/package/2006/relationships"><Relationship Id="rId3" Type="http://schemas.openxmlformats.org/officeDocument/2006/relationships/tags" Target="../tags/tag1321.xml"/><Relationship Id="rId7" Type="http://schemas.openxmlformats.org/officeDocument/2006/relationships/image" Target="../media/image6.png"/><Relationship Id="rId2" Type="http://schemas.openxmlformats.org/officeDocument/2006/relationships/tags" Target="../tags/tag1320.xml"/><Relationship Id="rId1" Type="http://schemas.openxmlformats.org/officeDocument/2006/relationships/vmlDrawing" Target="../drawings/vmlDrawing679.vml"/><Relationship Id="rId6" Type="http://schemas.openxmlformats.org/officeDocument/2006/relationships/image" Target="../media/image1.emf"/><Relationship Id="rId5" Type="http://schemas.openxmlformats.org/officeDocument/2006/relationships/oleObject" Target="../embeddings/oleObject35.bin"/><Relationship Id="rId4" Type="http://schemas.openxmlformats.org/officeDocument/2006/relationships/slideMaster" Target="../slideMasters/slideMaster13.xml"/></Relationships>
</file>

<file path=ppt/slideLayouts/_rels/slideLayout99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323.xml"/><Relationship Id="rId7" Type="http://schemas.openxmlformats.org/officeDocument/2006/relationships/image" Target="../media/image1.emf"/><Relationship Id="rId2" Type="http://schemas.openxmlformats.org/officeDocument/2006/relationships/tags" Target="../tags/tag1322.xml"/><Relationship Id="rId1" Type="http://schemas.openxmlformats.org/officeDocument/2006/relationships/vmlDrawing" Target="../drawings/vmlDrawing680.vml"/><Relationship Id="rId6" Type="http://schemas.openxmlformats.org/officeDocument/2006/relationships/oleObject" Target="../embeddings/oleObject36.bin"/><Relationship Id="rId5" Type="http://schemas.openxmlformats.org/officeDocument/2006/relationships/image" Target="../media/image7.jpg"/><Relationship Id="rId4" Type="http://schemas.openxmlformats.org/officeDocument/2006/relationships/slideMaster" Target="../slideMasters/slideMaster13.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995.xml.rels><?xml version="1.0" encoding="UTF-8" standalone="yes"?>
<Relationships xmlns="http://schemas.openxmlformats.org/package/2006/relationships"><Relationship Id="rId3" Type="http://schemas.openxmlformats.org/officeDocument/2006/relationships/tags" Target="../tags/tag1325.xml"/><Relationship Id="rId2" Type="http://schemas.openxmlformats.org/officeDocument/2006/relationships/tags" Target="../tags/tag1324.xml"/><Relationship Id="rId1" Type="http://schemas.openxmlformats.org/officeDocument/2006/relationships/vmlDrawing" Target="../drawings/vmlDrawing681.v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slideMaster" Target="../slideMasters/slideMaster13.xml"/></Relationships>
</file>

<file path=ppt/slideLayouts/_rels/slideLayout996.xml.rels><?xml version="1.0" encoding="UTF-8" standalone="yes"?>
<Relationships xmlns="http://schemas.openxmlformats.org/package/2006/relationships"><Relationship Id="rId3" Type="http://schemas.openxmlformats.org/officeDocument/2006/relationships/tags" Target="../tags/tag1327.xml"/><Relationship Id="rId7" Type="http://schemas.openxmlformats.org/officeDocument/2006/relationships/image" Target="../media/image2.png"/><Relationship Id="rId2" Type="http://schemas.openxmlformats.org/officeDocument/2006/relationships/tags" Target="../tags/tag1326.xml"/><Relationship Id="rId1" Type="http://schemas.openxmlformats.org/officeDocument/2006/relationships/vmlDrawing" Target="../drawings/vmlDrawing682.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3.xml"/></Relationships>
</file>

<file path=ppt/slideLayouts/_rels/slideLayout997.xml.rels><?xml version="1.0" encoding="UTF-8" standalone="yes"?>
<Relationships xmlns="http://schemas.openxmlformats.org/package/2006/relationships"><Relationship Id="rId3" Type="http://schemas.openxmlformats.org/officeDocument/2006/relationships/tags" Target="../tags/tag1329.xml"/><Relationship Id="rId7" Type="http://schemas.openxmlformats.org/officeDocument/2006/relationships/image" Target="../media/image2.png"/><Relationship Id="rId2" Type="http://schemas.openxmlformats.org/officeDocument/2006/relationships/tags" Target="../tags/tag1328.xml"/><Relationship Id="rId1" Type="http://schemas.openxmlformats.org/officeDocument/2006/relationships/vmlDrawing" Target="../drawings/vmlDrawing683.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3.xml"/></Relationships>
</file>

<file path=ppt/slideLayouts/_rels/slideLayout998.xml.rels><?xml version="1.0" encoding="UTF-8" standalone="yes"?>
<Relationships xmlns="http://schemas.openxmlformats.org/package/2006/relationships"><Relationship Id="rId3" Type="http://schemas.openxmlformats.org/officeDocument/2006/relationships/tags" Target="../tags/tag1331.xml"/><Relationship Id="rId7" Type="http://schemas.openxmlformats.org/officeDocument/2006/relationships/image" Target="../media/image2.png"/><Relationship Id="rId2" Type="http://schemas.openxmlformats.org/officeDocument/2006/relationships/tags" Target="../tags/tag1330.xml"/><Relationship Id="rId1" Type="http://schemas.openxmlformats.org/officeDocument/2006/relationships/vmlDrawing" Target="../drawings/vmlDrawing684.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3.xml"/></Relationships>
</file>

<file path=ppt/slideLayouts/_rels/slideLayout999.xml.rels><?xml version="1.0" encoding="UTF-8" standalone="yes"?>
<Relationships xmlns="http://schemas.openxmlformats.org/package/2006/relationships"><Relationship Id="rId3" Type="http://schemas.openxmlformats.org/officeDocument/2006/relationships/tags" Target="../tags/tag1333.xml"/><Relationship Id="rId7" Type="http://schemas.openxmlformats.org/officeDocument/2006/relationships/image" Target="../media/image2.png"/><Relationship Id="rId2" Type="http://schemas.openxmlformats.org/officeDocument/2006/relationships/tags" Target="../tags/tag1332.xml"/><Relationship Id="rId1" Type="http://schemas.openxmlformats.org/officeDocument/2006/relationships/vmlDrawing" Target="../drawings/vmlDrawing685.vml"/><Relationship Id="rId6" Type="http://schemas.openxmlformats.org/officeDocument/2006/relationships/image" Target="../media/image1.emf"/><Relationship Id="rId5" Type="http://schemas.openxmlformats.org/officeDocument/2006/relationships/oleObject" Target="../embeddings/oleObject34.bin"/><Relationship Id="rId4"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24136928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23"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961292023"/>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6638728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315"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6151223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3885"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5092335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386829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68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8400540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530756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79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26073406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397419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89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51436848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444127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99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13945936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402316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09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99527029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3317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20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33820399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05892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30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0857451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278099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40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3382213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757296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50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3132141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735902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6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6655567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4909"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9981662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081046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71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2761926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366471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81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3204399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568524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291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3401001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268782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01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6930628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356182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12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309332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671209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2242"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2609618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548456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32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21782304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522389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42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6602289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616197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53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7941286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3415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63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4775811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593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54010416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407125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73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9149331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601222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83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1637073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0065429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94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8349874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714741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04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01921501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192667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14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8295644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138089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24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58604103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528413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35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884407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297114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45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63961784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62929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55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5526056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525270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65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0632495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695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3315810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573428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76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901459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2921604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86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72227487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534236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496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2383985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66624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06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507232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5073740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16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6234953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82501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27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5692602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47400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37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5828517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825558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47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1670085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6417774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579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42221220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21491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681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02179244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798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4201930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33256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784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6005064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2834676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88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33757361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6319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598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05831785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8044428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09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23949074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5411242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19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5287329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354616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29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41667749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166713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39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23194472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55623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50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46138816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911386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60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74889113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432890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70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16300996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900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32421595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524806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80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97895985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902873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691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5151838"/>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60908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01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0037088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0497660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11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741500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954588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21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7521543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15057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32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35549547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2341837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7651430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7435765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8597075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002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98161697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7632755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6172730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4032378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7944217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2614615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94933656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2767431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422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95439273"/>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746800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525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73729318"/>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39705148"/>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55487819"/>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105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56207210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943189971"/>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8676550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627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71655296"/>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7398894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729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89436106"/>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0060928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7832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0932116"/>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89528938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cSld name=" Section Header">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0444" y="3306925"/>
            <a:ext cx="4952573" cy="960263"/>
          </a:xfrm>
        </p:spPr>
        <p:txBody>
          <a:bodyPr lIns="0" anchor="t"/>
          <a:lstStyle>
            <a:lvl1pPr>
              <a:lnSpc>
                <a:spcPct val="80000"/>
              </a:lnSpc>
              <a:spcBef>
                <a:spcPts val="816"/>
              </a:spcBef>
              <a:defRPr sz="7800" cap="all" baseline="0">
                <a:solidFill>
                  <a:schemeClr val="bg1"/>
                </a:solidFill>
              </a:defRPr>
            </a:lvl1pPr>
          </a:lstStyle>
          <a:p>
            <a:r>
              <a:rPr lang="en-US" dirty="0"/>
              <a:t>DOLOR SIT</a:t>
            </a:r>
            <a:endParaRPr lang="en-GB" dirty="0"/>
          </a:p>
        </p:txBody>
      </p:sp>
      <p:sp>
        <p:nvSpPr>
          <p:cNvPr id="7" name="Text Placeholder 6"/>
          <p:cNvSpPr>
            <a:spLocks noGrp="1"/>
          </p:cNvSpPr>
          <p:nvPr>
            <p:ph type="body" sz="quarter" idx="13" hasCustomPrompt="1"/>
          </p:nvPr>
        </p:nvSpPr>
        <p:spPr>
          <a:xfrm>
            <a:off x="295753" y="2477745"/>
            <a:ext cx="8044963" cy="829179"/>
          </a:xfrm>
        </p:spPr>
        <p:txBody>
          <a:bodyPr anchor="b">
            <a:normAutofit/>
          </a:bodyPr>
          <a:lstStyle>
            <a:lvl1pPr>
              <a:spcBef>
                <a:spcPts val="1224"/>
              </a:spcBef>
              <a:defRPr sz="2700" b="0" cap="none" baseline="0">
                <a:solidFill>
                  <a:schemeClr val="bg1"/>
                </a:solidFill>
              </a:defRPr>
            </a:lvl1pPr>
          </a:lstStyle>
          <a:p>
            <a:pPr lvl="0"/>
            <a:r>
              <a:rPr lang="en-US" dirty="0"/>
              <a:t>Lorem Ipsum</a:t>
            </a:r>
            <a:endParaRPr lang="en-GB" dirty="0"/>
          </a:p>
        </p:txBody>
      </p:sp>
      <p:sp>
        <p:nvSpPr>
          <p:cNvPr id="29" name="TextBox 28"/>
          <p:cNvSpPr txBox="1"/>
          <p:nvPr userDrawn="1"/>
        </p:nvSpPr>
        <p:spPr>
          <a:xfrm>
            <a:off x="319512" y="6249103"/>
            <a:ext cx="409584" cy="317340"/>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24237"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30" name="TextBox 29"/>
          <p:cNvSpPr txBox="1"/>
          <p:nvPr userDrawn="1"/>
        </p:nvSpPr>
        <p:spPr>
          <a:xfrm>
            <a:off x="839649" y="6341238"/>
            <a:ext cx="921563" cy="225209"/>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a:ea typeface="+mn-ea"/>
                <a:cs typeface="+mn-cs"/>
              </a:rPr>
              <a:t>© 2018 Ipsos.</a:t>
            </a:r>
            <a:endParaRPr kumimoji="0" lang="en-GB" sz="1200" b="0" i="0" u="none" strike="noStrike" kern="1200" cap="none" spc="0" normalizeH="0" baseline="0" noProof="0" dirty="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185253058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userDrawn="1">
  <p:cSld name="1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369397"/>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1994368214"/>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85B749-F855-4E96-8B52-6739412A101B}" type="datetimeFigureOut">
              <a:rPr kumimoji="0" lang="nb-NO"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01.09.2020</a:t>
            </a:fld>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64CC03-275E-4516-905C-65BB718DBE74}" type="slidenum">
              <a:rPr kumimoji="0" lang="nb-NO"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nb-NO" sz="900" b="1" i="0" u="none" strike="noStrike" kern="1200" cap="none" spc="0" normalizeH="0" baseline="0" noProof="0" dirty="0">
              <a:ln>
                <a:noFill/>
              </a:ln>
              <a:solidFill>
                <a:srgbClr val="2F469C">
                  <a:lumMod val="75000"/>
                </a:srgbClr>
              </a:solidFill>
              <a:effectLst/>
              <a:uLnTx/>
              <a:uFillTx/>
              <a:latin typeface="Arial Black"/>
              <a:ea typeface="+mn-ea"/>
              <a:cs typeface="+mn-cs"/>
            </a:endParaRPr>
          </a:p>
        </p:txBody>
      </p:sp>
    </p:spTree>
    <p:extLst>
      <p:ext uri="{BB962C8B-B14F-4D97-AF65-F5344CB8AC3E}">
        <p14:creationId xmlns:p14="http://schemas.microsoft.com/office/powerpoint/2010/main" val="202303699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9836" y="857958"/>
            <a:ext cx="11536437" cy="443199"/>
          </a:xfrm>
        </p:spPr>
        <p:txBody>
          <a:bodyPr/>
          <a:lstStyle>
            <a:lvl1pPr>
              <a:defRPr sz="3200"/>
            </a:lvl1pPr>
          </a:lstStyle>
          <a:p>
            <a:r>
              <a:rPr lang="en-US" dirty="0"/>
              <a:t>Click to add emphasis part of title</a:t>
            </a:r>
          </a:p>
        </p:txBody>
      </p:sp>
      <p:sp>
        <p:nvSpPr>
          <p:cNvPr id="8" name="Text Placeholder 7"/>
          <p:cNvSpPr>
            <a:spLocks noGrp="1"/>
          </p:cNvSpPr>
          <p:nvPr>
            <p:ph type="body" sz="quarter" idx="13" hasCustomPrompt="1"/>
          </p:nvPr>
        </p:nvSpPr>
        <p:spPr>
          <a:xfrm>
            <a:off x="309836" y="331098"/>
            <a:ext cx="8967721" cy="590215"/>
          </a:xfr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1" y="1851257"/>
            <a:ext cx="10493855" cy="352401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69167493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30867542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138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696974661"/>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207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7398939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118004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241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10651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5648853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3436"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29847509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1966833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4460"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16820849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9739256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548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166663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15332340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6508"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7797884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20022540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7532"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96270664"/>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57219690"/>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855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300182072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021993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958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5827063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485492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060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7139209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310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0382515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9208353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162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3541465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347355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265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5541047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535138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367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9137954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769459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470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08260518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2441846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572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27050778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365380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674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65043576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226763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777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86331035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482427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879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1996406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737184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9982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3482028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545093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084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0612528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1191704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339"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7229843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12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2871667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215362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186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868595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963615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289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3511578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651563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391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7961529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44855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494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2282373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0463595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596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9651003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745717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698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2675085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90275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801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2562342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91515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09036"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4654442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016659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006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1950463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504330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108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8467084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514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52182298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008661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210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839014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18868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313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8263971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580503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415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2384256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367974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518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8276177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926547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620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2605284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371458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722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57460344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08909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825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1763158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510982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1927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4396411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967453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030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625118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046092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132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8507321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617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26606219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682676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234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2859106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068720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337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0056829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672756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439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048426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092275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542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64530317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481286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644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1000731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779341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746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4504408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592151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849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1338068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061189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2951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4551784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363841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054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2467827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972271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156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4668649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719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2990122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4895645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258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56181740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5687183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361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11121479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1242976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463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4682933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587488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566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68923908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8242633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668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85714257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8556931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770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64523638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738378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873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48688571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222322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975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59504751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3561788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078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99341895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414339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180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7434166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822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0657024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563693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282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0534584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6594936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385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1576688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4819309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487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60512638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188137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590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17691061"/>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7587644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692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7354941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9430886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794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12552772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19045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897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8920741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876124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999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483011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48.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1209709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9654597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924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3932021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1005792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749080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66989805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2975002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5920411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1267519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2478869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70487240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172050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5102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18460554"/>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7807011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5204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21657994"/>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026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4789840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0706675"/>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24313591"/>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595352955"/>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7666106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5306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32430858"/>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698551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5409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37456907"/>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8915291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55116"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63083246"/>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15320104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p:cSld name=" Section Header">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0444" y="3306925"/>
            <a:ext cx="4952573" cy="960263"/>
          </a:xfrm>
        </p:spPr>
        <p:txBody>
          <a:bodyPr lIns="0" anchor="t"/>
          <a:lstStyle>
            <a:lvl1pPr>
              <a:lnSpc>
                <a:spcPct val="80000"/>
              </a:lnSpc>
              <a:spcBef>
                <a:spcPts val="816"/>
              </a:spcBef>
              <a:defRPr sz="7800" cap="all" baseline="0">
                <a:solidFill>
                  <a:schemeClr val="bg1"/>
                </a:solidFill>
              </a:defRPr>
            </a:lvl1pPr>
          </a:lstStyle>
          <a:p>
            <a:r>
              <a:rPr lang="en-US" dirty="0"/>
              <a:t>DOLOR SIT</a:t>
            </a:r>
            <a:endParaRPr lang="en-GB" dirty="0"/>
          </a:p>
        </p:txBody>
      </p:sp>
      <p:sp>
        <p:nvSpPr>
          <p:cNvPr id="7" name="Text Placeholder 6"/>
          <p:cNvSpPr>
            <a:spLocks noGrp="1"/>
          </p:cNvSpPr>
          <p:nvPr>
            <p:ph type="body" sz="quarter" idx="13" hasCustomPrompt="1"/>
          </p:nvPr>
        </p:nvSpPr>
        <p:spPr>
          <a:xfrm>
            <a:off x="295753" y="2477745"/>
            <a:ext cx="8044963" cy="829179"/>
          </a:xfrm>
        </p:spPr>
        <p:txBody>
          <a:bodyPr anchor="b">
            <a:normAutofit/>
          </a:bodyPr>
          <a:lstStyle>
            <a:lvl1pPr>
              <a:spcBef>
                <a:spcPts val="1224"/>
              </a:spcBef>
              <a:defRPr sz="2700" b="0" cap="none" baseline="0">
                <a:solidFill>
                  <a:schemeClr val="bg1"/>
                </a:solidFill>
              </a:defRPr>
            </a:lvl1pPr>
          </a:lstStyle>
          <a:p>
            <a:pPr lvl="0"/>
            <a:r>
              <a:rPr lang="en-US" dirty="0"/>
              <a:t>Lorem Ipsum</a:t>
            </a:r>
            <a:endParaRPr lang="en-GB" dirty="0"/>
          </a:p>
        </p:txBody>
      </p:sp>
      <p:sp>
        <p:nvSpPr>
          <p:cNvPr id="29" name="TextBox 28"/>
          <p:cNvSpPr txBox="1"/>
          <p:nvPr userDrawn="1"/>
        </p:nvSpPr>
        <p:spPr>
          <a:xfrm>
            <a:off x="319512" y="6249103"/>
            <a:ext cx="409584" cy="317340"/>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24237"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30" name="TextBox 29"/>
          <p:cNvSpPr txBox="1"/>
          <p:nvPr userDrawn="1"/>
        </p:nvSpPr>
        <p:spPr>
          <a:xfrm>
            <a:off x="839649" y="6341238"/>
            <a:ext cx="921563" cy="225209"/>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a:ea typeface="+mn-ea"/>
                <a:cs typeface="+mn-cs"/>
              </a:rPr>
              <a:t>© 2018 Ipsos.</a:t>
            </a:r>
            <a:endParaRPr kumimoji="0" lang="en-GB" sz="1200" b="0" i="0" u="none" strike="noStrike" kern="1200" cap="none" spc="0" normalizeH="0" baseline="0" noProof="0" dirty="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2239046963"/>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userDrawn="1">
  <p:cSld name="1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369397"/>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160915641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85B749-F855-4E96-8B52-6739412A101B}" type="datetimeFigureOut">
              <a:rPr kumimoji="0" lang="nb-NO"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01.09.2020</a:t>
            </a:fld>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64CC03-275E-4516-905C-65BB718DBE74}" type="slidenum">
              <a:rPr kumimoji="0" lang="nb-NO"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nb-NO" sz="900" b="1" i="0" u="none" strike="noStrike" kern="1200" cap="none" spc="0" normalizeH="0" baseline="0" noProof="0" dirty="0">
              <a:ln>
                <a:noFill/>
              </a:ln>
              <a:solidFill>
                <a:srgbClr val="2F469C">
                  <a:lumMod val="75000"/>
                </a:srgbClr>
              </a:solidFill>
              <a:effectLst/>
              <a:uLnTx/>
              <a:uFillTx/>
              <a:latin typeface="Arial Black"/>
              <a:ea typeface="+mn-ea"/>
              <a:cs typeface="+mn-cs"/>
            </a:endParaRPr>
          </a:p>
        </p:txBody>
      </p:sp>
    </p:spTree>
    <p:extLst>
      <p:ext uri="{BB962C8B-B14F-4D97-AF65-F5344CB8AC3E}">
        <p14:creationId xmlns:p14="http://schemas.microsoft.com/office/powerpoint/2010/main" val="273681622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1293"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1700514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70.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9836" y="857958"/>
            <a:ext cx="11536437" cy="443199"/>
          </a:xfrm>
        </p:spPr>
        <p:txBody>
          <a:bodyPr/>
          <a:lstStyle>
            <a:lvl1pPr>
              <a:defRPr sz="3200"/>
            </a:lvl1pPr>
          </a:lstStyle>
          <a:p>
            <a:r>
              <a:rPr lang="en-US" dirty="0"/>
              <a:t>Click to add emphasis part of title</a:t>
            </a:r>
          </a:p>
        </p:txBody>
      </p:sp>
      <p:sp>
        <p:nvSpPr>
          <p:cNvPr id="8" name="Text Placeholder 7"/>
          <p:cNvSpPr>
            <a:spLocks noGrp="1"/>
          </p:cNvSpPr>
          <p:nvPr>
            <p:ph type="body" sz="quarter" idx="13" hasCustomPrompt="1"/>
          </p:nvPr>
        </p:nvSpPr>
        <p:spPr>
          <a:xfrm>
            <a:off x="309836" y="331098"/>
            <a:ext cx="8967721" cy="590215"/>
          </a:xfr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1" y="1851257"/>
            <a:ext cx="10493855" cy="352401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7585357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231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9706468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334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2061695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4790799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63"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30051714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36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7655161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538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7926416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641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4797297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743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5051056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846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50313763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948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234410923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050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3185583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153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6010795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255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6964985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358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0753564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0795547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87"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1073225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460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130800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562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5315119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665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4596256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767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85603961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870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4857865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972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8853954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074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7705300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177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6170576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279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6513569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382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9961192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7700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41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14539787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484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49557" y="6409099"/>
            <a:ext cx="360037" cy="365125"/>
          </a:xfrm>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6379626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86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5017625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689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9332499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791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11523697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894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8330905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996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55008839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098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2062514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201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2172684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303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18459208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406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38284451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52365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43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0713796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08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09623858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610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59191514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713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89699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815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15850363"/>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918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1326792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020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616577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122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3153959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225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6483136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5518691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4822164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682785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45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63872128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28484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152492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63198847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4444868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3467066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599171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297223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58856637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3277"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67243442"/>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4301"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46816592"/>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18265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8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33695964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85821650"/>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78200003"/>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910797382"/>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5325"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9607924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6349"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11226929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7373"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607708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1" y="857958"/>
            <a:ext cx="11529295" cy="480131"/>
          </a:xfrm>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0" indent="0">
              <a:buNone/>
              <a:defRPr sz="2533" b="0" baseline="0">
                <a:solidFill>
                  <a:schemeClr val="bg2"/>
                </a:solidFill>
              </a:defRPr>
            </a:lvl1pPr>
          </a:lstStyle>
          <a:p>
            <a:pPr lvl="0"/>
            <a:r>
              <a:rPr lang="en-US" dirty="0"/>
              <a:t>CLICK TO ADD TAG LINE OR BEGINNING OF TITLE</a:t>
            </a:r>
            <a:endParaRPr lang="en-GB" dirty="0"/>
          </a:p>
        </p:txBody>
      </p:sp>
      <p:sp>
        <p:nvSpPr>
          <p:cNvPr id="7" name="Text Placeholder 6"/>
          <p:cNvSpPr>
            <a:spLocks noGrp="1"/>
          </p:cNvSpPr>
          <p:nvPr>
            <p:ph type="body" sz="quarter" idx="16" hasCustomPrompt="1"/>
          </p:nvPr>
        </p:nvSpPr>
        <p:spPr>
          <a:xfrm>
            <a:off x="299465" y="5620954"/>
            <a:ext cx="8957433" cy="424383"/>
          </a:xfrm>
        </p:spPr>
        <p:txBody>
          <a:bodyPr anchor="b">
            <a:normAutofit/>
          </a:bodyPr>
          <a:lstStyle>
            <a:lvl1pPr algn="l">
              <a:lnSpc>
                <a:spcPct val="95000"/>
              </a:lnSpc>
              <a:spcBef>
                <a:spcPts val="272"/>
              </a:spcBef>
              <a:defRPr sz="1333" cap="none" baseline="0">
                <a:solidFill>
                  <a:schemeClr val="bg2">
                    <a:lumMod val="50000"/>
                  </a:schemeClr>
                </a:solidFill>
              </a:defRPr>
            </a:lvl1pPr>
          </a:lstStyle>
          <a:p>
            <a:pPr lvl="0"/>
            <a:r>
              <a:rPr lang="en-US" dirty="0"/>
              <a:t>Question and Base</a:t>
            </a:r>
            <a:endParaRPr lang="en-GB" dirty="0"/>
          </a:p>
        </p:txBody>
      </p:sp>
    </p:spTree>
    <p:extLst>
      <p:ext uri="{BB962C8B-B14F-4D97-AF65-F5344CB8AC3E}">
        <p14:creationId xmlns:p14="http://schemas.microsoft.com/office/powerpoint/2010/main" val="22776166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Presentation - Cover - Colour">
    <p:bg>
      <p:bgPr>
        <a:solidFill>
          <a:schemeClr val="bg2"/>
        </a:solidFill>
        <a:effectLst/>
      </p:bgPr>
    </p:bg>
    <p:spTree>
      <p:nvGrpSpPr>
        <p:cNvPr id="1" name=""/>
        <p:cNvGrpSpPr/>
        <p:nvPr/>
      </p:nvGrpSpPr>
      <p:grpSpPr>
        <a:xfrm>
          <a:off x="0" y="0"/>
          <a:ext cx="0" cy="0"/>
          <a:chOff x="0" y="0"/>
          <a:chExt cx="0" cy="0"/>
        </a:xfrm>
      </p:grpSpPr>
      <p:sp>
        <p:nvSpPr>
          <p:cNvPr id="22" name="Picture Placeholder 4">
            <a:extLst>
              <a:ext uri="{FF2B5EF4-FFF2-40B4-BE49-F238E27FC236}">
                <a16:creationId xmlns:a16="http://schemas.microsoft.com/office/drawing/2014/main" id="{1E8FE0F8-A7AF-4A8D-A267-73126E65CAC2}"/>
              </a:ext>
            </a:extLst>
          </p:cNvPr>
          <p:cNvSpPr>
            <a:spLocks noGrp="1" noChangeAspect="1"/>
          </p:cNvSpPr>
          <p:nvPr>
            <p:ph type="pic" sz="quarter" idx="11" hasCustomPrompt="1"/>
          </p:nvPr>
        </p:nvSpPr>
        <p:spPr>
          <a:xfrm>
            <a:off x="162734" y="162705"/>
            <a:ext cx="11878055" cy="6531153"/>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3" name="Subtitle 2"/>
          <p:cNvSpPr>
            <a:spLocks noGrp="1"/>
          </p:cNvSpPr>
          <p:nvPr>
            <p:ph type="subTitle" idx="1" hasCustomPrompt="1"/>
          </p:nvPr>
        </p:nvSpPr>
        <p:spPr bwMode="gray">
          <a:xfrm>
            <a:off x="489867" y="2943718"/>
            <a:ext cx="3078087" cy="468349"/>
          </a:xfrm>
          <a:prstGeom prst="rect">
            <a:avLst/>
          </a:prstGeom>
          <a:solidFill>
            <a:srgbClr val="000000"/>
          </a:solidFill>
        </p:spPr>
        <p:txBody>
          <a:bodyPr wrap="none" lIns="0" tIns="41410" rIns="0" bIns="41410" rtlCol="0" anchor="t">
            <a:spAutoFit/>
          </a:bodyPr>
          <a:lstStyle>
            <a:lvl1pPr marL="0" indent="0">
              <a:lnSpc>
                <a:spcPts val="3047"/>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ext Placeholder 5"/>
          <p:cNvSpPr>
            <a:spLocks noGrp="1"/>
          </p:cNvSpPr>
          <p:nvPr>
            <p:ph type="body" sz="quarter" idx="13" hasCustomPrompt="1"/>
          </p:nvPr>
        </p:nvSpPr>
        <p:spPr>
          <a:xfrm>
            <a:off x="489865" y="2158653"/>
            <a:ext cx="2942491"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2</a:t>
            </a:r>
          </a:p>
        </p:txBody>
      </p:sp>
      <p:sp>
        <p:nvSpPr>
          <p:cNvPr id="15" name="Text Placeholder 5"/>
          <p:cNvSpPr>
            <a:spLocks noGrp="1"/>
          </p:cNvSpPr>
          <p:nvPr>
            <p:ph type="body" sz="quarter" idx="16" hasCustomPrompt="1"/>
          </p:nvPr>
        </p:nvSpPr>
        <p:spPr>
          <a:xfrm>
            <a:off x="489865" y="1482723"/>
            <a:ext cx="2942491"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1</a:t>
            </a:r>
          </a:p>
        </p:txBody>
      </p:sp>
      <p:sp>
        <p:nvSpPr>
          <p:cNvPr id="13" name="TextBox 12"/>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sp>
        <p:nvSpPr>
          <p:cNvPr id="12" name="TextBox 11">
            <a:extLst>
              <a:ext uri="{FF2B5EF4-FFF2-40B4-BE49-F238E27FC236}">
                <a16:creationId xmlns:a16="http://schemas.microsoft.com/office/drawing/2014/main" id="{057674F0-7228-463A-B456-020DAFFCD045}"/>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pic>
        <p:nvPicPr>
          <p:cNvPr id="20" name="Picture 19" descr="IPSOS_GAMECHANGERS_blue.png">
            <a:extLst>
              <a:ext uri="{FF2B5EF4-FFF2-40B4-BE49-F238E27FC236}">
                <a16:creationId xmlns:a16="http://schemas.microsoft.com/office/drawing/2014/main" id="{A65C61B2-9B4F-4093-ADA2-55F9FB1747C2}"/>
              </a:ext>
            </a:extLst>
          </p:cNvPr>
          <p:cNvPicPr>
            <a:picLocks noChangeAspect="1"/>
          </p:cNvPicPr>
          <p:nvPr userDrawn="1"/>
        </p:nvPicPr>
        <p:blipFill rotWithShape="1">
          <a:blip r:embed="rId3" cstate="print">
            <a:biLevel thresh="25000"/>
            <a:extLst>
              <a:ext uri="{28A0092B-C50C-407E-A947-70E740481C1C}">
                <a14:useLocalDpi xmlns:a14="http://schemas.microsoft.com/office/drawing/2010/main" val="0"/>
              </a:ext>
            </a:extLst>
          </a:blip>
          <a:srcRect t="14610" r="22774"/>
          <a:stretch/>
        </p:blipFill>
        <p:spPr>
          <a:xfrm>
            <a:off x="1003084" y="6127877"/>
            <a:ext cx="1452017" cy="291592"/>
          </a:xfrm>
          <a:prstGeom prst="rect">
            <a:avLst/>
          </a:prstGeom>
        </p:spPr>
      </p:pic>
      <p:sp>
        <p:nvSpPr>
          <p:cNvPr id="21" name="Footer Placeholder 10">
            <a:extLst>
              <a:ext uri="{FF2B5EF4-FFF2-40B4-BE49-F238E27FC236}">
                <a16:creationId xmlns:a16="http://schemas.microsoft.com/office/drawing/2014/main" id="{C24BEF5F-45E8-49DC-AB15-06D38B4843D3}"/>
              </a:ext>
            </a:extLst>
          </p:cNvPr>
          <p:cNvSpPr txBox="1">
            <a:spLocks/>
          </p:cNvSpPr>
          <p:nvPr userDrawn="1"/>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prstClr val="white"/>
                </a:solidFill>
                <a:latin typeface="Segoe UI"/>
              </a:rPr>
              <a:t>© 2018 Ipsos.  All rights reserved. Contains Ipsos' Confidential and Proprietary information and may not be disclosed or reproduced without the prior written consent of Ipsos</a:t>
            </a:r>
            <a:r>
              <a:rPr lang="en-US" sz="816" dirty="0">
                <a:solidFill>
                  <a:prstClr val="white"/>
                </a:solidFill>
                <a:latin typeface="Segoe UI"/>
              </a:rPr>
              <a:t>.</a:t>
            </a:r>
          </a:p>
        </p:txBody>
      </p:sp>
    </p:spTree>
    <p:extLst>
      <p:ext uri="{BB962C8B-B14F-4D97-AF65-F5344CB8AC3E}">
        <p14:creationId xmlns:p14="http://schemas.microsoft.com/office/powerpoint/2010/main" val="1360760532"/>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Statement with image background">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Picture Placeholder 4"/>
          <p:cNvSpPr>
            <a:spLocks noGrp="1" noChangeAspect="1"/>
          </p:cNvSpPr>
          <p:nvPr>
            <p:ph type="pic" sz="quarter" idx="11" hasCustomPrompt="1"/>
          </p:nvPr>
        </p:nvSpPr>
        <p:spPr>
          <a:xfrm>
            <a:off x="162734" y="162705"/>
            <a:ext cx="11878055" cy="6531153"/>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3" name="Text Placeholder 5"/>
          <p:cNvSpPr>
            <a:spLocks noGrp="1"/>
          </p:cNvSpPr>
          <p:nvPr>
            <p:ph type="body" sz="quarter" idx="13" hasCustomPrompt="1"/>
          </p:nvPr>
        </p:nvSpPr>
        <p:spPr>
          <a:xfrm>
            <a:off x="509665" y="2188113"/>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4" name="Text Placeholder 8"/>
          <p:cNvSpPr>
            <a:spLocks noGrp="1"/>
          </p:cNvSpPr>
          <p:nvPr>
            <p:ph type="body" sz="quarter" idx="14" hasCustomPrompt="1"/>
          </p:nvPr>
        </p:nvSpPr>
        <p:spPr>
          <a:xfrm>
            <a:off x="510317" y="2855222"/>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stStyle>
          <a:p>
            <a:pPr lvl="0">
              <a:spcBef>
                <a:spcPct val="0"/>
              </a:spcBef>
              <a:buNone/>
            </a:pPr>
            <a:r>
              <a:rPr lang="en-US" dirty="0"/>
              <a:t>Sentence line 3</a:t>
            </a:r>
          </a:p>
        </p:txBody>
      </p:sp>
      <p:sp>
        <p:nvSpPr>
          <p:cNvPr id="17" name="Text Placeholder 13"/>
          <p:cNvSpPr>
            <a:spLocks noGrp="1"/>
          </p:cNvSpPr>
          <p:nvPr>
            <p:ph type="body" sz="quarter" idx="15" hasCustomPrompt="1"/>
          </p:nvPr>
        </p:nvSpPr>
        <p:spPr>
          <a:xfrm>
            <a:off x="510971" y="3522599"/>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8" name="Text Placeholder 5"/>
          <p:cNvSpPr>
            <a:spLocks noGrp="1"/>
          </p:cNvSpPr>
          <p:nvPr>
            <p:ph type="body" sz="quarter" idx="16" hasCustomPrompt="1"/>
          </p:nvPr>
        </p:nvSpPr>
        <p:spPr>
          <a:xfrm>
            <a:off x="509013" y="1526790"/>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sp>
        <p:nvSpPr>
          <p:cNvPr id="22" name="TextBox 21"/>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5" name="Picture 1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5823661"/>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003245"/>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7ABE4403-49FB-4592-87D4-5C34EF07659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
        <p:nvSpPr>
          <p:cNvPr id="12" name="Text Placeholder 13">
            <a:extLst>
              <a:ext uri="{FF2B5EF4-FFF2-40B4-BE49-F238E27FC236}">
                <a16:creationId xmlns:a16="http://schemas.microsoft.com/office/drawing/2014/main" id="{A36F028F-F74F-45CD-AAC2-E9C4AF2ACE71}"/>
              </a:ext>
            </a:extLst>
          </p:cNvPr>
          <p:cNvSpPr>
            <a:spLocks noGrp="1"/>
          </p:cNvSpPr>
          <p:nvPr>
            <p:ph type="body" sz="quarter" idx="17"/>
          </p:nvPr>
        </p:nvSpPr>
        <p:spPr>
          <a:xfrm>
            <a:off x="510971" y="332733"/>
            <a:ext cx="645012" cy="1107996"/>
          </a:xfrm>
          <a:prstGeom prst="rect">
            <a:avLst/>
          </a:prstGeom>
          <a:noFill/>
        </p:spPr>
        <p:txBody>
          <a:bodyPr vert="horz" wrap="none" lIns="72000" tIns="0" rIns="72000" bIns="0" rtlCol="0" anchor="ctr">
            <a:noAutofit/>
          </a:bodyPr>
          <a:lstStyle>
            <a:lvl1pPr marL="0" indent="0" algn="l">
              <a:lnSpc>
                <a:spcPct val="100000"/>
              </a:lnSpc>
              <a:buFontTx/>
              <a:buNone/>
              <a:defRPr lang="en-US" sz="7253" b="1"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endParaRPr lang="en-US" dirty="0"/>
          </a:p>
        </p:txBody>
      </p:sp>
      <p:sp>
        <p:nvSpPr>
          <p:cNvPr id="29" name="Rectangle 28">
            <a:extLst>
              <a:ext uri="{FF2B5EF4-FFF2-40B4-BE49-F238E27FC236}">
                <a16:creationId xmlns:a16="http://schemas.microsoft.com/office/drawing/2014/main" id="{42981CD3-C6C6-46FF-A7B8-C571027C1942}"/>
              </a:ext>
            </a:extLst>
          </p:cNvPr>
          <p:cNvSpPr/>
          <p:nvPr userDrawn="1"/>
        </p:nvSpPr>
        <p:spPr bwMode="gray">
          <a:xfrm>
            <a:off x="9887943" y="279966"/>
            <a:ext cx="1535288"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Norske Spisefakta</a:t>
            </a:r>
          </a:p>
        </p:txBody>
      </p:sp>
      <p:sp>
        <p:nvSpPr>
          <p:cNvPr id="30" name="Rectangle 29">
            <a:extLst>
              <a:ext uri="{FF2B5EF4-FFF2-40B4-BE49-F238E27FC236}">
                <a16:creationId xmlns:a16="http://schemas.microsoft.com/office/drawing/2014/main" id="{D1DFA7C0-BFF8-4D74-9C80-A35A5BA906C4}"/>
              </a:ext>
            </a:extLst>
          </p:cNvPr>
          <p:cNvSpPr/>
          <p:nvPr userDrawn="1"/>
        </p:nvSpPr>
        <p:spPr bwMode="gray">
          <a:xfrm>
            <a:off x="11416223" y="284564"/>
            <a:ext cx="496532" cy="20518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2018</a:t>
            </a:r>
          </a:p>
        </p:txBody>
      </p:sp>
    </p:spTree>
    <p:extLst>
      <p:ext uri="{BB962C8B-B14F-4D97-AF65-F5344CB8AC3E}">
        <p14:creationId xmlns:p14="http://schemas.microsoft.com/office/powerpoint/2010/main" val="3965800842"/>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Fly - v5">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bwMode="gray">
          <a:xfrm>
            <a:off x="162735" y="162703"/>
            <a:ext cx="11884699" cy="326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32" tIns="75116" rIns="150232" bIns="75116"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489866" y="4965178"/>
            <a:ext cx="11213925" cy="903565"/>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947" indent="0">
              <a:buNone/>
              <a:defRPr>
                <a:solidFill>
                  <a:schemeClr val="bg1"/>
                </a:solidFill>
              </a:defRPr>
            </a:lvl2pPr>
            <a:lvl3pPr marL="953891" indent="0">
              <a:buNone/>
              <a:defRPr>
                <a:solidFill>
                  <a:schemeClr val="bg1"/>
                </a:solidFill>
              </a:defRPr>
            </a:lvl3pPr>
            <a:lvl4pPr marL="1430836" indent="0">
              <a:buNone/>
              <a:defRPr>
                <a:solidFill>
                  <a:schemeClr val="bg1"/>
                </a:solidFill>
              </a:defRPr>
            </a:lvl4pPr>
            <a:lvl5pPr marL="1907783" indent="0">
              <a:buNone/>
              <a:defRPr>
                <a:solidFill>
                  <a:schemeClr val="bg1"/>
                </a:solidFill>
              </a:defRPr>
            </a:lvl5pPr>
          </a:lstStyle>
          <a:p>
            <a:pPr lvl="0"/>
            <a:r>
              <a:rPr lang="en-US" dirty="0"/>
              <a:t>Click to add text</a:t>
            </a:r>
            <a:endParaRPr lang="en-GB" dirty="0"/>
          </a:p>
        </p:txBody>
      </p:sp>
      <p:sp>
        <p:nvSpPr>
          <p:cNvPr id="8" name="Picture Placeholder 7"/>
          <p:cNvSpPr>
            <a:spLocks noGrp="1"/>
          </p:cNvSpPr>
          <p:nvPr>
            <p:ph type="pic" sz="quarter" idx="11" hasCustomPrompt="1"/>
          </p:nvPr>
        </p:nvSpPr>
        <p:spPr>
          <a:xfrm>
            <a:off x="162736" y="162704"/>
            <a:ext cx="11865093" cy="3184667"/>
          </a:xfrm>
          <a:prstGeom prst="rect">
            <a:avLst/>
          </a:prstGeom>
          <a:solidFill>
            <a:schemeClr val="bg1">
              <a:lumMod val="95000"/>
            </a:schemeClr>
          </a:solidFill>
        </p:spPr>
        <p:txBody>
          <a:bodyPr>
            <a:normAutofit/>
          </a:bodyPr>
          <a:lstStyle>
            <a:lvl1pPr marL="0" indent="0">
              <a:buNone/>
              <a:defRPr sz="1451" baseline="0"/>
            </a:lvl1pPr>
          </a:lstStyle>
          <a:p>
            <a:r>
              <a:rPr lang="en-GB" dirty="0"/>
              <a:t>Picture placeholder – insert image here</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itle 1"/>
          <p:cNvSpPr>
            <a:spLocks noGrp="1"/>
          </p:cNvSpPr>
          <p:nvPr>
            <p:ph type="ctrTitle" hasCustomPrompt="1"/>
          </p:nvPr>
        </p:nvSpPr>
        <p:spPr bwMode="gray">
          <a:xfrm>
            <a:off x="489865" y="3733914"/>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20" name="Text Placeholder 5"/>
          <p:cNvSpPr>
            <a:spLocks noGrp="1"/>
          </p:cNvSpPr>
          <p:nvPr>
            <p:ph type="body" sz="quarter" idx="12" hasCustomPrompt="1"/>
          </p:nvPr>
        </p:nvSpPr>
        <p:spPr>
          <a:xfrm>
            <a:off x="489866" y="435707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8" name="Rectangle 17"/>
          <p:cNvSpPr/>
          <p:nvPr userDrawn="1"/>
        </p:nvSpPr>
        <p:spPr bwMode="gray">
          <a:xfrm>
            <a:off x="0" y="3347371"/>
            <a:ext cx="12105683"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7" name="TextBox 16"/>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5"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2F15EC50-97F2-40D0-AAB0-47F3ECBC0B4E}"/>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570589279"/>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582701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50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79307742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Fly 2 - Image Left">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164402" y="162704"/>
            <a:ext cx="5855501" cy="6529024"/>
          </a:xfrm>
          <a:prstGeom prst="rect">
            <a:avLst/>
          </a:prstGeom>
          <a:solidFill>
            <a:schemeClr val="tx1">
              <a:lumMod val="10000"/>
              <a:lumOff val="90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4" name="Title 1"/>
          <p:cNvSpPr>
            <a:spLocks noGrp="1"/>
          </p:cNvSpPr>
          <p:nvPr>
            <p:ph type="ctrTitle" hasCustomPrompt="1"/>
          </p:nvPr>
        </p:nvSpPr>
        <p:spPr bwMode="gray">
          <a:xfrm>
            <a:off x="6464383" y="1595149"/>
            <a:ext cx="5198669" cy="369332"/>
          </a:xfrm>
          <a:prstGeom prst="rect">
            <a:avLst/>
          </a:prstGeom>
          <a:noFill/>
        </p:spPr>
        <p:txBody>
          <a:bodyPr wrap="square" lIns="82819" tIns="0" rIns="82819" bIns="0" rtlCol="0" anchor="ctr">
            <a:normAutofit/>
          </a:bodyPr>
          <a:lstStyle>
            <a:lvl1pPr algn="ctr">
              <a:defRPr lang="en-GB" sz="2400" b="1" baseline="0" dirty="0">
                <a:solidFill>
                  <a:srgbClr val="000000"/>
                </a:solidFill>
              </a:defRPr>
            </a:lvl1pPr>
          </a:lstStyle>
          <a:p>
            <a:pPr marL="0" lvl="0" indent="0" algn="l">
              <a:spcBef>
                <a:spcPct val="20000"/>
              </a:spcBef>
              <a:buFont typeface="Arial" panose="020B0604020202020204" pitchFamily="34" charset="0"/>
            </a:pPr>
            <a:r>
              <a:rPr lang="en-US" dirty="0"/>
              <a:t>Fly style 2</a:t>
            </a:r>
            <a:endParaRPr lang="en-GB" dirty="0"/>
          </a:p>
        </p:txBody>
      </p:sp>
      <p:sp>
        <p:nvSpPr>
          <p:cNvPr id="18" name="Text Placeholder 8"/>
          <p:cNvSpPr>
            <a:spLocks noGrp="1"/>
          </p:cNvSpPr>
          <p:nvPr>
            <p:ph type="body" sz="quarter" idx="13"/>
          </p:nvPr>
        </p:nvSpPr>
        <p:spPr>
          <a:xfrm>
            <a:off x="6464753" y="3559622"/>
            <a:ext cx="5227612" cy="2882724"/>
          </a:xfrm>
          <a:prstGeom prst="rect">
            <a:avLst/>
          </a:prstGeom>
        </p:spPr>
        <p:txBody>
          <a:bodyPr lIns="0" tIns="0" rIns="0" bIns="0">
            <a:noAutofit/>
          </a:bodyPr>
          <a:lstStyle>
            <a:lvl1pPr marL="0" indent="0" algn="ctr">
              <a:buNone/>
              <a:defRPr sz="1813">
                <a:solidFill>
                  <a:schemeClr val="tx1"/>
                </a:solidFill>
              </a:defRPr>
            </a:lvl1pPr>
            <a:lvl2pPr marL="476831" indent="0">
              <a:buNone/>
              <a:defRPr sz="1813">
                <a:solidFill>
                  <a:schemeClr val="bg1"/>
                </a:solidFill>
              </a:defRPr>
            </a:lvl2pPr>
            <a:lvl3pPr marL="953661" indent="0">
              <a:buNone/>
              <a:defRPr sz="1632">
                <a:solidFill>
                  <a:schemeClr val="bg1"/>
                </a:solidFill>
              </a:defRPr>
            </a:lvl3pPr>
            <a:lvl4pPr marL="1430492" indent="0">
              <a:buNone/>
              <a:defRPr sz="1632">
                <a:solidFill>
                  <a:schemeClr val="bg1"/>
                </a:solidFill>
              </a:defRPr>
            </a:lvl4pPr>
            <a:lvl5pPr marL="1907322" indent="0">
              <a:buNone/>
              <a:defRPr sz="1632">
                <a:solidFill>
                  <a:schemeClr val="bg1"/>
                </a:solidFill>
              </a:defRPr>
            </a:lvl5pPr>
          </a:lstStyle>
          <a:p>
            <a:pPr lvl="0"/>
            <a:r>
              <a:rPr lang="en-US" dirty="0"/>
              <a:t>Edit Master text styles</a:t>
            </a:r>
          </a:p>
        </p:txBody>
      </p:sp>
      <p:sp>
        <p:nvSpPr>
          <p:cNvPr id="11" name="TextBox 10"/>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9" name="Picture 18"/>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E3B5126A-DDD3-4AAD-9E87-6FB85D1DB341}"/>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415148069"/>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obj" preserve="1">
  <p:cSld name="Colour fill - Title,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89745"/>
            <a:ext cx="3950952" cy="502531"/>
          </a:xfrm>
          <a:prstGeom prst="rect">
            <a:avLst/>
          </a:prstGeom>
          <a:solidFill>
            <a:schemeClr val="accent3"/>
          </a:solidFill>
        </p:spPr>
        <p:txBody>
          <a:bodyPr/>
          <a:lstStyle>
            <a:lvl1pPr algn="l">
              <a:defRPr b="0"/>
            </a:lvl1pPr>
          </a:lstStyle>
          <a:p>
            <a:r>
              <a:rPr lang="en-US" dirty="0"/>
              <a:t>Click to edit title</a:t>
            </a:r>
            <a:endParaRPr lang="en-GB" dirty="0"/>
          </a:p>
        </p:txBody>
      </p:sp>
      <p:sp>
        <p:nvSpPr>
          <p:cNvPr id="3" name="Content Placeholder 2"/>
          <p:cNvSpPr>
            <a:spLocks noGrp="1"/>
          </p:cNvSpPr>
          <p:nvPr>
            <p:ph idx="1" hasCustomPrompt="1"/>
          </p:nvPr>
        </p:nvSpPr>
        <p:spPr bwMode="black">
          <a:xfrm>
            <a:off x="514035" y="1578090"/>
            <a:ext cx="11163933" cy="4283540"/>
          </a:xfrm>
          <a:prstGeom prst="rect">
            <a:avLst/>
          </a:prstGeom>
        </p:spPr>
        <p:txBody>
          <a:bodyPr/>
          <a:lstStyle>
            <a:lvl1pPr>
              <a:lnSpc>
                <a:spcPct val="110000"/>
              </a:lnSpc>
              <a:spcBef>
                <a:spcPts val="544"/>
              </a:spcBef>
              <a:spcAft>
                <a:spcPts val="544"/>
              </a:spcAft>
              <a:buClr>
                <a:schemeClr val="tx1"/>
              </a:buClr>
              <a:defRPr>
                <a:solidFill>
                  <a:schemeClr val="tx1"/>
                </a:solidFill>
              </a:defRPr>
            </a:lvl1pPr>
            <a:lvl2pPr>
              <a:lnSpc>
                <a:spcPct val="110000"/>
              </a:lnSpc>
              <a:spcBef>
                <a:spcPts val="544"/>
              </a:spcBef>
              <a:spcAft>
                <a:spcPts val="544"/>
              </a:spcAft>
              <a:buClr>
                <a:schemeClr val="tx1"/>
              </a:buClr>
              <a:defRPr>
                <a:solidFill>
                  <a:schemeClr val="tx1"/>
                </a:solidFill>
              </a:defRPr>
            </a:lvl2pPr>
            <a:lvl3pPr>
              <a:lnSpc>
                <a:spcPct val="110000"/>
              </a:lnSpc>
              <a:spcBef>
                <a:spcPts val="544"/>
              </a:spcBef>
              <a:spcAft>
                <a:spcPts val="544"/>
              </a:spcAft>
              <a:buClr>
                <a:schemeClr val="tx1"/>
              </a:buClr>
              <a:defRPr>
                <a:solidFill>
                  <a:schemeClr val="tx1"/>
                </a:solidFill>
              </a:defRPr>
            </a:lvl3pPr>
            <a:lvl4pPr>
              <a:lnSpc>
                <a:spcPct val="110000"/>
              </a:lnSpc>
              <a:spcBef>
                <a:spcPts val="544"/>
              </a:spcBef>
              <a:spcAft>
                <a:spcPts val="544"/>
              </a:spcAft>
              <a:buClr>
                <a:schemeClr val="tx1"/>
              </a:buClr>
              <a:defRPr>
                <a:solidFill>
                  <a:schemeClr val="tx1"/>
                </a:solidFill>
              </a:defRPr>
            </a:lvl4pPr>
            <a:lvl5pPr>
              <a:lnSpc>
                <a:spcPct val="110000"/>
              </a:lnSpc>
              <a:spcBef>
                <a:spcPts val="544"/>
              </a:spcBef>
              <a:spcAft>
                <a:spcPts val="544"/>
              </a:spcAft>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1" name="Picture 1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9113F409-AE59-458C-9DB5-51F78B52307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046681713"/>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Colour fill - Title+Sub,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89745"/>
            <a:ext cx="3950952" cy="502531"/>
          </a:xfrm>
          <a:prstGeom prst="rect">
            <a:avLst/>
          </a:prstGeom>
          <a:solidFill>
            <a:schemeClr val="accent3"/>
          </a:solidFill>
        </p:spPr>
        <p:txBody>
          <a:bodyPr/>
          <a:lstStyle>
            <a:lvl1pPr algn="l">
              <a:defRPr b="0">
                <a:latin typeface="+mj-lt"/>
              </a:defRPr>
            </a:lvl1pPr>
          </a:lstStyle>
          <a:p>
            <a:r>
              <a:rPr lang="en-US" dirty="0"/>
              <a:t>Click to edit title</a:t>
            </a:r>
            <a:endParaRPr lang="en-GB" dirty="0"/>
          </a:p>
        </p:txBody>
      </p:sp>
      <p:sp>
        <p:nvSpPr>
          <p:cNvPr id="3" name="Content Placeholder 2"/>
          <p:cNvSpPr>
            <a:spLocks noGrp="1"/>
          </p:cNvSpPr>
          <p:nvPr>
            <p:ph idx="1" hasCustomPrompt="1"/>
          </p:nvPr>
        </p:nvSpPr>
        <p:spPr bwMode="black">
          <a:xfrm>
            <a:off x="489866" y="1926857"/>
            <a:ext cx="11163933" cy="4097471"/>
          </a:xfrm>
          <a:prstGeom prst="rect">
            <a:avLst/>
          </a:prstGeom>
        </p:spPr>
        <p:txBody>
          <a:bodyPr/>
          <a:lstStyle>
            <a:lvl1pPr>
              <a:lnSpc>
                <a:spcPct val="110000"/>
              </a:lnSpc>
              <a:spcBef>
                <a:spcPts val="800"/>
              </a:spcBef>
              <a:buClr>
                <a:schemeClr val="tx1"/>
              </a:buClr>
              <a:defRPr>
                <a:solidFill>
                  <a:schemeClr val="tx1"/>
                </a:solidFill>
              </a:defRPr>
            </a:lvl1pPr>
            <a:lvl2pPr>
              <a:lnSpc>
                <a:spcPct val="110000"/>
              </a:lnSpc>
              <a:spcBef>
                <a:spcPts val="800"/>
              </a:spcBef>
              <a:buClr>
                <a:schemeClr val="tx1"/>
              </a:buClr>
              <a:defRPr>
                <a:solidFill>
                  <a:schemeClr val="tx1"/>
                </a:solidFill>
              </a:defRPr>
            </a:lvl2pPr>
            <a:lvl3pPr>
              <a:lnSpc>
                <a:spcPct val="110000"/>
              </a:lnSpc>
              <a:spcBef>
                <a:spcPts val="800"/>
              </a:spcBef>
              <a:buClr>
                <a:schemeClr val="tx1"/>
              </a:buClr>
              <a:defRPr>
                <a:solidFill>
                  <a:schemeClr val="tx1"/>
                </a:solidFill>
              </a:defRPr>
            </a:lvl3pPr>
            <a:lvl4pPr>
              <a:lnSpc>
                <a:spcPct val="110000"/>
              </a:lnSpc>
              <a:spcBef>
                <a:spcPts val="800"/>
              </a:spcBef>
              <a:buClr>
                <a:schemeClr val="tx1"/>
              </a:buClr>
              <a:defRPr>
                <a:solidFill>
                  <a:schemeClr val="tx1"/>
                </a:solidFill>
              </a:defRPr>
            </a:lvl4pPr>
            <a:lvl5pPr>
              <a:lnSpc>
                <a:spcPct val="110000"/>
              </a:lnSpc>
              <a:spcBef>
                <a:spcPts val="800"/>
              </a:spcBef>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ext Placeholder 5"/>
          <p:cNvSpPr>
            <a:spLocks noGrp="1"/>
          </p:cNvSpPr>
          <p:nvPr>
            <p:ph type="body" sz="quarter" idx="14" hasCustomPrompt="1"/>
          </p:nvPr>
        </p:nvSpPr>
        <p:spPr bwMode="gray">
          <a:xfrm>
            <a:off x="489865" y="1092362"/>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5" name="TextBox 14"/>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2" name="Picture 1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ED063399-E4F3-4019-8737-B73A8AE1FBE7}"/>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211924733"/>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Fly/Statement - 1 picture">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6178087" y="162706"/>
            <a:ext cx="5855501" cy="6539359"/>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2" name="Title 1"/>
          <p:cNvSpPr>
            <a:spLocks noGrp="1"/>
          </p:cNvSpPr>
          <p:nvPr>
            <p:ph type="ctrTitle" hasCustomPrompt="1"/>
          </p:nvPr>
        </p:nvSpPr>
        <p:spPr bwMode="gray">
          <a:xfrm>
            <a:off x="505117" y="2254831"/>
            <a:ext cx="2318870" cy="502445"/>
          </a:xfrm>
          <a:prstGeom prst="rect">
            <a:avLst/>
          </a:prstGeom>
          <a:solidFill>
            <a:schemeClr val="accent3"/>
          </a:solidFill>
        </p:spPr>
        <p:txBody>
          <a:bodyPr wrap="none" lIns="82819" tIns="0" rIns="82819" bIns="0" rtlCol="0" anchor="ctr">
            <a:spAutoFit/>
          </a:bodyPr>
          <a:lstStyle>
            <a:lvl1pPr algn="l">
              <a:defRPr lang="en-GB" b="0" baseline="0" dirty="0"/>
            </a:lvl1pPr>
          </a:lstStyle>
          <a:p>
            <a:pPr marL="0" lvl="0" indent="0" algn="l">
              <a:spcBef>
                <a:spcPct val="20000"/>
              </a:spcBef>
              <a:buFont typeface="Arial" panose="020B0604020202020204" pitchFamily="34" charset="0"/>
            </a:pPr>
            <a:r>
              <a:rPr lang="en-US" dirty="0"/>
              <a:t>Fly style 1</a:t>
            </a:r>
            <a:endParaRPr lang="en-GB" dirty="0"/>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 name="Text Placeholder 5"/>
          <p:cNvSpPr>
            <a:spLocks noGrp="1"/>
          </p:cNvSpPr>
          <p:nvPr>
            <p:ph type="body" sz="quarter" idx="12" hasCustomPrompt="1"/>
          </p:nvPr>
        </p:nvSpPr>
        <p:spPr>
          <a:xfrm>
            <a:off x="505115" y="290652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9" name="Text Placeholder 8"/>
          <p:cNvSpPr>
            <a:spLocks noGrp="1"/>
          </p:cNvSpPr>
          <p:nvPr>
            <p:ph type="body" sz="quarter" idx="13"/>
          </p:nvPr>
        </p:nvSpPr>
        <p:spPr>
          <a:xfrm>
            <a:off x="505486" y="3559622"/>
            <a:ext cx="5227612" cy="1893087"/>
          </a:xfrm>
          <a:prstGeom prst="rect">
            <a:avLst/>
          </a:prstGeom>
        </p:spPr>
        <p:txBody>
          <a:bodyPr lIns="0" tIns="0" rIns="0" bIns="0">
            <a:noAutofit/>
          </a:bodyPr>
          <a:lstStyle>
            <a:lvl1pPr marL="0" indent="0">
              <a:buNone/>
              <a:defRPr sz="1813">
                <a:solidFill>
                  <a:schemeClr val="bg1"/>
                </a:solidFill>
              </a:defRPr>
            </a:lvl1pPr>
            <a:lvl2pPr marL="476831" indent="0">
              <a:buNone/>
              <a:defRPr sz="1813">
                <a:solidFill>
                  <a:schemeClr val="bg1"/>
                </a:solidFill>
              </a:defRPr>
            </a:lvl2pPr>
            <a:lvl3pPr marL="953661" indent="0">
              <a:buNone/>
              <a:defRPr sz="1632">
                <a:solidFill>
                  <a:schemeClr val="bg1"/>
                </a:solidFill>
              </a:defRPr>
            </a:lvl3pPr>
            <a:lvl4pPr marL="1430492" indent="0">
              <a:buNone/>
              <a:defRPr sz="1632">
                <a:solidFill>
                  <a:schemeClr val="bg1"/>
                </a:solidFill>
              </a:defRPr>
            </a:lvl4pPr>
            <a:lvl5pPr marL="1907322" indent="0">
              <a:buNone/>
              <a:defRPr sz="1632">
                <a:solidFill>
                  <a:schemeClr val="bg1"/>
                </a:solidFill>
              </a:defRPr>
            </a:lvl5pPr>
          </a:lstStyle>
          <a:p>
            <a:pPr lvl="0"/>
            <a:r>
              <a:rPr lang="en-US"/>
              <a:t>Edit Master text styles</a:t>
            </a:r>
          </a:p>
        </p:txBody>
      </p:sp>
      <p:sp>
        <p:nvSpPr>
          <p:cNvPr id="11" name="TextBox 10"/>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7"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4B3818DB-FC2F-41E4-BA23-B6D121C90B5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892089543"/>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le, Full Page Content">
    <p:spTree>
      <p:nvGrpSpPr>
        <p:cNvPr id="1" name=""/>
        <p:cNvGrpSpPr/>
        <p:nvPr/>
      </p:nvGrpSpPr>
      <p:grpSpPr>
        <a:xfrm>
          <a:off x="0" y="0"/>
          <a:ext cx="0" cy="0"/>
          <a:chOff x="0" y="0"/>
          <a:chExt cx="0" cy="0"/>
        </a:xfrm>
      </p:grpSpPr>
      <p:sp>
        <p:nvSpPr>
          <p:cNvPr id="8" name="Content Placeholder 7"/>
          <p:cNvSpPr>
            <a:spLocks noGrp="1"/>
          </p:cNvSpPr>
          <p:nvPr>
            <p:ph sz="quarter" idx="10" hasCustomPrompt="1"/>
          </p:nvPr>
        </p:nvSpPr>
        <p:spPr>
          <a:xfrm>
            <a:off x="489866" y="1577261"/>
            <a:ext cx="11163933" cy="444706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lvl1pPr algn="l">
              <a:defRPr b="0"/>
            </a:lvl1pPr>
          </a:lstStyle>
          <a:p>
            <a:r>
              <a:rPr lang="en-US" dirty="0"/>
              <a:t>Click to edit</a:t>
            </a:r>
            <a:endParaRPr lang="en-GB" dirty="0"/>
          </a:p>
        </p:txBody>
      </p:sp>
    </p:spTree>
    <p:extLst>
      <p:ext uri="{BB962C8B-B14F-4D97-AF65-F5344CB8AC3E}">
        <p14:creationId xmlns:p14="http://schemas.microsoft.com/office/powerpoint/2010/main" val="2612114829"/>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 Full Page Content, Base, Source">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14039" y="706100"/>
            <a:ext cx="2875871" cy="502531"/>
          </a:xfrm>
          <a:prstGeom prst="rect">
            <a:avLst/>
          </a:prstGeom>
          <a:noFill/>
        </p:spPr>
        <p:txBody>
          <a:bodyPr/>
          <a:lstStyle>
            <a:lvl1pPr algn="l">
              <a:defRPr b="0"/>
            </a:lvl1pPr>
          </a:lstStyle>
          <a:p>
            <a:r>
              <a:rPr lang="en-US" dirty="0"/>
              <a:t>Click to edit</a:t>
            </a:r>
            <a:endParaRPr lang="en-GB" dirty="0"/>
          </a:p>
        </p:txBody>
      </p:sp>
      <p:sp>
        <p:nvSpPr>
          <p:cNvPr id="6" name="Content Placeholder 5"/>
          <p:cNvSpPr>
            <a:spLocks noGrp="1"/>
          </p:cNvSpPr>
          <p:nvPr>
            <p:ph sz="quarter" idx="12" hasCustomPrompt="1"/>
          </p:nvPr>
        </p:nvSpPr>
        <p:spPr>
          <a:xfrm>
            <a:off x="489866" y="1579294"/>
            <a:ext cx="11163933" cy="4282332"/>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066631256"/>
      </p:ext>
    </p:extLst>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 Subtitle, Full Page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2027853"/>
            <a:ext cx="11163933"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880016381"/>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ext and picture">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2027853"/>
            <a:ext cx="6847264"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lvl1pPr>
              <a:defRPr/>
            </a:lvl1pPr>
          </a:lstStyle>
          <a:p>
            <a:r>
              <a:rPr lang="en-US" dirty="0"/>
              <a:t>Click to edit</a:t>
            </a:r>
            <a:endParaRPr lang="en-GB" dirty="0"/>
          </a:p>
        </p:txBody>
      </p:sp>
      <p:sp>
        <p:nvSpPr>
          <p:cNvPr id="4" name="Picture Placeholder 3"/>
          <p:cNvSpPr>
            <a:spLocks noGrp="1"/>
          </p:cNvSpPr>
          <p:nvPr>
            <p:ph type="pic" sz="quarter" idx="15"/>
          </p:nvPr>
        </p:nvSpPr>
        <p:spPr>
          <a:xfrm>
            <a:off x="7533098" y="2027308"/>
            <a:ext cx="4180785" cy="3834317"/>
          </a:xfrm>
          <a:prstGeom prst="rect">
            <a:avLst/>
          </a:prstGeom>
        </p:spPr>
        <p:txBody>
          <a:bodyPr/>
          <a:lstStyle/>
          <a:p>
            <a:endParaRPr lang="en-GB" dirty="0"/>
          </a:p>
        </p:txBody>
      </p:sp>
    </p:spTree>
    <p:extLst>
      <p:ext uri="{BB962C8B-B14F-4D97-AF65-F5344CB8AC3E}">
        <p14:creationId xmlns:p14="http://schemas.microsoft.com/office/powerpoint/2010/main" val="2703466037"/>
      </p:ext>
    </p:extLst>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7"/>
            <a:ext cx="11163933" cy="3389723"/>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950629674"/>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2xContent v1">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1577263"/>
            <a:ext cx="7306875" cy="4447071"/>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hasCustomPrompt="1"/>
          </p:nvPr>
        </p:nvSpPr>
        <p:spPr>
          <a:xfrm>
            <a:off x="8229963" y="1577263"/>
            <a:ext cx="3448004" cy="44470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1444970260"/>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531266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53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80780415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2xContent v1,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5" y="1577257"/>
            <a:ext cx="7306875" cy="3941683"/>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8229963" y="1577257"/>
            <a:ext cx="3448004" cy="3941683"/>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315055210"/>
      </p:ext>
    </p:extLst>
  </p:cSld>
  <p:clrMapOvr>
    <a:masterClrMapping/>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Subtitle, 2xContent v1">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5" y="2084858"/>
            <a:ext cx="7306875" cy="343408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8229963" y="2084858"/>
            <a:ext cx="3448004" cy="343408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709367396"/>
      </p:ext>
    </p:extLst>
  </p:cSld>
  <p:clrMapOvr>
    <a:masterClrMapping/>
  </p:clrMapOvr>
  <p:transition>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ubtitle, 2xContent v1,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5" y="2027855"/>
            <a:ext cx="730687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8229963" y="2027855"/>
            <a:ext cx="3448004"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1"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3" name="Text Placeholder 3"/>
          <p:cNvSpPr>
            <a:spLocks noGrp="1"/>
          </p:cNvSpPr>
          <p:nvPr>
            <p:ph type="body" sz="quarter" idx="17"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078253928"/>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itle, 2xContent v2">
    <p:spTree>
      <p:nvGrpSpPr>
        <p:cNvPr id="1" name=""/>
        <p:cNvGrpSpPr/>
        <p:nvPr/>
      </p:nvGrpSpPr>
      <p:grpSpPr>
        <a:xfrm>
          <a:off x="0" y="0"/>
          <a:ext cx="0" cy="0"/>
          <a:chOff x="0" y="0"/>
          <a:chExt cx="0" cy="0"/>
        </a:xfrm>
      </p:grpSpPr>
      <p:sp>
        <p:nvSpPr>
          <p:cNvPr id="5" name="Content Placeholder 4"/>
          <p:cNvSpPr>
            <a:spLocks noGrp="1"/>
          </p:cNvSpPr>
          <p:nvPr>
            <p:ph sz="quarter" idx="10" hasCustomPrompt="1"/>
          </p:nvPr>
        </p:nvSpPr>
        <p:spPr>
          <a:xfrm>
            <a:off x="489866" y="1599675"/>
            <a:ext cx="5379249" cy="3919265"/>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1" hasCustomPrompt="1"/>
          </p:nvPr>
        </p:nvSpPr>
        <p:spPr>
          <a:xfrm>
            <a:off x="6295098" y="1599675"/>
            <a:ext cx="5382869" cy="3919265"/>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239874421"/>
      </p:ext>
    </p:extLst>
  </p:cSld>
  <p:clrMapOvr>
    <a:masterClrMapping/>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itle, 2xContent v2,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6" y="1599672"/>
            <a:ext cx="5379249"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6295098" y="1599672"/>
            <a:ext cx="5382869"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97017524"/>
      </p:ext>
    </p:extLst>
  </p:cSld>
  <p:clrMapOvr>
    <a:masterClrMapping/>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le, Subtitle, 2xContent v2">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3"/>
            <a:ext cx="5379249"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6295098" y="2027853"/>
            <a:ext cx="5382869"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050182629"/>
      </p:ext>
    </p:extLst>
  </p:cSld>
  <p:clrMapOvr>
    <a:masterClrMapping/>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Subtitle, 2xContent v2,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4279" y="2029223"/>
            <a:ext cx="5379249" cy="348971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6265342" y="2029223"/>
            <a:ext cx="5382869" cy="348971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4279"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484279"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4279"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269568303"/>
      </p:ext>
    </p:extLst>
  </p:cSld>
  <p:clrMapOvr>
    <a:masterClrMapping/>
  </p:clrMapOvr>
  <p:transition>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le, 2xContent v3">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1599677"/>
            <a:ext cx="344800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p:nvPr>
        </p:nvSpPr>
        <p:spPr>
          <a:xfrm>
            <a:off x="4371094" y="1599677"/>
            <a:ext cx="7306873" cy="3919264"/>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2156378989"/>
      </p:ext>
    </p:extLst>
  </p:cSld>
  <p:clrMapOvr>
    <a:masterClrMapping/>
  </p:clrMapOvr>
  <p:transition>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le, 2xContent v3, Base, Sourc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bwMode="gray">
          <a:xfrm>
            <a:off x="489866" y="1600202"/>
            <a:ext cx="3448005" cy="3918740"/>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2"/>
          <p:cNvSpPr>
            <a:spLocks noGrp="1"/>
          </p:cNvSpPr>
          <p:nvPr>
            <p:ph idx="10" hasCustomPrompt="1"/>
          </p:nvPr>
        </p:nvSpPr>
        <p:spPr bwMode="gray">
          <a:xfrm>
            <a:off x="4371101" y="1600202"/>
            <a:ext cx="7306876" cy="3918740"/>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4" name="Title 3"/>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928839888"/>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itle, Subtitle, 2xContent v3">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3"/>
            <a:ext cx="3448005"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4" y="2027853"/>
            <a:ext cx="7306873"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43185166"/>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10546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4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49900814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486445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5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8437917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itle, Subtitle, 2xContent v3,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6" y="2027855"/>
            <a:ext cx="344800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p:nvPr>
        </p:nvSpPr>
        <p:spPr>
          <a:xfrm>
            <a:off x="4371094" y="2027855"/>
            <a:ext cx="7306873" cy="34910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098137927"/>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itle, 3xContent">
    <p:spTree>
      <p:nvGrpSpPr>
        <p:cNvPr id="1" name=""/>
        <p:cNvGrpSpPr/>
        <p:nvPr/>
      </p:nvGrpSpPr>
      <p:grpSpPr>
        <a:xfrm>
          <a:off x="0" y="0"/>
          <a:ext cx="0" cy="0"/>
          <a:chOff x="0" y="0"/>
          <a:chExt cx="0" cy="0"/>
        </a:xfrm>
      </p:grpSpPr>
      <p:sp>
        <p:nvSpPr>
          <p:cNvPr id="7" name="Content Placeholder 6"/>
          <p:cNvSpPr>
            <a:spLocks noGrp="1"/>
          </p:cNvSpPr>
          <p:nvPr>
            <p:ph sz="quarter" idx="12" hasCustomPrompt="1"/>
          </p:nvPr>
        </p:nvSpPr>
        <p:spPr>
          <a:xfrm>
            <a:off x="489866" y="1599677"/>
            <a:ext cx="344800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5" y="1599677"/>
            <a:ext cx="344981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4" hasCustomPrompt="1"/>
          </p:nvPr>
        </p:nvSpPr>
        <p:spPr>
          <a:xfrm>
            <a:off x="8229963" y="1599677"/>
            <a:ext cx="3448004"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806967882"/>
      </p:ext>
    </p:extLst>
  </p:cSld>
  <p:clrMapOvr>
    <a:masterClrMapping/>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3xContent, Base, Source">
    <p:spTree>
      <p:nvGrpSpPr>
        <p:cNvPr id="1" name=""/>
        <p:cNvGrpSpPr/>
        <p:nvPr/>
      </p:nvGrpSpPr>
      <p:grpSpPr>
        <a:xfrm>
          <a:off x="0" y="0"/>
          <a:ext cx="0" cy="0"/>
          <a:chOff x="0" y="0"/>
          <a:chExt cx="0" cy="0"/>
        </a:xfrm>
      </p:grpSpPr>
      <p:sp>
        <p:nvSpPr>
          <p:cNvPr id="7" name="Content Placeholder 6"/>
          <p:cNvSpPr>
            <a:spLocks noGrp="1"/>
          </p:cNvSpPr>
          <p:nvPr>
            <p:ph sz="quarter" idx="14" hasCustomPrompt="1"/>
          </p:nvPr>
        </p:nvSpPr>
        <p:spPr>
          <a:xfrm>
            <a:off x="489866" y="1599672"/>
            <a:ext cx="3448005"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4371095" y="1599672"/>
            <a:ext cx="3449815" cy="3919269"/>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6" hasCustomPrompt="1"/>
          </p:nvPr>
        </p:nvSpPr>
        <p:spPr>
          <a:xfrm>
            <a:off x="8229963" y="1599672"/>
            <a:ext cx="3448004" cy="3919269"/>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0" name="Text Placeholder 3"/>
          <p:cNvSpPr>
            <a:spLocks noGrp="1"/>
          </p:cNvSpPr>
          <p:nvPr>
            <p:ph type="body" sz="quarter" idx="17"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616896406"/>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Subtitle, 3xContent">
    <p:spTree>
      <p:nvGrpSpPr>
        <p:cNvPr id="1" name=""/>
        <p:cNvGrpSpPr/>
        <p:nvPr/>
      </p:nvGrpSpPr>
      <p:grpSpPr>
        <a:xfrm>
          <a:off x="0" y="0"/>
          <a:ext cx="0" cy="0"/>
          <a:chOff x="0" y="0"/>
          <a:chExt cx="0" cy="0"/>
        </a:xfrm>
      </p:grpSpPr>
      <p:sp>
        <p:nvSpPr>
          <p:cNvPr id="7" name="Content Placeholder 6"/>
          <p:cNvSpPr>
            <a:spLocks noGrp="1"/>
          </p:cNvSpPr>
          <p:nvPr>
            <p:ph sz="quarter" idx="13" hasCustomPrompt="1"/>
          </p:nvPr>
        </p:nvSpPr>
        <p:spPr>
          <a:xfrm>
            <a:off x="489866" y="2027861"/>
            <a:ext cx="3448005"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4371095" y="2027861"/>
            <a:ext cx="3449815"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Content Placeholder 11"/>
          <p:cNvSpPr>
            <a:spLocks noGrp="1"/>
          </p:cNvSpPr>
          <p:nvPr>
            <p:ph sz="quarter" idx="15" hasCustomPrompt="1"/>
          </p:nvPr>
        </p:nvSpPr>
        <p:spPr>
          <a:xfrm>
            <a:off x="8229963" y="2027861"/>
            <a:ext cx="3448004"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788056913"/>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Subtitle, 3xContent v3, Base, Source">
    <p:spTree>
      <p:nvGrpSpPr>
        <p:cNvPr id="1" name=""/>
        <p:cNvGrpSpPr/>
        <p:nvPr/>
      </p:nvGrpSpPr>
      <p:grpSpPr>
        <a:xfrm>
          <a:off x="0" y="0"/>
          <a:ext cx="0" cy="0"/>
          <a:chOff x="0" y="0"/>
          <a:chExt cx="0" cy="0"/>
        </a:xfrm>
      </p:grpSpPr>
      <p:sp>
        <p:nvSpPr>
          <p:cNvPr id="7" name="Content Placeholder 6"/>
          <p:cNvSpPr>
            <a:spLocks noGrp="1"/>
          </p:cNvSpPr>
          <p:nvPr>
            <p:ph sz="quarter" idx="16" hasCustomPrompt="1"/>
          </p:nvPr>
        </p:nvSpPr>
        <p:spPr>
          <a:xfrm>
            <a:off x="489866" y="2027855"/>
            <a:ext cx="344800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7" hasCustomPrompt="1"/>
          </p:nvPr>
        </p:nvSpPr>
        <p:spPr>
          <a:xfrm>
            <a:off x="4371095" y="2027855"/>
            <a:ext cx="344981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Content Placeholder 12"/>
          <p:cNvSpPr>
            <a:spLocks noGrp="1"/>
          </p:cNvSpPr>
          <p:nvPr>
            <p:ph sz="quarter" idx="18" hasCustomPrompt="1"/>
          </p:nvPr>
        </p:nvSpPr>
        <p:spPr>
          <a:xfrm>
            <a:off x="8229963" y="2027855"/>
            <a:ext cx="3448004"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Text Placeholder 5"/>
          <p:cNvSpPr>
            <a:spLocks noGrp="1"/>
          </p:cNvSpPr>
          <p:nvPr>
            <p:ph type="body" sz="quarter" idx="14" hasCustomPrompt="1"/>
          </p:nvPr>
        </p:nvSpPr>
        <p:spPr bwMode="gray">
          <a:xfrm>
            <a:off x="489865" y="1521974"/>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9"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4" name="Text Placeholder 3"/>
          <p:cNvSpPr>
            <a:spLocks noGrp="1"/>
          </p:cNvSpPr>
          <p:nvPr>
            <p:ph type="body" sz="quarter" idx="19"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567188754"/>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 Title Only">
    <p:spTree>
      <p:nvGrpSpPr>
        <p:cNvPr id="1" name=""/>
        <p:cNvGrpSpPr/>
        <p:nvPr/>
      </p:nvGrpSpPr>
      <p:grpSpPr>
        <a:xfrm>
          <a:off x="0" y="0"/>
          <a:ext cx="0" cy="0"/>
          <a:chOff x="0" y="0"/>
          <a:chExt cx="0" cy="0"/>
        </a:xfrm>
      </p:grpSpPr>
      <p:sp>
        <p:nvSpPr>
          <p:cNvPr id="3" name="Title 2"/>
          <p:cNvSpPr>
            <a:spLocks noGrp="1"/>
          </p:cNvSpPr>
          <p:nvPr>
            <p:ph type="title"/>
          </p:nvPr>
        </p:nvSpPr>
        <p:spPr>
          <a:xfrm>
            <a:off x="489866" y="489745"/>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462859504"/>
      </p:ext>
    </p:extLst>
  </p:cSld>
  <p:clrMapOvr>
    <a:masterClrMapping/>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tle Only, Base, Source">
    <p:spTree>
      <p:nvGrpSpPr>
        <p:cNvPr id="1" name=""/>
        <p:cNvGrpSpPr/>
        <p:nvPr/>
      </p:nvGrpSpPr>
      <p:grpSpPr>
        <a:xfrm>
          <a:off x="0" y="0"/>
          <a:ext cx="0" cy="0"/>
          <a:chOff x="0" y="0"/>
          <a:chExt cx="0" cy="0"/>
        </a:xfrm>
      </p:grpSpPr>
      <p:sp>
        <p:nvSpPr>
          <p:cNvPr id="5"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6" name="Text Placeholder 3"/>
          <p:cNvSpPr>
            <a:spLocks noGrp="1"/>
          </p:cNvSpPr>
          <p:nvPr>
            <p:ph type="body" sz="quarter" idx="14"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107614340"/>
      </p:ext>
    </p:extLst>
  </p:cSld>
  <p:clrMapOvr>
    <a:masterClrMapping/>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itle, Subtitle Only">
    <p:spTree>
      <p:nvGrpSpPr>
        <p:cNvPr id="1" name=""/>
        <p:cNvGrpSpPr/>
        <p:nvPr/>
      </p:nvGrpSpPr>
      <p:grpSpPr>
        <a:xfrm>
          <a:off x="0" y="0"/>
          <a:ext cx="0" cy="0"/>
          <a:chOff x="0" y="0"/>
          <a:chExt cx="0" cy="0"/>
        </a:xfrm>
      </p:grpSpPr>
      <p:sp>
        <p:nvSpPr>
          <p:cNvPr id="5"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949400073"/>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le, Subtitle Only, Base, Source">
    <p:spTree>
      <p:nvGrpSpPr>
        <p:cNvPr id="1" name=""/>
        <p:cNvGrpSpPr/>
        <p:nvPr/>
      </p:nvGrpSpPr>
      <p:grpSpPr>
        <a:xfrm>
          <a:off x="0" y="0"/>
          <a:ext cx="0" cy="0"/>
          <a:chOff x="0" y="0"/>
          <a:chExt cx="0" cy="0"/>
        </a:xfrm>
      </p:grpSpPr>
      <p:sp>
        <p:nvSpPr>
          <p:cNvPr id="7"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6"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8" name="Text Placeholder 3"/>
          <p:cNvSpPr>
            <a:spLocks noGrp="1"/>
          </p:cNvSpPr>
          <p:nvPr>
            <p:ph type="body" sz="quarter" idx="15"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2938162765"/>
      </p:ext>
    </p:extLst>
  </p:cSld>
  <p:clrMapOvr>
    <a:masterClrMapping/>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Presentation -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3432695"/>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789720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7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0454437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Presentation - Fly 3 - Tri Image">
    <p:bg>
      <p:bgPr>
        <a:solidFill>
          <a:schemeClr val="bg2"/>
        </a:solidFill>
        <a:effectLst/>
      </p:bgPr>
    </p:bg>
    <p:spTree>
      <p:nvGrpSpPr>
        <p:cNvPr id="1" name=""/>
        <p:cNvGrpSpPr/>
        <p:nvPr/>
      </p:nvGrpSpPr>
      <p:grpSpPr>
        <a:xfrm>
          <a:off x="0" y="0"/>
          <a:ext cx="0" cy="0"/>
          <a:chOff x="0" y="0"/>
          <a:chExt cx="0" cy="0"/>
        </a:xfrm>
      </p:grpSpPr>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 name="Title 1"/>
          <p:cNvSpPr>
            <a:spLocks noGrp="1"/>
          </p:cNvSpPr>
          <p:nvPr>
            <p:ph type="ctrTitle" hasCustomPrompt="1"/>
          </p:nvPr>
        </p:nvSpPr>
        <p:spPr bwMode="gray">
          <a:xfrm>
            <a:off x="489865" y="2382099"/>
            <a:ext cx="2318870"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Fly Style 3</a:t>
            </a:r>
            <a:endParaRPr lang="en-GB" dirty="0"/>
          </a:p>
        </p:txBody>
      </p:sp>
      <p:sp>
        <p:nvSpPr>
          <p:cNvPr id="69" name="Text Placeholder 68"/>
          <p:cNvSpPr>
            <a:spLocks noGrp="1"/>
          </p:cNvSpPr>
          <p:nvPr>
            <p:ph type="body" sz="quarter" idx="10" hasCustomPrompt="1"/>
          </p:nvPr>
        </p:nvSpPr>
        <p:spPr bwMode="gray">
          <a:xfrm>
            <a:off x="489867" y="3591619"/>
            <a:ext cx="5206843" cy="2432709"/>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19" name="Picture Placeholder 7"/>
          <p:cNvSpPr>
            <a:spLocks noGrp="1"/>
          </p:cNvSpPr>
          <p:nvPr>
            <p:ph type="pic" sz="quarter" idx="16" hasCustomPrompt="1"/>
          </p:nvPr>
        </p:nvSpPr>
        <p:spPr>
          <a:xfrm>
            <a:off x="8190438"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0" name="Picture Placeholder 7"/>
          <p:cNvSpPr>
            <a:spLocks noGrp="1"/>
          </p:cNvSpPr>
          <p:nvPr>
            <p:ph type="pic" sz="quarter" idx="17" hasCustomPrompt="1"/>
          </p:nvPr>
        </p:nvSpPr>
        <p:spPr>
          <a:xfrm>
            <a:off x="10196278"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6184602"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grpSp>
        <p:nvGrpSpPr>
          <p:cNvPr id="6" name="Group 5"/>
          <p:cNvGrpSpPr/>
          <p:nvPr userDrawn="1"/>
        </p:nvGrpSpPr>
        <p:grpSpPr>
          <a:xfrm>
            <a:off x="6014453" y="144449"/>
            <a:ext cx="4174963" cy="6631483"/>
            <a:chOff x="6629995" y="159259"/>
            <a:chExt cx="4602244" cy="7209945"/>
          </a:xfrm>
          <a:solidFill>
            <a:schemeClr val="bg1"/>
          </a:solidFill>
        </p:grpSpPr>
        <p:sp>
          <p:nvSpPr>
            <p:cNvPr id="4" name="Rectangle 3"/>
            <p:cNvSpPr/>
            <p:nvPr userDrawn="1"/>
          </p:nvSpPr>
          <p:spPr bwMode="gray">
            <a:xfrm>
              <a:off x="6629995"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9" name="Rectangle 28"/>
            <p:cNvSpPr/>
            <p:nvPr userDrawn="1"/>
          </p:nvSpPr>
          <p:spPr bwMode="gray">
            <a:xfrm>
              <a:off x="11052239"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8841117"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grpSp>
      <p:sp>
        <p:nvSpPr>
          <p:cNvPr id="27" name="Text Placeholder 5"/>
          <p:cNvSpPr>
            <a:spLocks noGrp="1"/>
          </p:cNvSpPr>
          <p:nvPr>
            <p:ph type="body" sz="quarter" idx="12" hasCustomPrompt="1"/>
          </p:nvPr>
        </p:nvSpPr>
        <p:spPr>
          <a:xfrm>
            <a:off x="489865" y="3005256"/>
            <a:ext cx="3146075" cy="390811"/>
          </a:xfrm>
          <a:prstGeom prst="rect">
            <a:avLst/>
          </a:prstGeom>
          <a:solidFill>
            <a:schemeClr val="tx1"/>
          </a:solidFill>
        </p:spPr>
        <p:txBody>
          <a:bodyPr wrap="none" lIns="72000" tIns="0" bIns="0">
            <a:spAutoFit/>
          </a:bodyPr>
          <a:lstStyle>
            <a:lvl1pPr marL="0" indent="0">
              <a:lnSpc>
                <a:spcPct val="100000"/>
              </a:lnSpc>
              <a:spcBef>
                <a:spcPts val="544"/>
              </a:spcBef>
              <a:spcAft>
                <a:spcPts val="0"/>
              </a:spcAft>
              <a:buNone/>
              <a:defRPr sz="2540" b="1">
                <a:solidFill>
                  <a:schemeClr val="bg1"/>
                </a:solidFill>
                <a:latin typeface="+mj-lt"/>
              </a:defRPr>
            </a:lvl1pPr>
            <a:lvl2pPr marL="476831" indent="0">
              <a:buNone/>
              <a:defRPr/>
            </a:lvl2pPr>
            <a:lvl3pPr marL="953661" indent="0">
              <a:buNone/>
              <a:defRPr/>
            </a:lvl3pPr>
            <a:lvl4pPr marL="1430492" indent="0">
              <a:buNone/>
              <a:defRPr/>
            </a:lvl4pPr>
            <a:lvl5pPr marL="1907322" indent="0">
              <a:buNone/>
              <a:defRPr/>
            </a:lvl5pPr>
          </a:lstStyle>
          <a:p>
            <a:pPr lvl="0"/>
            <a:r>
              <a:rPr lang="en-US" dirty="0"/>
              <a:t>Click to edit subtitle</a:t>
            </a:r>
          </a:p>
        </p:txBody>
      </p:sp>
      <p:sp>
        <p:nvSpPr>
          <p:cNvPr id="17" name="TextBox 16"/>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5" name="Picture 2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46B6433C-2538-4B62-B8B6-EECE75FBB76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766887829"/>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Fly 4 - Double Image">
    <p:bg>
      <p:bgPr>
        <a:solidFill>
          <a:schemeClr val="bg2"/>
        </a:solidFill>
        <a:effectLst/>
      </p:bgPr>
    </p:bg>
    <p:spTree>
      <p:nvGrpSpPr>
        <p:cNvPr id="1" name=""/>
        <p:cNvGrpSpPr/>
        <p:nvPr/>
      </p:nvGrpSpPr>
      <p:grpSpPr>
        <a:xfrm>
          <a:off x="0" y="0"/>
          <a:ext cx="0" cy="0"/>
          <a:chOff x="0" y="0"/>
          <a:chExt cx="0" cy="0"/>
        </a:xfrm>
      </p:grpSpPr>
      <p:sp>
        <p:nvSpPr>
          <p:cNvPr id="16"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505119" y="3591619"/>
            <a:ext cx="5332263" cy="2432709"/>
          </a:xfrm>
          <a:prstGeom prst="rect">
            <a:avLst/>
          </a:prstGeom>
        </p:spPr>
        <p:txBody>
          <a:bodyPr wrap="square" lIns="0" tIns="0" rIns="0" bIns="0">
            <a:noAutofit/>
          </a:bodyPr>
          <a:lstStyle>
            <a:lvl1pPr marL="0" indent="0">
              <a:spcBef>
                <a:spcPts val="1252"/>
              </a:spcBef>
              <a:buNone/>
              <a:defRPr sz="1723">
                <a:solidFill>
                  <a:schemeClr val="tx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4" name="Rectangle 3"/>
          <p:cNvSpPr/>
          <p:nvPr userDrawn="1"/>
        </p:nvSpPr>
        <p:spPr bwMode="gray">
          <a:xfrm>
            <a:off x="6014358" y="146223"/>
            <a:ext cx="163289" cy="65393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8" name="Picture Placeholder 7"/>
          <p:cNvSpPr>
            <a:spLocks noGrp="1"/>
          </p:cNvSpPr>
          <p:nvPr>
            <p:ph type="pic" sz="quarter" idx="13" hasCustomPrompt="1"/>
          </p:nvPr>
        </p:nvSpPr>
        <p:spPr>
          <a:xfrm>
            <a:off x="6177646" y="3506756"/>
            <a:ext cx="5845959" cy="318497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35" name="Picture Placeholder 7"/>
          <p:cNvSpPr>
            <a:spLocks noGrp="1"/>
          </p:cNvSpPr>
          <p:nvPr>
            <p:ph type="pic" sz="quarter" idx="14" hasCustomPrompt="1"/>
          </p:nvPr>
        </p:nvSpPr>
        <p:spPr>
          <a:xfrm>
            <a:off x="6177646" y="163472"/>
            <a:ext cx="5845959" cy="320204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6" name="Rectangle 5"/>
          <p:cNvSpPr/>
          <p:nvPr userDrawn="1"/>
        </p:nvSpPr>
        <p:spPr bwMode="gray">
          <a:xfrm>
            <a:off x="6132110" y="3347371"/>
            <a:ext cx="5957145"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1931" tIns="95965" rIns="191931" bIns="95965" numCol="1" spcCol="0" rtlCol="0" fromWordArt="0" anchor="ctr" anchorCtr="0" forceAA="0" compatLnSpc="1">
            <a:prstTxWarp prst="textNoShape">
              <a:avLst/>
            </a:prstTxWarp>
            <a:noAutofit/>
          </a:bodyPr>
          <a:lstStyle/>
          <a:p>
            <a:pPr algn="ctr">
              <a:lnSpc>
                <a:spcPct val="110000"/>
              </a:lnSpc>
              <a:spcBef>
                <a:spcPts val="3200"/>
              </a:spcBef>
              <a:buClr>
                <a:schemeClr val="bg2"/>
              </a:buClr>
            </a:pPr>
            <a:endParaRPr lang="en-GB" sz="2631" dirty="0">
              <a:solidFill>
                <a:schemeClr val="bg1"/>
              </a:solidFill>
            </a:endParaRPr>
          </a:p>
        </p:txBody>
      </p:sp>
      <p:sp>
        <p:nvSpPr>
          <p:cNvPr id="17" name="Title 1"/>
          <p:cNvSpPr>
            <a:spLocks noGrp="1"/>
          </p:cNvSpPr>
          <p:nvPr>
            <p:ph type="ctrTitle" hasCustomPrompt="1"/>
          </p:nvPr>
        </p:nvSpPr>
        <p:spPr bwMode="gray">
          <a:xfrm>
            <a:off x="505117" y="2382099"/>
            <a:ext cx="2318870"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Fly style 4</a:t>
            </a:r>
            <a:endParaRPr lang="en-GB" dirty="0"/>
          </a:p>
        </p:txBody>
      </p:sp>
      <p:sp>
        <p:nvSpPr>
          <p:cNvPr id="18" name="Text Placeholder 5"/>
          <p:cNvSpPr>
            <a:spLocks noGrp="1"/>
          </p:cNvSpPr>
          <p:nvPr>
            <p:ph type="body" sz="quarter" idx="12" hasCustomPrompt="1"/>
          </p:nvPr>
        </p:nvSpPr>
        <p:spPr>
          <a:xfrm>
            <a:off x="505115" y="3005257"/>
            <a:ext cx="3150790" cy="390876"/>
          </a:xfrm>
          <a:prstGeom prst="rect">
            <a:avLst/>
          </a:prstGeom>
          <a:solidFill>
            <a:schemeClr val="tx1"/>
          </a:solidFill>
        </p:spPr>
        <p:txBody>
          <a:bodyPr vert="horz" wrap="none" lIns="72000" tIns="0" rIns="0" bIns="0" rtlCol="0">
            <a:spAutoFit/>
          </a:bodyPr>
          <a:lstStyle>
            <a:lvl1pPr>
              <a:buFontTx/>
              <a:buNone/>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1" name="Picture 2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2"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257DE88E-7779-4419-8009-5499F1CE8D4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35340178"/>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1_Statement with image background">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Picture Placeholder 4"/>
          <p:cNvSpPr>
            <a:spLocks noGrp="1" noChangeAspect="1"/>
          </p:cNvSpPr>
          <p:nvPr>
            <p:ph type="pic" sz="quarter" idx="11" hasCustomPrompt="1"/>
          </p:nvPr>
        </p:nvSpPr>
        <p:spPr>
          <a:xfrm>
            <a:off x="162735" y="162706"/>
            <a:ext cx="11878055" cy="223204"/>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3" name="Text Placeholder 5"/>
          <p:cNvSpPr>
            <a:spLocks noGrp="1"/>
          </p:cNvSpPr>
          <p:nvPr>
            <p:ph type="body" sz="quarter" idx="13" hasCustomPrompt="1"/>
          </p:nvPr>
        </p:nvSpPr>
        <p:spPr>
          <a:xfrm>
            <a:off x="509667" y="2188114"/>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4" name="Text Placeholder 8"/>
          <p:cNvSpPr>
            <a:spLocks noGrp="1"/>
          </p:cNvSpPr>
          <p:nvPr>
            <p:ph type="body" sz="quarter" idx="14" hasCustomPrompt="1"/>
          </p:nvPr>
        </p:nvSpPr>
        <p:spPr>
          <a:xfrm>
            <a:off x="510317" y="2855223"/>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stStyle>
          <a:p>
            <a:pPr lvl="0">
              <a:spcBef>
                <a:spcPct val="0"/>
              </a:spcBef>
              <a:buNone/>
            </a:pPr>
            <a:r>
              <a:rPr lang="en-US" dirty="0"/>
              <a:t>Sentence line 3</a:t>
            </a:r>
          </a:p>
        </p:txBody>
      </p:sp>
      <p:sp>
        <p:nvSpPr>
          <p:cNvPr id="17" name="Text Placeholder 13"/>
          <p:cNvSpPr>
            <a:spLocks noGrp="1"/>
          </p:cNvSpPr>
          <p:nvPr>
            <p:ph type="body" sz="quarter" idx="15" hasCustomPrompt="1"/>
          </p:nvPr>
        </p:nvSpPr>
        <p:spPr>
          <a:xfrm>
            <a:off x="510972" y="3522601"/>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89"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8" name="Text Placeholder 5"/>
          <p:cNvSpPr>
            <a:spLocks noGrp="1"/>
          </p:cNvSpPr>
          <p:nvPr>
            <p:ph type="body" sz="quarter" idx="16" hasCustomPrompt="1"/>
          </p:nvPr>
        </p:nvSpPr>
        <p:spPr>
          <a:xfrm>
            <a:off x="509013" y="1526791"/>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sp>
        <p:nvSpPr>
          <p:cNvPr id="22" name="TextBox 2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9"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071C186B-D1CE-4E88-9E39-92AFDF845135}"/>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816649263"/>
      </p:ext>
    </p:extLst>
  </p:cSld>
  <p:clrMapOvr>
    <a:masterClrMapping/>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Statement with colour fill">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20" name="TextBox 19"/>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sp>
        <p:nvSpPr>
          <p:cNvPr id="12" name="Text Placeholder 5"/>
          <p:cNvSpPr>
            <a:spLocks noGrp="1"/>
          </p:cNvSpPr>
          <p:nvPr>
            <p:ph type="body" sz="quarter" idx="13" hasCustomPrompt="1"/>
          </p:nvPr>
        </p:nvSpPr>
        <p:spPr>
          <a:xfrm>
            <a:off x="509667" y="2188114"/>
            <a:ext cx="3618147" cy="614100"/>
          </a:xfrm>
          <a:prstGeom prst="rect">
            <a:avLst/>
          </a:prstGeom>
          <a:solidFill>
            <a:schemeClr val="accent3"/>
          </a:solidFill>
        </p:spPr>
        <p:txBody>
          <a:bodyPr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3" name="Text Placeholder 8"/>
          <p:cNvSpPr>
            <a:spLocks noGrp="1"/>
          </p:cNvSpPr>
          <p:nvPr>
            <p:ph type="body" sz="quarter" idx="14" hasCustomPrompt="1"/>
          </p:nvPr>
        </p:nvSpPr>
        <p:spPr>
          <a:xfrm>
            <a:off x="510317" y="2855223"/>
            <a:ext cx="3618147" cy="614100"/>
          </a:xfrm>
          <a:prstGeom prst="rect">
            <a:avLst/>
          </a:prstGeom>
          <a:solidFill>
            <a:schemeClr val="accent3"/>
          </a:solidFill>
        </p:spPr>
        <p:txBody>
          <a:bodyPr vert="horz"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stStyle>
          <a:p>
            <a:pPr lvl="0">
              <a:spcBef>
                <a:spcPct val="0"/>
              </a:spcBef>
              <a:buNone/>
            </a:pPr>
            <a:r>
              <a:rPr lang="en-US" dirty="0"/>
              <a:t>Sentence line 3</a:t>
            </a:r>
          </a:p>
        </p:txBody>
      </p:sp>
      <p:sp>
        <p:nvSpPr>
          <p:cNvPr id="14" name="Text Placeholder 13"/>
          <p:cNvSpPr>
            <a:spLocks noGrp="1"/>
          </p:cNvSpPr>
          <p:nvPr>
            <p:ph type="body" sz="quarter" idx="15" hasCustomPrompt="1"/>
          </p:nvPr>
        </p:nvSpPr>
        <p:spPr>
          <a:xfrm>
            <a:off x="510972" y="3522601"/>
            <a:ext cx="3618147" cy="614100"/>
          </a:xfrm>
          <a:prstGeom prst="rect">
            <a:avLst/>
          </a:prstGeom>
          <a:solidFill>
            <a:schemeClr val="accent3"/>
          </a:solidFill>
        </p:spPr>
        <p:txBody>
          <a:bodyPr vert="horz" wrap="none" lIns="72000" tIns="0" rIns="72000" bIns="0" rtlCol="0" anchor="ctr">
            <a:spAutoFit/>
          </a:bodyPr>
          <a:lstStyle>
            <a:lvl1pPr marL="518174" indent="-518174" algn="l">
              <a:lnSpc>
                <a:spcPct val="100000"/>
              </a:lnSpc>
              <a:buFont typeface="Wingdings" panose="05000000000000000000" pitchFamily="2" charset="2"/>
              <a:buChar char="§"/>
              <a:defRPr lang="en-US" sz="3989"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9" name="Text Placeholder 5"/>
          <p:cNvSpPr>
            <a:spLocks noGrp="1"/>
          </p:cNvSpPr>
          <p:nvPr>
            <p:ph type="body" sz="quarter" idx="16" hasCustomPrompt="1"/>
          </p:nvPr>
        </p:nvSpPr>
        <p:spPr>
          <a:xfrm>
            <a:off x="509013" y="1526791"/>
            <a:ext cx="3618147" cy="614100"/>
          </a:xfrm>
          <a:prstGeom prst="rect">
            <a:avLst/>
          </a:prstGeom>
          <a:solidFill>
            <a:schemeClr val="accent3"/>
          </a:solidFill>
        </p:spPr>
        <p:txBody>
          <a:bodyPr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pic>
        <p:nvPicPr>
          <p:cNvPr id="15" name="Picture 1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CD414F06-85B7-4AE7-801B-823B321A534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846278785"/>
      </p:ext>
    </p:extLst>
  </p:cSld>
  <p:clrMapOvr>
    <a:masterClrMapping/>
  </p:clrMapOvr>
  <p:transition>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1_Colour fill - Title+Sub,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76921"/>
            <a:ext cx="3950952" cy="502531"/>
          </a:xfrm>
          <a:prstGeom prst="rect">
            <a:avLst/>
          </a:prstGeom>
          <a:solidFill>
            <a:schemeClr val="accent3"/>
          </a:solidFill>
        </p:spPr>
        <p:txBody>
          <a:bodyPr/>
          <a:lstStyle>
            <a:lvl1pPr algn="l">
              <a:defRPr b="0">
                <a:latin typeface="+mj-lt"/>
              </a:defRPr>
            </a:lvl1pPr>
          </a:lstStyle>
          <a:p>
            <a:r>
              <a:rPr lang="en-US" dirty="0"/>
              <a:t>Click to edit title</a:t>
            </a:r>
            <a:endParaRPr lang="en-GB" dirty="0"/>
          </a:p>
        </p:txBody>
      </p:sp>
      <p:sp>
        <p:nvSpPr>
          <p:cNvPr id="3" name="Content Placeholder 2"/>
          <p:cNvSpPr>
            <a:spLocks noGrp="1"/>
          </p:cNvSpPr>
          <p:nvPr>
            <p:ph idx="1" hasCustomPrompt="1"/>
          </p:nvPr>
        </p:nvSpPr>
        <p:spPr bwMode="black">
          <a:xfrm>
            <a:off x="489866" y="1926858"/>
            <a:ext cx="11163933" cy="1799940"/>
          </a:xfrm>
          <a:prstGeom prst="rect">
            <a:avLst/>
          </a:prstGeom>
        </p:spPr>
        <p:txBody>
          <a:bodyPr/>
          <a:lstStyle>
            <a:lvl1pPr>
              <a:lnSpc>
                <a:spcPct val="110000"/>
              </a:lnSpc>
              <a:spcBef>
                <a:spcPts val="800"/>
              </a:spcBef>
              <a:buClr>
                <a:schemeClr val="tx1"/>
              </a:buClr>
              <a:defRPr>
                <a:solidFill>
                  <a:schemeClr val="tx1"/>
                </a:solidFill>
              </a:defRPr>
            </a:lvl1pPr>
            <a:lvl2pPr>
              <a:lnSpc>
                <a:spcPct val="110000"/>
              </a:lnSpc>
              <a:spcBef>
                <a:spcPts val="800"/>
              </a:spcBef>
              <a:buClr>
                <a:schemeClr val="tx1"/>
              </a:buClr>
              <a:defRPr>
                <a:solidFill>
                  <a:schemeClr val="tx1"/>
                </a:solidFill>
              </a:defRPr>
            </a:lvl2pPr>
            <a:lvl3pPr>
              <a:lnSpc>
                <a:spcPct val="110000"/>
              </a:lnSpc>
              <a:spcBef>
                <a:spcPts val="800"/>
              </a:spcBef>
              <a:buClr>
                <a:schemeClr val="tx1"/>
              </a:buClr>
              <a:defRPr>
                <a:solidFill>
                  <a:schemeClr val="tx1"/>
                </a:solidFill>
              </a:defRPr>
            </a:lvl3pPr>
            <a:lvl4pPr>
              <a:lnSpc>
                <a:spcPct val="110000"/>
              </a:lnSpc>
              <a:spcBef>
                <a:spcPts val="800"/>
              </a:spcBef>
              <a:buClr>
                <a:schemeClr val="tx1"/>
              </a:buClr>
              <a:defRPr>
                <a:solidFill>
                  <a:schemeClr val="tx1"/>
                </a:solidFill>
              </a:defRPr>
            </a:lvl4pPr>
            <a:lvl5pPr>
              <a:lnSpc>
                <a:spcPct val="110000"/>
              </a:lnSpc>
              <a:spcBef>
                <a:spcPts val="800"/>
              </a:spcBef>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ext Placeholder 5"/>
          <p:cNvSpPr>
            <a:spLocks noGrp="1"/>
          </p:cNvSpPr>
          <p:nvPr>
            <p:ph type="body" sz="quarter" idx="14" hasCustomPrompt="1"/>
          </p:nvPr>
        </p:nvSpPr>
        <p:spPr bwMode="gray">
          <a:xfrm>
            <a:off x="489865" y="1092362"/>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3" name="Picture 12"/>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4"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620BAA32-D026-4EC9-9845-65232D5A726B}"/>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401015512"/>
      </p:ext>
    </p:extLst>
  </p:cSld>
  <p:clrMapOvr>
    <a:masterClrMapping/>
  </p:clrMapOvr>
  <p:transition>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Title, Full Page Content">
    <p:spTree>
      <p:nvGrpSpPr>
        <p:cNvPr id="1" name=""/>
        <p:cNvGrpSpPr/>
        <p:nvPr/>
      </p:nvGrpSpPr>
      <p:grpSpPr>
        <a:xfrm>
          <a:off x="0" y="0"/>
          <a:ext cx="0" cy="0"/>
          <a:chOff x="0" y="0"/>
          <a:chExt cx="0" cy="0"/>
        </a:xfrm>
      </p:grpSpPr>
      <p:sp>
        <p:nvSpPr>
          <p:cNvPr id="8" name="Content Placeholder 7"/>
          <p:cNvSpPr>
            <a:spLocks noGrp="1"/>
          </p:cNvSpPr>
          <p:nvPr>
            <p:ph sz="quarter" idx="10" hasCustomPrompt="1"/>
          </p:nvPr>
        </p:nvSpPr>
        <p:spPr>
          <a:xfrm>
            <a:off x="489866" y="1577262"/>
            <a:ext cx="1116393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lvl1pPr algn="l">
              <a:defRPr b="0"/>
            </a:lvl1pPr>
          </a:lstStyle>
          <a:p>
            <a:r>
              <a:rPr lang="en-US" dirty="0"/>
              <a:t>Click to edit</a:t>
            </a:r>
            <a:endParaRPr lang="en-GB" dirty="0"/>
          </a:p>
        </p:txBody>
      </p:sp>
    </p:spTree>
    <p:extLst>
      <p:ext uri="{BB962C8B-B14F-4D97-AF65-F5344CB8AC3E}">
        <p14:creationId xmlns:p14="http://schemas.microsoft.com/office/powerpoint/2010/main" val="2649531571"/>
      </p:ext>
    </p:extLst>
  </p:cSld>
  <p:clrMapOvr>
    <a:masterClrMapping/>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Title, Full Page Content, Base, Source">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14039" y="693276"/>
            <a:ext cx="2875871" cy="502531"/>
          </a:xfrm>
          <a:prstGeom prst="rect">
            <a:avLst/>
          </a:prstGeom>
          <a:solidFill>
            <a:schemeClr val="accent3"/>
          </a:solidFill>
        </p:spPr>
        <p:txBody>
          <a:bodyPr/>
          <a:lstStyle>
            <a:lvl1pPr algn="l">
              <a:defRPr b="0"/>
            </a:lvl1pPr>
          </a:lstStyle>
          <a:p>
            <a:r>
              <a:rPr lang="en-US" dirty="0"/>
              <a:t>Click to edit</a:t>
            </a:r>
            <a:endParaRPr lang="en-GB" dirty="0"/>
          </a:p>
        </p:txBody>
      </p:sp>
      <p:sp>
        <p:nvSpPr>
          <p:cNvPr id="6" name="Content Placeholder 5"/>
          <p:cNvSpPr>
            <a:spLocks noGrp="1"/>
          </p:cNvSpPr>
          <p:nvPr>
            <p:ph sz="quarter" idx="12" hasCustomPrompt="1"/>
          </p:nvPr>
        </p:nvSpPr>
        <p:spPr>
          <a:xfrm>
            <a:off x="489866" y="1579295"/>
            <a:ext cx="1116393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p:cNvSpPr>
            <a:spLocks noGrp="1"/>
          </p:cNvSpPr>
          <p:nvPr>
            <p:ph type="body" sz="quarter" idx="13" hasCustomPrompt="1"/>
          </p:nvPr>
        </p:nvSpPr>
        <p:spPr>
          <a:xfrm>
            <a:off x="8230253" y="6024327"/>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7" y="6024327"/>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4115209900"/>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_text and picture">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2027854"/>
            <a:ext cx="684726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lvl1pPr>
              <a:defRPr/>
            </a:lvl1pPr>
          </a:lstStyle>
          <a:p>
            <a:r>
              <a:rPr lang="en-US" dirty="0"/>
              <a:t>Click to edit</a:t>
            </a:r>
            <a:endParaRPr lang="en-GB" dirty="0"/>
          </a:p>
        </p:txBody>
      </p:sp>
      <p:sp>
        <p:nvSpPr>
          <p:cNvPr id="4" name="Picture Placeholder 3"/>
          <p:cNvSpPr>
            <a:spLocks noGrp="1"/>
          </p:cNvSpPr>
          <p:nvPr>
            <p:ph type="pic" sz="quarter" idx="15"/>
          </p:nvPr>
        </p:nvSpPr>
        <p:spPr>
          <a:xfrm>
            <a:off x="7533100" y="2027308"/>
            <a:ext cx="4180785" cy="251120"/>
          </a:xfrm>
          <a:prstGeom prst="rect">
            <a:avLst/>
          </a:prstGeom>
        </p:spPr>
        <p:txBody>
          <a:bodyPr/>
          <a:lstStyle/>
          <a:p>
            <a:endParaRPr lang="en-GB" dirty="0"/>
          </a:p>
        </p:txBody>
      </p:sp>
    </p:spTree>
    <p:extLst>
      <p:ext uri="{BB962C8B-B14F-4D97-AF65-F5344CB8AC3E}">
        <p14:creationId xmlns:p14="http://schemas.microsoft.com/office/powerpoint/2010/main" val="3583523607"/>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8"/>
            <a:ext cx="11163933" cy="1255596"/>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427147768"/>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_ Long title &amp; Question,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371094" y="1985430"/>
            <a:ext cx="7306873" cy="3598821"/>
          </a:xfrm>
          <a:prstGeom prst="rect">
            <a:avLst/>
          </a:prstGeom>
        </p:spPr>
        <p:txBody>
          <a:bodyPr lIns="0" tIns="0" rIns="0" bIns="0">
            <a:noAutofit/>
          </a:bodyPr>
          <a:lstStyle>
            <a:lvl1pPr>
              <a:defRPr sz="2540"/>
            </a:lvl1pPr>
            <a:lvl2pPr>
              <a:defRPr sz="2176"/>
            </a:lvl2pPr>
            <a:lvl3pPr>
              <a:defRPr sz="1904"/>
            </a:lvl3pPr>
            <a:lvl4pPr>
              <a:defRPr sz="1723"/>
            </a:lvl4pPr>
            <a:lvl5pPr>
              <a:defRPr sz="1723"/>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3"/>
          <p:cNvSpPr>
            <a:spLocks noGrp="1"/>
          </p:cNvSpPr>
          <p:nvPr>
            <p:ph sz="quarter" idx="13" hasCustomPrompt="1"/>
          </p:nvPr>
        </p:nvSpPr>
        <p:spPr>
          <a:xfrm>
            <a:off x="514034" y="2368503"/>
            <a:ext cx="3448005" cy="3243160"/>
          </a:xfrm>
          <a:prstGeom prst="rect">
            <a:avLst/>
          </a:prstGeom>
        </p:spPr>
        <p:txBody>
          <a:bodyPr lIns="0" tIns="0" rIns="0" bIns="0">
            <a:noAutofit/>
          </a:bodyPr>
          <a:lstStyle>
            <a:lvl1pPr marL="0" indent="0" algn="l">
              <a:buNone/>
              <a:defRPr sz="1904" b="1"/>
            </a:lvl1pPr>
          </a:lstStyle>
          <a:p>
            <a:pPr lvl="0"/>
            <a:r>
              <a:rPr lang="en-US" dirty="0"/>
              <a:t>Question text here</a:t>
            </a:r>
          </a:p>
        </p:txBody>
      </p:sp>
      <p:sp>
        <p:nvSpPr>
          <p:cNvPr id="4" name="Text Placeholder 3"/>
          <p:cNvSpPr>
            <a:spLocks noGrp="1"/>
          </p:cNvSpPr>
          <p:nvPr>
            <p:ph type="body" sz="quarter" idx="16" hasCustomPrompt="1"/>
          </p:nvPr>
        </p:nvSpPr>
        <p:spPr>
          <a:xfrm>
            <a:off x="499142" y="1985434"/>
            <a:ext cx="670903" cy="326517"/>
          </a:xfrm>
          <a:prstGeom prst="rect">
            <a:avLst/>
          </a:prstGeom>
          <a:solidFill>
            <a:schemeClr val="accent3"/>
          </a:solidFill>
        </p:spPr>
        <p:txBody>
          <a:bodyPr lIns="36000" tIns="0" rIns="36000" bIns="0">
            <a:noAutofit/>
          </a:bodyPr>
          <a:lstStyle>
            <a:lvl1pPr marL="0" indent="0" algn="l">
              <a:buNone/>
              <a:defRPr sz="2176" b="1">
                <a:solidFill>
                  <a:schemeClr val="bg1"/>
                </a:solidFill>
              </a:defRPr>
            </a:lvl1pPr>
          </a:lstStyle>
          <a:p>
            <a:pPr lvl="0"/>
            <a:r>
              <a:rPr lang="en-US" dirty="0"/>
              <a:t>##</a:t>
            </a:r>
            <a:endParaRPr lang="en-GB" dirty="0"/>
          </a:p>
        </p:txBody>
      </p:sp>
      <p:sp>
        <p:nvSpPr>
          <p:cNvPr id="18" name="Title 17"/>
          <p:cNvSpPr>
            <a:spLocks noGrp="1"/>
          </p:cNvSpPr>
          <p:nvPr>
            <p:ph type="title" hasCustomPrompt="1"/>
          </p:nvPr>
        </p:nvSpPr>
        <p:spPr>
          <a:xfrm>
            <a:off x="507693" y="620645"/>
            <a:ext cx="11238268" cy="1175592"/>
          </a:xfrm>
          <a:prstGeom prst="rect">
            <a:avLst/>
          </a:prstGeom>
          <a:noFill/>
        </p:spPr>
        <p:txBody>
          <a:bodyPr wrap="square" lIns="0" tIns="0" rIns="0" bIns="0" anchor="t">
            <a:noAutofit/>
          </a:bodyPr>
          <a:lstStyle>
            <a:lvl1pPr marL="0" algn="l" defTabSz="953660" rtl="0" eaLnBrk="1" latinLnBrk="0" hangingPunct="1">
              <a:lnSpc>
                <a:spcPct val="120000"/>
              </a:lnSpc>
              <a:spcAft>
                <a:spcPts val="1044"/>
              </a:spcAft>
              <a:defRPr lang="en-GB" sz="2540" b="1" kern="1200" baseline="0" dirty="0">
                <a:solidFill>
                  <a:srgbClr val="FFFFFF"/>
                </a:solidFill>
                <a:highlight>
                  <a:srgbClr val="808080"/>
                </a:highlight>
                <a:latin typeface="+mn-lt"/>
                <a:ea typeface="Calibri"/>
                <a:cs typeface="Times New Roman"/>
              </a:defRPr>
            </a:lvl1pPr>
          </a:lstStyle>
          <a:p>
            <a:r>
              <a:rPr lang="en-US" dirty="0"/>
              <a:t>Long titles Click to edit Master title allows for 3 lines</a:t>
            </a:r>
            <a:br>
              <a:rPr lang="en-US" dirty="0"/>
            </a:br>
            <a:endParaRPr lang="en-GB" dirty="0"/>
          </a:p>
        </p:txBody>
      </p:sp>
      <p:sp>
        <p:nvSpPr>
          <p:cNvPr id="8" name="Text Placeholder 3"/>
          <p:cNvSpPr>
            <a:spLocks noGrp="1"/>
          </p:cNvSpPr>
          <p:nvPr>
            <p:ph type="body" sz="quarter" idx="17"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4153155012"/>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670588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60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714664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_Title, 2xContent v1">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1577265"/>
            <a:ext cx="7306875" cy="1255596"/>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hasCustomPrompt="1"/>
          </p:nvPr>
        </p:nvSpPr>
        <p:spPr>
          <a:xfrm>
            <a:off x="8229963" y="1577265"/>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8" y="476921"/>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4058894967"/>
      </p:ext>
    </p:extLst>
  </p:cSld>
  <p:clrMapOvr>
    <a:masterClrMapping/>
  </p:clrMapOvr>
  <p:transition>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_Title, 2xContent v1,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5" y="1577258"/>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8229963" y="1577258"/>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057450345"/>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Title, Subtitle, 2xContent v1">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5" y="2084859"/>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8229963" y="2084859"/>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737848600"/>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_Title, Subtitle, 2xContent v1,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5" y="2027857"/>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8229963" y="2027857"/>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1"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3" name="Text Placeholder 3"/>
          <p:cNvSpPr>
            <a:spLocks noGrp="1"/>
          </p:cNvSpPr>
          <p:nvPr>
            <p:ph type="body" sz="quarter" idx="17"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784283616"/>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_Title, 2xContent v2">
    <p:spTree>
      <p:nvGrpSpPr>
        <p:cNvPr id="1" name=""/>
        <p:cNvGrpSpPr/>
        <p:nvPr/>
      </p:nvGrpSpPr>
      <p:grpSpPr>
        <a:xfrm>
          <a:off x="0" y="0"/>
          <a:ext cx="0" cy="0"/>
          <a:chOff x="0" y="0"/>
          <a:chExt cx="0" cy="0"/>
        </a:xfrm>
      </p:grpSpPr>
      <p:sp>
        <p:nvSpPr>
          <p:cNvPr id="5" name="Content Placeholder 4"/>
          <p:cNvSpPr>
            <a:spLocks noGrp="1"/>
          </p:cNvSpPr>
          <p:nvPr>
            <p:ph sz="quarter" idx="10" hasCustomPrompt="1"/>
          </p:nvPr>
        </p:nvSpPr>
        <p:spPr>
          <a:xfrm>
            <a:off x="489868" y="1599677"/>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1" hasCustomPrompt="1"/>
          </p:nvPr>
        </p:nvSpPr>
        <p:spPr>
          <a:xfrm>
            <a:off x="6295098" y="1599677"/>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136943316"/>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_Title, 2xContent v2,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8" y="1599674"/>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6295098" y="1599674"/>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944830466"/>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_Title, Subtitle, 2xContent v2">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8" y="2027855"/>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6295098" y="2027855"/>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698114075"/>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_Title, Subtitle, 2xContent v2,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4279" y="2029225"/>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6265342" y="2029225"/>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4280"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484281"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4279"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081558770"/>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le, 2xContent v3">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1599679"/>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p:nvPr>
        </p:nvSpPr>
        <p:spPr>
          <a:xfrm>
            <a:off x="4371094" y="1599679"/>
            <a:ext cx="7306873" cy="125559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1944864636"/>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_Title, 2xContent v3, Base, Sourc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bwMode="gray">
          <a:xfrm>
            <a:off x="489866" y="1600203"/>
            <a:ext cx="3448005" cy="1660364"/>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2"/>
          <p:cNvSpPr>
            <a:spLocks noGrp="1"/>
          </p:cNvSpPr>
          <p:nvPr>
            <p:ph idx="10" hasCustomPrompt="1"/>
          </p:nvPr>
        </p:nvSpPr>
        <p:spPr bwMode="gray">
          <a:xfrm>
            <a:off x="4371102" y="1600203"/>
            <a:ext cx="7306876" cy="1660364"/>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4" name="Title 3"/>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738472251"/>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78224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62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9714609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Subtitle, 2xContent v3">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5"/>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4" y="2027855"/>
            <a:ext cx="730687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64075856"/>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Title, Subtitle, 2xContent v3,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6" y="2027857"/>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p:nvPr>
        </p:nvSpPr>
        <p:spPr>
          <a:xfrm>
            <a:off x="4371094" y="2027857"/>
            <a:ext cx="7306873" cy="125559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5451468"/>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_Title, 3xContent">
    <p:spTree>
      <p:nvGrpSpPr>
        <p:cNvPr id="1" name=""/>
        <p:cNvGrpSpPr/>
        <p:nvPr/>
      </p:nvGrpSpPr>
      <p:grpSpPr>
        <a:xfrm>
          <a:off x="0" y="0"/>
          <a:ext cx="0" cy="0"/>
          <a:chOff x="0" y="0"/>
          <a:chExt cx="0" cy="0"/>
        </a:xfrm>
      </p:grpSpPr>
      <p:sp>
        <p:nvSpPr>
          <p:cNvPr id="7" name="Content Placeholder 6"/>
          <p:cNvSpPr>
            <a:spLocks noGrp="1"/>
          </p:cNvSpPr>
          <p:nvPr>
            <p:ph sz="quarter" idx="12" hasCustomPrompt="1"/>
          </p:nvPr>
        </p:nvSpPr>
        <p:spPr>
          <a:xfrm>
            <a:off x="489866" y="1599679"/>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5" y="1599679"/>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4" hasCustomPrompt="1"/>
          </p:nvPr>
        </p:nvSpPr>
        <p:spPr>
          <a:xfrm>
            <a:off x="8229963" y="1599679"/>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830446537"/>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Title, 3xContent, Base, Source">
    <p:spTree>
      <p:nvGrpSpPr>
        <p:cNvPr id="1" name=""/>
        <p:cNvGrpSpPr/>
        <p:nvPr/>
      </p:nvGrpSpPr>
      <p:grpSpPr>
        <a:xfrm>
          <a:off x="0" y="0"/>
          <a:ext cx="0" cy="0"/>
          <a:chOff x="0" y="0"/>
          <a:chExt cx="0" cy="0"/>
        </a:xfrm>
      </p:grpSpPr>
      <p:sp>
        <p:nvSpPr>
          <p:cNvPr id="7" name="Content Placeholder 6"/>
          <p:cNvSpPr>
            <a:spLocks noGrp="1"/>
          </p:cNvSpPr>
          <p:nvPr>
            <p:ph sz="quarter" idx="14" hasCustomPrompt="1"/>
          </p:nvPr>
        </p:nvSpPr>
        <p:spPr>
          <a:xfrm>
            <a:off x="489866" y="1599674"/>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4371095" y="1599674"/>
            <a:ext cx="3449815" cy="1255596"/>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6" hasCustomPrompt="1"/>
          </p:nvPr>
        </p:nvSpPr>
        <p:spPr>
          <a:xfrm>
            <a:off x="8229963" y="1599674"/>
            <a:ext cx="3448004" cy="1255596"/>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0" name="Text Placeholder 3"/>
          <p:cNvSpPr>
            <a:spLocks noGrp="1"/>
          </p:cNvSpPr>
          <p:nvPr>
            <p:ph type="body" sz="quarter" idx="17"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521512653"/>
      </p:ext>
    </p:extLst>
  </p:cSld>
  <p:clrMapOvr>
    <a:masterClrMapping/>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Title, Subtitle, 3xContent">
    <p:spTree>
      <p:nvGrpSpPr>
        <p:cNvPr id="1" name=""/>
        <p:cNvGrpSpPr/>
        <p:nvPr/>
      </p:nvGrpSpPr>
      <p:grpSpPr>
        <a:xfrm>
          <a:off x="0" y="0"/>
          <a:ext cx="0" cy="0"/>
          <a:chOff x="0" y="0"/>
          <a:chExt cx="0" cy="0"/>
        </a:xfrm>
      </p:grpSpPr>
      <p:sp>
        <p:nvSpPr>
          <p:cNvPr id="7" name="Content Placeholder 6"/>
          <p:cNvSpPr>
            <a:spLocks noGrp="1"/>
          </p:cNvSpPr>
          <p:nvPr>
            <p:ph sz="quarter" idx="13" hasCustomPrompt="1"/>
          </p:nvPr>
        </p:nvSpPr>
        <p:spPr>
          <a:xfrm>
            <a:off x="489866" y="2027862"/>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4371095" y="2027862"/>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Content Placeholder 11"/>
          <p:cNvSpPr>
            <a:spLocks noGrp="1"/>
          </p:cNvSpPr>
          <p:nvPr>
            <p:ph sz="quarter" idx="15" hasCustomPrompt="1"/>
          </p:nvPr>
        </p:nvSpPr>
        <p:spPr>
          <a:xfrm>
            <a:off x="8229963" y="2027862"/>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506778741"/>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_Title, Subtitle, 3xContent v3, Base, Source">
    <p:spTree>
      <p:nvGrpSpPr>
        <p:cNvPr id="1" name=""/>
        <p:cNvGrpSpPr/>
        <p:nvPr/>
      </p:nvGrpSpPr>
      <p:grpSpPr>
        <a:xfrm>
          <a:off x="0" y="0"/>
          <a:ext cx="0" cy="0"/>
          <a:chOff x="0" y="0"/>
          <a:chExt cx="0" cy="0"/>
        </a:xfrm>
      </p:grpSpPr>
      <p:sp>
        <p:nvSpPr>
          <p:cNvPr id="7" name="Content Placeholder 6"/>
          <p:cNvSpPr>
            <a:spLocks noGrp="1"/>
          </p:cNvSpPr>
          <p:nvPr>
            <p:ph sz="quarter" idx="16" hasCustomPrompt="1"/>
          </p:nvPr>
        </p:nvSpPr>
        <p:spPr>
          <a:xfrm>
            <a:off x="489866" y="2027857"/>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7" hasCustomPrompt="1"/>
          </p:nvPr>
        </p:nvSpPr>
        <p:spPr>
          <a:xfrm>
            <a:off x="4371095" y="2027857"/>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Content Placeholder 12"/>
          <p:cNvSpPr>
            <a:spLocks noGrp="1"/>
          </p:cNvSpPr>
          <p:nvPr>
            <p:ph sz="quarter" idx="18" hasCustomPrompt="1"/>
          </p:nvPr>
        </p:nvSpPr>
        <p:spPr>
          <a:xfrm>
            <a:off x="8229963" y="2027857"/>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Text Placeholder 5"/>
          <p:cNvSpPr>
            <a:spLocks noGrp="1"/>
          </p:cNvSpPr>
          <p:nvPr>
            <p:ph type="body" sz="quarter" idx="14" hasCustomPrompt="1"/>
          </p:nvPr>
        </p:nvSpPr>
        <p:spPr bwMode="gray">
          <a:xfrm>
            <a:off x="489865" y="1521974"/>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9"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4" name="Text Placeholder 3"/>
          <p:cNvSpPr>
            <a:spLocks noGrp="1"/>
          </p:cNvSpPr>
          <p:nvPr>
            <p:ph type="body" sz="quarter" idx="19"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939386363"/>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_ Title Only">
    <p:spTree>
      <p:nvGrpSpPr>
        <p:cNvPr id="1" name=""/>
        <p:cNvGrpSpPr/>
        <p:nvPr/>
      </p:nvGrpSpPr>
      <p:grpSpPr>
        <a:xfrm>
          <a:off x="0" y="0"/>
          <a:ext cx="0" cy="0"/>
          <a:chOff x="0" y="0"/>
          <a:chExt cx="0" cy="0"/>
        </a:xfrm>
      </p:grpSpPr>
      <p:sp>
        <p:nvSpPr>
          <p:cNvPr id="3" name="Title 2"/>
          <p:cNvSpPr>
            <a:spLocks noGrp="1"/>
          </p:cNvSpPr>
          <p:nvPr>
            <p:ph type="title"/>
          </p:nvPr>
        </p:nvSpPr>
        <p:spPr>
          <a:xfrm>
            <a:off x="489868" y="476921"/>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1855111893"/>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_Title Only, Base, Source">
    <p:spTree>
      <p:nvGrpSpPr>
        <p:cNvPr id="1" name=""/>
        <p:cNvGrpSpPr/>
        <p:nvPr/>
      </p:nvGrpSpPr>
      <p:grpSpPr>
        <a:xfrm>
          <a:off x="0" y="0"/>
          <a:ext cx="0" cy="0"/>
          <a:chOff x="0" y="0"/>
          <a:chExt cx="0" cy="0"/>
        </a:xfrm>
      </p:grpSpPr>
      <p:sp>
        <p:nvSpPr>
          <p:cNvPr id="5"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6"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071081639"/>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5"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1131258269"/>
      </p:ext>
    </p:extLst>
  </p:cSld>
  <p:clrMapOvr>
    <a:masterClrMapping/>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1_Title, Subtitle Only, Base, Source">
    <p:spTree>
      <p:nvGrpSpPr>
        <p:cNvPr id="1" name=""/>
        <p:cNvGrpSpPr/>
        <p:nvPr/>
      </p:nvGrpSpPr>
      <p:grpSpPr>
        <a:xfrm>
          <a:off x="0" y="0"/>
          <a:ext cx="0" cy="0"/>
          <a:chOff x="0" y="0"/>
          <a:chExt cx="0" cy="0"/>
        </a:xfrm>
      </p:grpSpPr>
      <p:sp>
        <p:nvSpPr>
          <p:cNvPr id="7"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6"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5"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361504168"/>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136371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465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5442571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Blank, Base, Source">
    <p:spTree>
      <p:nvGrpSpPr>
        <p:cNvPr id="1" name=""/>
        <p:cNvGrpSpPr/>
        <p:nvPr/>
      </p:nvGrpSpPr>
      <p:grpSpPr>
        <a:xfrm>
          <a:off x="0" y="0"/>
          <a:ext cx="0" cy="0"/>
          <a:chOff x="0" y="0"/>
          <a:chExt cx="0" cy="0"/>
        </a:xfrm>
      </p:grpSpPr>
      <p:sp>
        <p:nvSpPr>
          <p:cNvPr id="4"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5"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307240473"/>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1 picture left - content right">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164402" y="162706"/>
            <a:ext cx="5855501" cy="6539359"/>
          </a:xfrm>
          <a:prstGeom prst="rect">
            <a:avLst/>
          </a:prstGeom>
          <a:solidFill>
            <a:schemeClr val="tx1">
              <a:lumMod val="10000"/>
              <a:lumOff val="90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5" name="Content Placeholder 6"/>
          <p:cNvSpPr>
            <a:spLocks noGrp="1"/>
          </p:cNvSpPr>
          <p:nvPr>
            <p:ph sz="quarter" idx="12"/>
          </p:nvPr>
        </p:nvSpPr>
        <p:spPr>
          <a:xfrm>
            <a:off x="6425932"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tx1"/>
                </a:solidFill>
              </a:defRPr>
            </a:lvl1pPr>
            <a:lvl2pPr>
              <a:spcBef>
                <a:spcPts val="544"/>
              </a:spcBef>
              <a:spcAft>
                <a:spcPts val="544"/>
              </a:spcAft>
              <a:buClr>
                <a:schemeClr val="bg1"/>
              </a:buClr>
              <a:defRPr sz="1813">
                <a:solidFill>
                  <a:schemeClr val="tx1"/>
                </a:solidFill>
              </a:defRPr>
            </a:lvl2pPr>
            <a:lvl3pPr>
              <a:spcBef>
                <a:spcPts val="544"/>
              </a:spcBef>
              <a:spcAft>
                <a:spcPts val="544"/>
              </a:spcAft>
              <a:buClr>
                <a:schemeClr val="bg1"/>
              </a:buClr>
              <a:defRPr sz="1632">
                <a:solidFill>
                  <a:schemeClr val="tx1"/>
                </a:solidFill>
              </a:defRPr>
            </a:lvl3pPr>
            <a:lvl4pPr>
              <a:spcBef>
                <a:spcPts val="544"/>
              </a:spcBef>
              <a:spcAft>
                <a:spcPts val="544"/>
              </a:spcAft>
              <a:buClr>
                <a:schemeClr val="bg1"/>
              </a:buClr>
              <a:defRPr sz="1632">
                <a:solidFill>
                  <a:schemeClr val="tx1"/>
                </a:solidFill>
              </a:defRPr>
            </a:lvl4pPr>
            <a:lvl5pPr>
              <a:spcBef>
                <a:spcPts val="544"/>
              </a:spcBef>
              <a:spcAft>
                <a:spcPts val="544"/>
              </a:spcAft>
              <a:buClr>
                <a:schemeClr val="bg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
          <p:cNvSpPr>
            <a:spLocks noGrp="1"/>
          </p:cNvSpPr>
          <p:nvPr>
            <p:ph type="ctrTitle" hasCustomPrompt="1"/>
          </p:nvPr>
        </p:nvSpPr>
        <p:spPr bwMode="gray">
          <a:xfrm>
            <a:off x="6456564" y="866364"/>
            <a:ext cx="3899496" cy="502445"/>
          </a:xfrm>
          <a:prstGeom prst="rect">
            <a:avLst/>
          </a:prstGeom>
          <a:solidFill>
            <a:schemeClr val="accent3"/>
          </a:solidFill>
        </p:spPr>
        <p:txBody>
          <a:bodyPr wrap="none" lIns="82819" tIns="0" rIns="82819" bIns="0" rtlCol="0" anchor="ctr">
            <a:spAutoFit/>
          </a:bodyPr>
          <a:lstStyle>
            <a:lvl1pPr algn="l">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3" hasCustomPrompt="1"/>
          </p:nvPr>
        </p:nvSpPr>
        <p:spPr>
          <a:xfrm>
            <a:off x="6456564" y="1532598"/>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2" name="TextBox 1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7" name="Picture 16"/>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45547269-4871-409B-B6EE-BA59347CFACA}"/>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938689996"/>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1 picture right - content left">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6178087" y="162706"/>
            <a:ext cx="5855501" cy="6539359"/>
          </a:xfrm>
          <a:prstGeom prst="rect">
            <a:avLst/>
          </a:prstGeom>
          <a:solidFill>
            <a:schemeClr val="tx1">
              <a:lumMod val="10000"/>
              <a:lumOff val="90000"/>
            </a:schemeClr>
          </a:solidFill>
        </p:spPr>
        <p:txBody>
          <a:bodyPr>
            <a:normAutofit/>
          </a:bodyPr>
          <a:lstStyle>
            <a:lvl1pPr marL="0" indent="0">
              <a:buNone/>
              <a:defRPr sz="1632"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1" name="Content Placeholder 6"/>
          <p:cNvSpPr>
            <a:spLocks noGrp="1"/>
          </p:cNvSpPr>
          <p:nvPr>
            <p:ph sz="quarter" idx="12"/>
          </p:nvPr>
        </p:nvSpPr>
        <p:spPr>
          <a:xfrm>
            <a:off x="489866"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tx1"/>
                </a:solidFill>
              </a:defRPr>
            </a:lvl1pPr>
            <a:lvl2pPr>
              <a:spcBef>
                <a:spcPts val="544"/>
              </a:spcBef>
              <a:spcAft>
                <a:spcPts val="544"/>
              </a:spcAft>
              <a:buClr>
                <a:schemeClr val="bg1"/>
              </a:buClr>
              <a:defRPr sz="1813">
                <a:solidFill>
                  <a:schemeClr val="tx1"/>
                </a:solidFill>
              </a:defRPr>
            </a:lvl2pPr>
            <a:lvl3pPr>
              <a:spcBef>
                <a:spcPts val="544"/>
              </a:spcBef>
              <a:spcAft>
                <a:spcPts val="544"/>
              </a:spcAft>
              <a:buClr>
                <a:schemeClr val="bg1"/>
              </a:buClr>
              <a:defRPr sz="1632">
                <a:solidFill>
                  <a:schemeClr val="tx1"/>
                </a:solidFill>
              </a:defRPr>
            </a:lvl3pPr>
            <a:lvl4pPr>
              <a:spcBef>
                <a:spcPts val="544"/>
              </a:spcBef>
              <a:spcAft>
                <a:spcPts val="544"/>
              </a:spcAft>
              <a:buClr>
                <a:schemeClr val="bg1"/>
              </a:buClr>
              <a:defRPr sz="1632">
                <a:solidFill>
                  <a:schemeClr val="tx1"/>
                </a:solidFill>
              </a:defRPr>
            </a:lvl4pPr>
            <a:lvl5pPr>
              <a:spcBef>
                <a:spcPts val="544"/>
              </a:spcBef>
              <a:spcAft>
                <a:spcPts val="544"/>
              </a:spcAft>
              <a:buClr>
                <a:schemeClr val="bg1"/>
              </a:buClr>
              <a:defRPr sz="1632">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itle 1"/>
          <p:cNvSpPr>
            <a:spLocks noGrp="1"/>
          </p:cNvSpPr>
          <p:nvPr>
            <p:ph type="ctrTitle" hasCustomPrompt="1"/>
          </p:nvPr>
        </p:nvSpPr>
        <p:spPr bwMode="gray">
          <a:xfrm>
            <a:off x="489865" y="855306"/>
            <a:ext cx="3899496"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5" name="Text Placeholder 5"/>
          <p:cNvSpPr>
            <a:spLocks noGrp="1"/>
          </p:cNvSpPr>
          <p:nvPr>
            <p:ph type="body" sz="quarter" idx="13" hasCustomPrompt="1"/>
          </p:nvPr>
        </p:nvSpPr>
        <p:spPr>
          <a:xfrm>
            <a:off x="489865" y="1521539"/>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9" name="TextBox 18"/>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8" name="Picture 17"/>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2AA4AFE-8366-473F-A6D6-23061479A5F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68757975"/>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2 pictures right - content left">
    <p:bg>
      <p:bgPr>
        <a:solidFill>
          <a:schemeClr val="bg2"/>
        </a:solidFill>
        <a:effectLst/>
      </p:bgPr>
    </p:bg>
    <p:spTree>
      <p:nvGrpSpPr>
        <p:cNvPr id="1" name=""/>
        <p:cNvGrpSpPr/>
        <p:nvPr/>
      </p:nvGrpSpPr>
      <p:grpSpPr>
        <a:xfrm>
          <a:off x="0" y="0"/>
          <a:ext cx="0" cy="0"/>
          <a:chOff x="0" y="0"/>
          <a:chExt cx="0" cy="0"/>
        </a:xfrm>
      </p:grpSpPr>
      <p:sp>
        <p:nvSpPr>
          <p:cNvPr id="16"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4" name="Rectangle 3"/>
          <p:cNvSpPr/>
          <p:nvPr userDrawn="1"/>
        </p:nvSpPr>
        <p:spPr bwMode="gray">
          <a:xfrm>
            <a:off x="6014358" y="146223"/>
            <a:ext cx="163289" cy="65393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8" name="Picture Placeholder 7"/>
          <p:cNvSpPr>
            <a:spLocks noGrp="1"/>
          </p:cNvSpPr>
          <p:nvPr>
            <p:ph type="pic" sz="quarter" idx="13" hasCustomPrompt="1"/>
          </p:nvPr>
        </p:nvSpPr>
        <p:spPr>
          <a:xfrm>
            <a:off x="6177646" y="3506756"/>
            <a:ext cx="5845959" cy="318497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35" name="Picture Placeholder 7"/>
          <p:cNvSpPr>
            <a:spLocks noGrp="1"/>
          </p:cNvSpPr>
          <p:nvPr>
            <p:ph type="pic" sz="quarter" idx="14" hasCustomPrompt="1"/>
          </p:nvPr>
        </p:nvSpPr>
        <p:spPr>
          <a:xfrm>
            <a:off x="6177646" y="163472"/>
            <a:ext cx="5845959" cy="320204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6" name="Rectangle 5"/>
          <p:cNvSpPr/>
          <p:nvPr userDrawn="1"/>
        </p:nvSpPr>
        <p:spPr bwMode="gray">
          <a:xfrm>
            <a:off x="6132110" y="3347371"/>
            <a:ext cx="5957145"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1931" tIns="95965" rIns="191931" bIns="95965" numCol="1" spcCol="0" rtlCol="0" fromWordArt="0" anchor="ctr" anchorCtr="0" forceAA="0" compatLnSpc="1">
            <a:prstTxWarp prst="textNoShape">
              <a:avLst/>
            </a:prstTxWarp>
            <a:noAutofit/>
          </a:bodyPr>
          <a:lstStyle/>
          <a:p>
            <a:pPr algn="ctr">
              <a:lnSpc>
                <a:spcPct val="110000"/>
              </a:lnSpc>
              <a:spcBef>
                <a:spcPts val="3200"/>
              </a:spcBef>
              <a:buClr>
                <a:schemeClr val="bg2"/>
              </a:buClr>
            </a:pPr>
            <a:endParaRPr lang="en-GB" sz="2631" dirty="0">
              <a:solidFill>
                <a:schemeClr val="bg1"/>
              </a:solidFill>
            </a:endParaRPr>
          </a:p>
        </p:txBody>
      </p:sp>
      <p:sp>
        <p:nvSpPr>
          <p:cNvPr id="17" name="Content Placeholder 6"/>
          <p:cNvSpPr>
            <a:spLocks noGrp="1"/>
          </p:cNvSpPr>
          <p:nvPr>
            <p:ph sz="quarter" idx="12"/>
          </p:nvPr>
        </p:nvSpPr>
        <p:spPr>
          <a:xfrm>
            <a:off x="474483" y="2235381"/>
            <a:ext cx="5418461" cy="3610113"/>
          </a:xfrm>
          <a:prstGeom prst="rect">
            <a:avLst/>
          </a:prstGeom>
        </p:spPr>
        <p:txBody>
          <a:bodyPr lIns="0" rIns="0">
            <a:normAutofit/>
          </a:bodyPr>
          <a:lstStyle>
            <a:lvl1pPr>
              <a:spcBef>
                <a:spcPts val="544"/>
              </a:spcBef>
              <a:spcAft>
                <a:spcPts val="544"/>
              </a:spcAft>
              <a:buClr>
                <a:schemeClr val="tx1"/>
              </a:buClr>
              <a:defRPr sz="2176">
                <a:solidFill>
                  <a:schemeClr val="tx1"/>
                </a:solidFill>
              </a:defRPr>
            </a:lvl1pPr>
            <a:lvl2pPr>
              <a:spcBef>
                <a:spcPts val="544"/>
              </a:spcBef>
              <a:spcAft>
                <a:spcPts val="544"/>
              </a:spcAft>
              <a:buClrTx/>
              <a:defRPr sz="1813">
                <a:solidFill>
                  <a:schemeClr val="tx1"/>
                </a:solidFill>
              </a:defRPr>
            </a:lvl2pPr>
            <a:lvl3pPr>
              <a:spcBef>
                <a:spcPts val="544"/>
              </a:spcBef>
              <a:spcAft>
                <a:spcPts val="544"/>
              </a:spcAft>
              <a:buClrTx/>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
          <p:cNvSpPr>
            <a:spLocks noGrp="1"/>
          </p:cNvSpPr>
          <p:nvPr>
            <p:ph type="ctrTitle" hasCustomPrompt="1"/>
          </p:nvPr>
        </p:nvSpPr>
        <p:spPr bwMode="gray">
          <a:xfrm>
            <a:off x="505115" y="855306"/>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5" hasCustomPrompt="1"/>
          </p:nvPr>
        </p:nvSpPr>
        <p:spPr>
          <a:xfrm>
            <a:off x="505115"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22" name="TextBox 2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1" name="Picture 2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6DA1BFDD-A97F-444A-B8B2-1D7B656BAA53}"/>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951112746"/>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3 pictures right - content left">
    <p:bg>
      <p:bgPr>
        <a:solidFill>
          <a:schemeClr val="bg2"/>
        </a:solidFill>
        <a:effectLst/>
      </p:bgPr>
    </p:bg>
    <p:spTree>
      <p:nvGrpSpPr>
        <p:cNvPr id="1" name=""/>
        <p:cNvGrpSpPr/>
        <p:nvPr/>
      </p:nvGrpSpPr>
      <p:grpSpPr>
        <a:xfrm>
          <a:off x="0" y="0"/>
          <a:ext cx="0" cy="0"/>
          <a:chOff x="0" y="0"/>
          <a:chExt cx="0" cy="0"/>
        </a:xfrm>
      </p:grpSpPr>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9" name="Picture Placeholder 7"/>
          <p:cNvSpPr>
            <a:spLocks noGrp="1"/>
          </p:cNvSpPr>
          <p:nvPr>
            <p:ph type="pic" sz="quarter" idx="16" hasCustomPrompt="1"/>
          </p:nvPr>
        </p:nvSpPr>
        <p:spPr>
          <a:xfrm>
            <a:off x="8190438"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20" name="Picture Placeholder 7"/>
          <p:cNvSpPr>
            <a:spLocks noGrp="1"/>
          </p:cNvSpPr>
          <p:nvPr>
            <p:ph type="pic" sz="quarter" idx="17" hasCustomPrompt="1"/>
          </p:nvPr>
        </p:nvSpPr>
        <p:spPr>
          <a:xfrm>
            <a:off x="10196278"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6184602"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grpSp>
        <p:nvGrpSpPr>
          <p:cNvPr id="6" name="Group 5"/>
          <p:cNvGrpSpPr/>
          <p:nvPr userDrawn="1"/>
        </p:nvGrpSpPr>
        <p:grpSpPr>
          <a:xfrm>
            <a:off x="6014453" y="144449"/>
            <a:ext cx="4174963" cy="6631483"/>
            <a:chOff x="6629995" y="159259"/>
            <a:chExt cx="4602244" cy="7209945"/>
          </a:xfrm>
          <a:solidFill>
            <a:schemeClr val="bg1"/>
          </a:solidFill>
        </p:grpSpPr>
        <p:sp>
          <p:nvSpPr>
            <p:cNvPr id="4" name="Rectangle 3"/>
            <p:cNvSpPr/>
            <p:nvPr userDrawn="1"/>
          </p:nvSpPr>
          <p:spPr bwMode="gray">
            <a:xfrm>
              <a:off x="6629995"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9" name="Rectangle 28"/>
            <p:cNvSpPr/>
            <p:nvPr userDrawn="1"/>
          </p:nvSpPr>
          <p:spPr bwMode="gray">
            <a:xfrm>
              <a:off x="11052239"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8841117"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grpSp>
      <p:sp>
        <p:nvSpPr>
          <p:cNvPr id="27" name="Content Placeholder 6"/>
          <p:cNvSpPr>
            <a:spLocks noGrp="1"/>
          </p:cNvSpPr>
          <p:nvPr>
            <p:ph sz="quarter" idx="12"/>
          </p:nvPr>
        </p:nvSpPr>
        <p:spPr>
          <a:xfrm>
            <a:off x="474483" y="2235381"/>
            <a:ext cx="5418461" cy="3610113"/>
          </a:xfrm>
          <a:prstGeom prst="rect">
            <a:avLst/>
          </a:prstGeom>
        </p:spPr>
        <p:txBody>
          <a:bodyPr lIns="0" rIns="0">
            <a:normAutofit/>
          </a:bodyPr>
          <a:lstStyle>
            <a:lvl1pPr>
              <a:spcBef>
                <a:spcPts val="544"/>
              </a:spcBef>
              <a:spcAft>
                <a:spcPts val="544"/>
              </a:spcAft>
              <a:buClr>
                <a:schemeClr val="tx1"/>
              </a:buClr>
              <a:defRPr sz="2176">
                <a:solidFill>
                  <a:schemeClr val="tx1"/>
                </a:solidFill>
              </a:defRPr>
            </a:lvl1pPr>
            <a:lvl2pPr>
              <a:spcBef>
                <a:spcPts val="544"/>
              </a:spcBef>
              <a:spcAft>
                <a:spcPts val="544"/>
              </a:spcAft>
              <a:buClr>
                <a:schemeClr val="tx1"/>
              </a:buClr>
              <a:defRPr sz="1813">
                <a:solidFill>
                  <a:schemeClr val="tx1"/>
                </a:solidFill>
              </a:defRPr>
            </a:lvl2pPr>
            <a:lvl3pPr>
              <a:spcBef>
                <a:spcPts val="544"/>
              </a:spcBef>
              <a:spcAft>
                <a:spcPts val="544"/>
              </a:spcAft>
              <a:buClr>
                <a:schemeClr val="tx1"/>
              </a:buClr>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itle 1"/>
          <p:cNvSpPr>
            <a:spLocks noGrp="1"/>
          </p:cNvSpPr>
          <p:nvPr>
            <p:ph type="ctrTitle" hasCustomPrompt="1"/>
          </p:nvPr>
        </p:nvSpPr>
        <p:spPr bwMode="gray">
          <a:xfrm>
            <a:off x="505115" y="855306"/>
            <a:ext cx="3899496"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30" name="Text Placeholder 5"/>
          <p:cNvSpPr>
            <a:spLocks noGrp="1"/>
          </p:cNvSpPr>
          <p:nvPr>
            <p:ph type="body" sz="quarter" idx="13" hasCustomPrompt="1"/>
          </p:nvPr>
        </p:nvSpPr>
        <p:spPr>
          <a:xfrm>
            <a:off x="505115"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24" name="TextBox 23"/>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5" name="Picture 2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C97C09DB-9A21-47C8-AF0C-4AE756AFE357}"/>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7548937"/>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3 pictures Left - content right">
    <p:bg>
      <p:bgPr>
        <a:solidFill>
          <a:schemeClr val="bg2"/>
        </a:solidFill>
        <a:effectLst/>
      </p:bgPr>
    </p:bg>
    <p:spTree>
      <p:nvGrpSpPr>
        <p:cNvPr id="1" name=""/>
        <p:cNvGrpSpPr/>
        <p:nvPr/>
      </p:nvGrpSpPr>
      <p:grpSpPr>
        <a:xfrm>
          <a:off x="0" y="0"/>
          <a:ext cx="0" cy="0"/>
          <a:chOff x="0" y="0"/>
          <a:chExt cx="0" cy="0"/>
        </a:xfrm>
      </p:grpSpPr>
      <p:sp>
        <p:nvSpPr>
          <p:cNvPr id="2" name="Rectangle 1"/>
          <p:cNvSpPr/>
          <p:nvPr userDrawn="1"/>
        </p:nvSpPr>
        <p:spPr bwMode="gray">
          <a:xfrm>
            <a:off x="151641" y="115482"/>
            <a:ext cx="5869692" cy="66045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20" name="Picture Placeholder 7"/>
          <p:cNvSpPr>
            <a:spLocks noGrp="1"/>
          </p:cNvSpPr>
          <p:nvPr>
            <p:ph type="pic" sz="quarter" idx="17" hasCustomPrompt="1"/>
          </p:nvPr>
        </p:nvSpPr>
        <p:spPr>
          <a:xfrm>
            <a:off x="4174087"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162414"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9" name="Rectangle 28"/>
          <p:cNvSpPr/>
          <p:nvPr userDrawn="1"/>
        </p:nvSpPr>
        <p:spPr bwMode="gray">
          <a:xfrm>
            <a:off x="4003942"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1998105"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9" name="Picture Placeholder 7"/>
          <p:cNvSpPr>
            <a:spLocks noGrp="1"/>
          </p:cNvSpPr>
          <p:nvPr>
            <p:ph type="pic" sz="quarter" idx="16" hasCustomPrompt="1"/>
          </p:nvPr>
        </p:nvSpPr>
        <p:spPr>
          <a:xfrm>
            <a:off x="2168251"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4" name="Rectangle 3"/>
          <p:cNvSpPr/>
          <p:nvPr userDrawn="1"/>
        </p:nvSpPr>
        <p:spPr bwMode="gray">
          <a:xfrm>
            <a:off x="6014456"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7" name="Content Placeholder 6"/>
          <p:cNvSpPr>
            <a:spLocks noGrp="1"/>
          </p:cNvSpPr>
          <p:nvPr>
            <p:ph sz="quarter" idx="12"/>
          </p:nvPr>
        </p:nvSpPr>
        <p:spPr>
          <a:xfrm>
            <a:off x="6445919" y="2235381"/>
            <a:ext cx="5418461" cy="3610113"/>
          </a:xfrm>
          <a:prstGeom prst="rect">
            <a:avLst/>
          </a:prstGeom>
        </p:spPr>
        <p:txBody>
          <a:bodyPr lIns="0" rIns="0">
            <a:normAutofit/>
          </a:bodyPr>
          <a:lstStyle>
            <a:lvl1pPr>
              <a:spcBef>
                <a:spcPts val="544"/>
              </a:spcBef>
              <a:spcAft>
                <a:spcPts val="544"/>
              </a:spcAft>
              <a:buClrTx/>
              <a:defRPr sz="2176">
                <a:solidFill>
                  <a:schemeClr val="tx1"/>
                </a:solidFill>
              </a:defRPr>
            </a:lvl1pPr>
            <a:lvl2pPr>
              <a:spcBef>
                <a:spcPts val="544"/>
              </a:spcBef>
              <a:spcAft>
                <a:spcPts val="544"/>
              </a:spcAft>
              <a:buClrTx/>
              <a:defRPr sz="1813">
                <a:solidFill>
                  <a:schemeClr val="tx1"/>
                </a:solidFill>
              </a:defRPr>
            </a:lvl2pPr>
            <a:lvl3pPr>
              <a:spcBef>
                <a:spcPts val="544"/>
              </a:spcBef>
              <a:spcAft>
                <a:spcPts val="544"/>
              </a:spcAft>
              <a:buClr>
                <a:schemeClr val="tx1"/>
              </a:buClr>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itle 1"/>
          <p:cNvSpPr>
            <a:spLocks noGrp="1"/>
          </p:cNvSpPr>
          <p:nvPr>
            <p:ph type="ctrTitle" hasCustomPrompt="1"/>
          </p:nvPr>
        </p:nvSpPr>
        <p:spPr bwMode="gray">
          <a:xfrm>
            <a:off x="6456564" y="855306"/>
            <a:ext cx="3899496" cy="502445"/>
          </a:xfrm>
          <a:prstGeom prst="rect">
            <a:avLst/>
          </a:prstGeom>
          <a:solidFill>
            <a:schemeClr val="accent3"/>
          </a:solidFill>
        </p:spPr>
        <p:txBody>
          <a:bodyPr wrap="none" lIns="82819" tIns="0" rIns="82819" bIns="0" rtlCol="0" anchor="ctr">
            <a:spAutoFit/>
          </a:bodyPr>
          <a:lstStyle>
            <a:lvl1pPr>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30" name="Text Placeholder 5"/>
          <p:cNvSpPr>
            <a:spLocks noGrp="1"/>
          </p:cNvSpPr>
          <p:nvPr>
            <p:ph type="body" sz="quarter" idx="13" hasCustomPrompt="1"/>
          </p:nvPr>
        </p:nvSpPr>
        <p:spPr>
          <a:xfrm>
            <a:off x="6456564"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sp>
        <p:nvSpPr>
          <p:cNvPr id="16" name="TextBox 15">
            <a:extLst>
              <a:ext uri="{FF2B5EF4-FFF2-40B4-BE49-F238E27FC236}">
                <a16:creationId xmlns:a16="http://schemas.microsoft.com/office/drawing/2014/main" id="{3D9F82D9-5335-43C7-9532-DF4F98087F53}"/>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735209219"/>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Statem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a:xfrm>
            <a:off x="1718156" y="2990582"/>
            <a:ext cx="8755697" cy="876843"/>
          </a:xfrm>
          <a:prstGeom prst="rect">
            <a:avLst/>
          </a:prstGeom>
          <a:noFill/>
        </p:spPr>
        <p:txBody>
          <a:bodyPr wrap="none" anchor="ctr"/>
          <a:lstStyle>
            <a:lvl1pPr algn="ctr">
              <a:lnSpc>
                <a:spcPct val="110000"/>
              </a:lnSpc>
              <a:defRPr sz="5621">
                <a:solidFill>
                  <a:schemeClr val="tx1"/>
                </a:solidFill>
              </a:defRPr>
            </a:lvl1pPr>
          </a:lstStyle>
          <a:p>
            <a:r>
              <a:rPr lang="en-US" dirty="0"/>
              <a:t>Click to add statement</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3" name="TextBox 12"/>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1" name="Picture 1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2"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24D2298A-C8BD-4415-977D-D9B413F8C82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773218994"/>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Media fill">
    <p:bg>
      <p:bgPr>
        <a:solidFill>
          <a:schemeClr val="bg1"/>
        </a:solidFill>
        <a:effectLst/>
      </p:bgPr>
    </p:bg>
    <p:spTree>
      <p:nvGrpSpPr>
        <p:cNvPr id="1" name=""/>
        <p:cNvGrpSpPr/>
        <p:nvPr/>
      </p:nvGrpSpPr>
      <p:grpSpPr>
        <a:xfrm>
          <a:off x="0" y="0"/>
          <a:ext cx="0" cy="0"/>
          <a:chOff x="0" y="0"/>
          <a:chExt cx="0" cy="0"/>
        </a:xfrm>
      </p:grpSpPr>
      <p:sp>
        <p:nvSpPr>
          <p:cNvPr id="69" name="Text Placeholder 68"/>
          <p:cNvSpPr>
            <a:spLocks noGrp="1"/>
          </p:cNvSpPr>
          <p:nvPr>
            <p:ph type="body" sz="quarter" idx="10" hasCustomPrompt="1"/>
          </p:nvPr>
        </p:nvSpPr>
        <p:spPr bwMode="gray">
          <a:xfrm>
            <a:off x="504991" y="4082105"/>
            <a:ext cx="5582136" cy="1249243"/>
          </a:xfrm>
          <a:prstGeom prst="rect">
            <a:avLst/>
          </a:prstGeom>
        </p:spPr>
        <p:txBody>
          <a:bodyPr wrap="square" lIns="82819" tIns="41410" rIns="82819" bIns="41410">
            <a:normAutofit/>
          </a:bodyPr>
          <a:lstStyle>
            <a:lvl1pPr marL="0" indent="0">
              <a:spcBef>
                <a:spcPts val="1252"/>
              </a:spcBef>
              <a:buNone/>
              <a:defRPr sz="1723">
                <a:solidFill>
                  <a:schemeClr val="bg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9" name="Subtitle 2"/>
          <p:cNvSpPr>
            <a:spLocks noGrp="1"/>
          </p:cNvSpPr>
          <p:nvPr>
            <p:ph type="subTitle" idx="1" hasCustomPrompt="1"/>
          </p:nvPr>
        </p:nvSpPr>
        <p:spPr bwMode="gray">
          <a:xfrm>
            <a:off x="505121" y="3494312"/>
            <a:ext cx="3245342" cy="468349"/>
          </a:xfrm>
          <a:prstGeom prst="rect">
            <a:avLst/>
          </a:prstGeom>
          <a:solidFill>
            <a:schemeClr val="accent2"/>
          </a:solidFill>
        </p:spPr>
        <p:txBody>
          <a:bodyPr wrap="none" lIns="82819" tIns="41410" rIns="82819" bIns="41410" rtlCol="0" anchor="t">
            <a:spAutoFit/>
          </a:bodyPr>
          <a:lstStyle>
            <a:lvl1pPr marL="0" indent="0">
              <a:lnSpc>
                <a:spcPts val="3045"/>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itle 1"/>
          <p:cNvSpPr>
            <a:spLocks noGrp="1"/>
          </p:cNvSpPr>
          <p:nvPr>
            <p:ph type="ctrTitle" hasCustomPrompt="1"/>
          </p:nvPr>
        </p:nvSpPr>
        <p:spPr bwMode="gray">
          <a:xfrm>
            <a:off x="505114" y="2703140"/>
            <a:ext cx="5339697" cy="842970"/>
          </a:xfrm>
          <a:prstGeom prst="rect">
            <a:avLst/>
          </a:prstGeom>
          <a:solidFill>
            <a:schemeClr val="accent3"/>
          </a:solidFill>
        </p:spPr>
        <p:txBody>
          <a:bodyPr tIns="144000" bIns="0" anchor="ctr"/>
          <a:lstStyle>
            <a:lvl1pPr algn="l">
              <a:defRPr sz="4533">
                <a:latin typeface="+mj-lt"/>
              </a:defRPr>
            </a:lvl1pPr>
          </a:lstStyle>
          <a:p>
            <a:r>
              <a:rPr lang="en-US" dirty="0"/>
              <a:t>Click to edit title</a:t>
            </a:r>
            <a:endParaRPr lang="en-GB" dirty="0"/>
          </a:p>
        </p:txBody>
      </p:sp>
      <p:pic>
        <p:nvPicPr>
          <p:cNvPr id="19" name="Picture 18"/>
          <p:cNvPicPr>
            <a:picLocks noChangeAspect="1"/>
          </p:cNvPicPr>
          <p:nvPr userDrawn="1"/>
        </p:nvPicPr>
        <p:blipFill rotWithShape="1">
          <a:blip r:embed="rId2" cstate="email">
            <a:extLst>
              <a:ext uri="{28A0092B-C50C-407E-A947-70E740481C1C}">
                <a14:useLocalDpi xmlns:a14="http://schemas.microsoft.com/office/drawing/2010/main"/>
              </a:ext>
            </a:extLst>
          </a:blip>
          <a:srcRect t="17784" b="38176"/>
          <a:stretch/>
        </p:blipFill>
        <p:spPr>
          <a:xfrm>
            <a:off x="440879" y="6314391"/>
            <a:ext cx="890117" cy="277264"/>
          </a:xfrm>
          <a:prstGeom prst="rect">
            <a:avLst/>
          </a:prstGeom>
        </p:spPr>
      </p:pic>
      <p:sp>
        <p:nvSpPr>
          <p:cNvPr id="3" name="Media Placeholder 2"/>
          <p:cNvSpPr>
            <a:spLocks noGrp="1"/>
          </p:cNvSpPr>
          <p:nvPr>
            <p:ph type="media" sz="quarter" idx="12" hasCustomPrompt="1"/>
          </p:nvPr>
        </p:nvSpPr>
        <p:spPr>
          <a:xfrm>
            <a:off x="153936" y="163833"/>
            <a:ext cx="11884133" cy="6530337"/>
          </a:xfrm>
          <a:prstGeom prst="rect">
            <a:avLst/>
          </a:prstGeom>
          <a:solidFill>
            <a:schemeClr val="bg2"/>
          </a:solidFill>
        </p:spPr>
        <p:txBody>
          <a:bodyPr>
            <a:normAutofit/>
          </a:bodyPr>
          <a:lstStyle>
            <a:lvl1pPr marL="0" indent="0" algn="ctr">
              <a:buNone/>
              <a:defRPr sz="1451">
                <a:solidFill>
                  <a:schemeClr val="tx1"/>
                </a:solidFill>
              </a:defRPr>
            </a:lvl1pPr>
          </a:lstStyle>
          <a:p>
            <a:r>
              <a:rPr lang="en-GB" dirty="0"/>
              <a:t>Insert media here – this will keep your chosen media within a frame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942BF75-3B11-466C-8CF3-B4DED2B7E48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375328528"/>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Presentation - half page  media fill">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5" name="Content Placeholder 6"/>
          <p:cNvSpPr>
            <a:spLocks noGrp="1"/>
          </p:cNvSpPr>
          <p:nvPr>
            <p:ph sz="quarter" idx="12"/>
          </p:nvPr>
        </p:nvSpPr>
        <p:spPr>
          <a:xfrm>
            <a:off x="6425932"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bg1"/>
                </a:solidFill>
              </a:defRPr>
            </a:lvl1pPr>
            <a:lvl2pPr>
              <a:spcBef>
                <a:spcPts val="544"/>
              </a:spcBef>
              <a:spcAft>
                <a:spcPts val="544"/>
              </a:spcAft>
              <a:buClr>
                <a:schemeClr val="bg1"/>
              </a:buClr>
              <a:defRPr sz="1813">
                <a:solidFill>
                  <a:schemeClr val="bg1"/>
                </a:solidFill>
              </a:defRPr>
            </a:lvl2pPr>
            <a:lvl3pPr>
              <a:spcBef>
                <a:spcPts val="544"/>
              </a:spcBef>
              <a:spcAft>
                <a:spcPts val="544"/>
              </a:spcAft>
              <a:buClr>
                <a:schemeClr val="bg1"/>
              </a:buClr>
              <a:defRPr sz="1632">
                <a:solidFill>
                  <a:schemeClr val="bg1"/>
                </a:solidFill>
              </a:defRPr>
            </a:lvl3pPr>
            <a:lvl4pPr>
              <a:spcBef>
                <a:spcPts val="544"/>
              </a:spcBef>
              <a:spcAft>
                <a:spcPts val="544"/>
              </a:spcAft>
              <a:buClr>
                <a:schemeClr val="bg1"/>
              </a:buClr>
              <a:defRPr sz="1632">
                <a:solidFill>
                  <a:schemeClr val="bg1"/>
                </a:solidFill>
              </a:defRPr>
            </a:lvl4pPr>
            <a:lvl5pPr>
              <a:spcBef>
                <a:spcPts val="544"/>
              </a:spcBef>
              <a:spcAft>
                <a:spcPts val="544"/>
              </a:spcAft>
              <a:buClr>
                <a:schemeClr val="bg1"/>
              </a:buClr>
              <a:defRPr sz="1632">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itle 1"/>
          <p:cNvSpPr>
            <a:spLocks noGrp="1"/>
          </p:cNvSpPr>
          <p:nvPr>
            <p:ph type="ctrTitle" hasCustomPrompt="1"/>
          </p:nvPr>
        </p:nvSpPr>
        <p:spPr bwMode="gray">
          <a:xfrm>
            <a:off x="6456564" y="866364"/>
            <a:ext cx="3899496" cy="502445"/>
          </a:xfrm>
          <a:prstGeom prst="rect">
            <a:avLst/>
          </a:prstGeom>
          <a:solidFill>
            <a:schemeClr val="accent3"/>
          </a:solidFill>
        </p:spPr>
        <p:txBody>
          <a:bodyPr wrap="none" lIns="82819" tIns="0" rIns="82819" bIns="0" rtlCol="0" anchor="ctr">
            <a:spAutoFit/>
          </a:bodyPr>
          <a:lstStyle>
            <a:lvl1pPr>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3" hasCustomPrompt="1"/>
          </p:nvPr>
        </p:nvSpPr>
        <p:spPr>
          <a:xfrm>
            <a:off x="6456564" y="1532598"/>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3" name="Media Placeholder 2"/>
          <p:cNvSpPr>
            <a:spLocks noGrp="1"/>
          </p:cNvSpPr>
          <p:nvPr>
            <p:ph type="media" sz="quarter" idx="14"/>
          </p:nvPr>
        </p:nvSpPr>
        <p:spPr>
          <a:xfrm>
            <a:off x="162737" y="164601"/>
            <a:ext cx="5852257" cy="251120"/>
          </a:xfrm>
          <a:prstGeom prst="rect">
            <a:avLst/>
          </a:prstGeom>
        </p:spPr>
        <p:txBody>
          <a:bodyPr/>
          <a:lstStyle>
            <a:lvl1pPr marL="0" indent="0" algn="ctr">
              <a:buNone/>
              <a:defRPr>
                <a:solidFill>
                  <a:schemeClr val="tx1"/>
                </a:solidFill>
              </a:defRPr>
            </a:lvl1pPr>
          </a:lstStyle>
          <a:p>
            <a:r>
              <a:rPr lang="en-US" dirty="0"/>
              <a:t>Click icon to add media</a:t>
            </a:r>
            <a:endParaRPr lang="en-GB" dirty="0"/>
          </a:p>
        </p:txBody>
      </p:sp>
      <p:sp>
        <p:nvSpPr>
          <p:cNvPr id="17" name="TextBox 16"/>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4F742D9D-3BCF-475B-9E7A-EB3B67997E0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881094014"/>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1_Presentation - Statement">
    <p:bg>
      <p:bgPr>
        <a:solidFill>
          <a:schemeClr val="bg2"/>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57695" y="157665"/>
            <a:ext cx="11876615" cy="223204"/>
          </a:xfrm>
          <a:prstGeom prst="rect">
            <a:avLst/>
          </a:prstGeom>
          <a:solidFill>
            <a:schemeClr val="bg1">
              <a:lumMod val="85000"/>
            </a:schemeClr>
          </a:solidFill>
        </p:spPr>
        <p:txBody>
          <a:bodyPr/>
          <a:lstStyle>
            <a:lvl1pPr marL="0" indent="0" algn="ctr">
              <a:buNone/>
              <a:defRPr sz="1451" baseline="0"/>
            </a:lvl1pPr>
          </a:lstStyle>
          <a:p>
            <a:r>
              <a:rPr lang="en-GB" dirty="0"/>
              <a:t>Insert image by clicking the picture icon and selecting file.  Image may then be cropped as desired</a:t>
            </a:r>
          </a:p>
        </p:txBody>
      </p:sp>
      <p:sp>
        <p:nvSpPr>
          <p:cNvPr id="2" name="Title 1"/>
          <p:cNvSpPr>
            <a:spLocks noGrp="1"/>
          </p:cNvSpPr>
          <p:nvPr>
            <p:ph type="title" hasCustomPrompt="1"/>
          </p:nvPr>
        </p:nvSpPr>
        <p:spPr bwMode="gray">
          <a:xfrm>
            <a:off x="505123" y="1077819"/>
            <a:ext cx="7316135" cy="1419016"/>
          </a:xfrm>
          <a:prstGeom prst="rect">
            <a:avLst/>
          </a:prstGeom>
          <a:noFill/>
        </p:spPr>
        <p:txBody>
          <a:bodyPr wrap="square" anchor="t"/>
          <a:lstStyle>
            <a:lvl1pPr algn="l">
              <a:lnSpc>
                <a:spcPts val="5531"/>
              </a:lnSpc>
              <a:defRPr sz="4896">
                <a:solidFill>
                  <a:schemeClr val="tx1"/>
                </a:solidFill>
              </a:defRPr>
            </a:lvl1pPr>
          </a:lstStyle>
          <a:p>
            <a:r>
              <a:rPr lang="en-US" dirty="0"/>
              <a:t>Statement or with </a:t>
            </a:r>
            <a:br>
              <a:rPr lang="en-US" dirty="0"/>
            </a:br>
            <a:r>
              <a:rPr lang="en-US" dirty="0"/>
              <a:t>quote with image</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4" name="TextBox 13"/>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2" name="Picture 1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38D20A27-4BD3-4618-9761-64C94509CB7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439530882"/>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210776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567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5875284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10_16:9 Cover Colour">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bwMode="gray">
          <a:xfrm>
            <a:off x="162735" y="162706"/>
            <a:ext cx="11878055" cy="6531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390640" y="6720064"/>
            <a:ext cx="656795" cy="99066"/>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63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635" dirty="0">
              <a:solidFill>
                <a:schemeClr val="tx1"/>
              </a:solidFill>
              <a:latin typeface="Segoe UI Light" panose="020B0502040204020203" pitchFamily="34" charset="0"/>
            </a:endParaRPr>
          </a:p>
        </p:txBody>
      </p:sp>
      <p:sp>
        <p:nvSpPr>
          <p:cNvPr id="29" name="Title 1"/>
          <p:cNvSpPr>
            <a:spLocks noGrp="1"/>
          </p:cNvSpPr>
          <p:nvPr>
            <p:ph type="ctrTitle" hasCustomPrompt="1"/>
          </p:nvPr>
        </p:nvSpPr>
        <p:spPr bwMode="gray">
          <a:xfrm>
            <a:off x="505115" y="2199111"/>
            <a:ext cx="6049028" cy="613886"/>
          </a:xfrm>
          <a:prstGeom prst="rect">
            <a:avLst/>
          </a:prstGeom>
          <a:noFill/>
          <a:ln>
            <a:noFill/>
          </a:ln>
        </p:spPr>
        <p:txBody>
          <a:bodyPr wrap="none" lIns="0" tIns="0" rIns="0" bIns="0" rtlCol="0" anchor="ctr">
            <a:spAutoFit/>
          </a:bodyPr>
          <a:lstStyle>
            <a:lvl1pPr algn="l">
              <a:lnSpc>
                <a:spcPct val="100000"/>
              </a:lnSpc>
              <a:spcBef>
                <a:spcPts val="0"/>
              </a:spcBef>
              <a:defRPr lang="en-GB" sz="3989" baseline="0" dirty="0">
                <a:solidFill>
                  <a:schemeClr val="bg1"/>
                </a:solidFill>
              </a:defRPr>
            </a:lvl1pPr>
          </a:lstStyle>
          <a:p>
            <a:pPr marL="0" lvl="0" indent="0" algn="l">
              <a:spcBef>
                <a:spcPct val="20000"/>
              </a:spcBef>
              <a:buFont typeface="Arial" panose="020B0604020202020204" pitchFamily="34" charset="0"/>
            </a:pPr>
            <a:r>
              <a:rPr lang="en-US" dirty="0"/>
              <a:t>Fly 1- Click to edit title</a:t>
            </a:r>
            <a:endParaRPr lang="en-GB" dirty="0"/>
          </a:p>
        </p:txBody>
      </p:sp>
      <p:sp>
        <p:nvSpPr>
          <p:cNvPr id="30" name="Freeform 36"/>
          <p:cNvSpPr>
            <a:spLocks noEditPoints="1"/>
          </p:cNvSpPr>
          <p:nvPr userDrawn="1"/>
        </p:nvSpPr>
        <p:spPr bwMode="auto">
          <a:xfrm>
            <a:off x="522763" y="6157659"/>
            <a:ext cx="1924691" cy="261232"/>
          </a:xfrm>
          <a:custGeom>
            <a:avLst/>
            <a:gdLst>
              <a:gd name="T0" fmla="*/ 432 w 18254"/>
              <a:gd name="T1" fmla="*/ 1592 h 2478"/>
              <a:gd name="T2" fmla="*/ 1564 w 18254"/>
              <a:gd name="T3" fmla="*/ 1932 h 2478"/>
              <a:gd name="T4" fmla="*/ 2064 w 18254"/>
              <a:gd name="T5" fmla="*/ 1364 h 2478"/>
              <a:gd name="T6" fmla="*/ 1696 w 18254"/>
              <a:gd name="T7" fmla="*/ 648 h 2478"/>
              <a:gd name="T8" fmla="*/ 720 w 18254"/>
              <a:gd name="T9" fmla="*/ 662 h 2478"/>
              <a:gd name="T10" fmla="*/ 1218 w 18254"/>
              <a:gd name="T11" fmla="*/ 944 h 2478"/>
              <a:gd name="T12" fmla="*/ 1716 w 18254"/>
              <a:gd name="T13" fmla="*/ 1448 h 2478"/>
              <a:gd name="T14" fmla="*/ 1100 w 18254"/>
              <a:gd name="T15" fmla="*/ 1342 h 2478"/>
              <a:gd name="T16" fmla="*/ 2228 w 18254"/>
              <a:gd name="T17" fmla="*/ 910 h 2478"/>
              <a:gd name="T18" fmla="*/ 2788 w 18254"/>
              <a:gd name="T19" fmla="*/ 1538 h 2478"/>
              <a:gd name="T20" fmla="*/ 2416 w 18254"/>
              <a:gd name="T21" fmla="*/ 1916 h 2478"/>
              <a:gd name="T22" fmla="*/ 3124 w 18254"/>
              <a:gd name="T23" fmla="*/ 1556 h 2478"/>
              <a:gd name="T24" fmla="*/ 2560 w 18254"/>
              <a:gd name="T25" fmla="*/ 928 h 2478"/>
              <a:gd name="T26" fmla="*/ 3336 w 18254"/>
              <a:gd name="T27" fmla="*/ 1620 h 2478"/>
              <a:gd name="T28" fmla="*/ 4106 w 18254"/>
              <a:gd name="T29" fmla="*/ 1904 h 2478"/>
              <a:gd name="T30" fmla="*/ 4550 w 18254"/>
              <a:gd name="T31" fmla="*/ 1228 h 2478"/>
              <a:gd name="T32" fmla="*/ 4006 w 18254"/>
              <a:gd name="T33" fmla="*/ 614 h 2478"/>
              <a:gd name="T34" fmla="*/ 3296 w 18254"/>
              <a:gd name="T35" fmla="*/ 994 h 2478"/>
              <a:gd name="T36" fmla="*/ 3940 w 18254"/>
              <a:gd name="T37" fmla="*/ 878 h 2478"/>
              <a:gd name="T38" fmla="*/ 4042 w 18254"/>
              <a:gd name="T39" fmla="*/ 1634 h 2478"/>
              <a:gd name="T40" fmla="*/ 5282 w 18254"/>
              <a:gd name="T41" fmla="*/ 610 h 2478"/>
              <a:gd name="T42" fmla="*/ 4764 w 18254"/>
              <a:gd name="T43" fmla="*/ 1112 h 2478"/>
              <a:gd name="T44" fmla="*/ 5264 w 18254"/>
              <a:gd name="T45" fmla="*/ 1630 h 2478"/>
              <a:gd name="T46" fmla="*/ 5262 w 18254"/>
              <a:gd name="T47" fmla="*/ 1920 h 2478"/>
              <a:gd name="T48" fmla="*/ 5512 w 18254"/>
              <a:gd name="T49" fmla="*/ 1304 h 2478"/>
              <a:gd name="T50" fmla="*/ 5180 w 18254"/>
              <a:gd name="T51" fmla="*/ 858 h 2478"/>
              <a:gd name="T52" fmla="*/ 7918 w 18254"/>
              <a:gd name="T53" fmla="*/ 1894 h 2478"/>
              <a:gd name="T54" fmla="*/ 8180 w 18254"/>
              <a:gd name="T55" fmla="*/ 150 h 2478"/>
              <a:gd name="T56" fmla="*/ 6722 w 18254"/>
              <a:gd name="T57" fmla="*/ 1532 h 2478"/>
              <a:gd name="T58" fmla="*/ 9988 w 18254"/>
              <a:gd name="T59" fmla="*/ 720 h 2478"/>
              <a:gd name="T60" fmla="*/ 9500 w 18254"/>
              <a:gd name="T61" fmla="*/ 840 h 2478"/>
              <a:gd name="T62" fmla="*/ 9326 w 18254"/>
              <a:gd name="T63" fmla="*/ 1110 h 2478"/>
              <a:gd name="T64" fmla="*/ 9070 w 18254"/>
              <a:gd name="T65" fmla="*/ 1772 h 2478"/>
              <a:gd name="T66" fmla="*/ 9852 w 18254"/>
              <a:gd name="T67" fmla="*/ 1734 h 2478"/>
              <a:gd name="T68" fmla="*/ 9400 w 18254"/>
              <a:gd name="T69" fmla="*/ 1630 h 2478"/>
              <a:gd name="T70" fmla="*/ 9730 w 18254"/>
              <a:gd name="T71" fmla="*/ 1256 h 2478"/>
              <a:gd name="T72" fmla="*/ 10954 w 18254"/>
              <a:gd name="T73" fmla="*/ 890 h 2478"/>
              <a:gd name="T74" fmla="*/ 10762 w 18254"/>
              <a:gd name="T75" fmla="*/ 804 h 2478"/>
              <a:gd name="T76" fmla="*/ 11684 w 18254"/>
              <a:gd name="T77" fmla="*/ 466 h 2478"/>
              <a:gd name="T78" fmla="*/ 12038 w 18254"/>
              <a:gd name="T79" fmla="*/ 1210 h 2478"/>
              <a:gd name="T80" fmla="*/ 13118 w 18254"/>
              <a:gd name="T81" fmla="*/ 1628 h 2478"/>
              <a:gd name="T82" fmla="*/ 13636 w 18254"/>
              <a:gd name="T83" fmla="*/ 842 h 2478"/>
              <a:gd name="T84" fmla="*/ 12856 w 18254"/>
              <a:gd name="T85" fmla="*/ 674 h 2478"/>
              <a:gd name="T86" fmla="*/ 12566 w 18254"/>
              <a:gd name="T87" fmla="*/ 1382 h 2478"/>
              <a:gd name="T88" fmla="*/ 13308 w 18254"/>
              <a:gd name="T89" fmla="*/ 1934 h 2478"/>
              <a:gd name="T90" fmla="*/ 13220 w 18254"/>
              <a:gd name="T91" fmla="*/ 884 h 2478"/>
              <a:gd name="T92" fmla="*/ 14392 w 18254"/>
              <a:gd name="T93" fmla="*/ 1604 h 2478"/>
              <a:gd name="T94" fmla="*/ 14030 w 18254"/>
              <a:gd name="T95" fmla="*/ 882 h 2478"/>
              <a:gd name="T96" fmla="*/ 14494 w 18254"/>
              <a:gd name="T97" fmla="*/ 1934 h 2478"/>
              <a:gd name="T98" fmla="*/ 14854 w 18254"/>
              <a:gd name="T99" fmla="*/ 662 h 2478"/>
              <a:gd name="T100" fmla="*/ 17626 w 18254"/>
              <a:gd name="T101" fmla="*/ 620 h 2478"/>
              <a:gd name="T102" fmla="*/ 16944 w 18254"/>
              <a:gd name="T103" fmla="*/ 986 h 2478"/>
              <a:gd name="T104" fmla="*/ 17122 w 18254"/>
              <a:gd name="T105" fmla="*/ 1804 h 2478"/>
              <a:gd name="T106" fmla="*/ 17872 w 18254"/>
              <a:gd name="T107" fmla="*/ 1740 h 2478"/>
              <a:gd name="T108" fmla="*/ 17430 w 18254"/>
              <a:gd name="T109" fmla="*/ 2208 h 2478"/>
              <a:gd name="T110" fmla="*/ 18004 w 18254"/>
              <a:gd name="T111" fmla="*/ 2340 h 2478"/>
              <a:gd name="T112" fmla="*/ 18254 w 18254"/>
              <a:gd name="T113" fmla="*/ 632 h 2478"/>
              <a:gd name="T114" fmla="*/ 17822 w 18254"/>
              <a:gd name="T115" fmla="*/ 994 h 2478"/>
              <a:gd name="T116" fmla="*/ 17460 w 18254"/>
              <a:gd name="T117" fmla="*/ 1648 h 2478"/>
              <a:gd name="T118" fmla="*/ 15880 w 18254"/>
              <a:gd name="T119" fmla="*/ 1048 h 2478"/>
              <a:gd name="T120" fmla="*/ 16326 w 18254"/>
              <a:gd name="T121" fmla="*/ 1474 h 2478"/>
              <a:gd name="T122" fmla="*/ 16456 w 18254"/>
              <a:gd name="T123" fmla="*/ 660 h 2478"/>
              <a:gd name="T124" fmla="*/ 15772 w 18254"/>
              <a:gd name="T125" fmla="*/ 68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54" h="2478">
                <a:moveTo>
                  <a:pt x="36" y="1894"/>
                </a:moveTo>
                <a:lnTo>
                  <a:pt x="36" y="1894"/>
                </a:lnTo>
                <a:lnTo>
                  <a:pt x="42" y="1790"/>
                </a:lnTo>
                <a:lnTo>
                  <a:pt x="46" y="1690"/>
                </a:lnTo>
                <a:lnTo>
                  <a:pt x="48" y="1576"/>
                </a:lnTo>
                <a:lnTo>
                  <a:pt x="48" y="1442"/>
                </a:lnTo>
                <a:lnTo>
                  <a:pt x="48" y="762"/>
                </a:lnTo>
                <a:lnTo>
                  <a:pt x="48" y="762"/>
                </a:lnTo>
                <a:lnTo>
                  <a:pt x="48" y="672"/>
                </a:lnTo>
                <a:lnTo>
                  <a:pt x="46" y="588"/>
                </a:lnTo>
                <a:lnTo>
                  <a:pt x="42" y="508"/>
                </a:lnTo>
                <a:lnTo>
                  <a:pt x="38" y="432"/>
                </a:lnTo>
                <a:lnTo>
                  <a:pt x="30" y="358"/>
                </a:lnTo>
                <a:lnTo>
                  <a:pt x="22" y="288"/>
                </a:lnTo>
                <a:lnTo>
                  <a:pt x="12" y="218"/>
                </a:lnTo>
                <a:lnTo>
                  <a:pt x="0" y="150"/>
                </a:lnTo>
                <a:lnTo>
                  <a:pt x="428" y="150"/>
                </a:lnTo>
                <a:lnTo>
                  <a:pt x="428" y="150"/>
                </a:lnTo>
                <a:lnTo>
                  <a:pt x="426" y="252"/>
                </a:lnTo>
                <a:lnTo>
                  <a:pt x="422" y="370"/>
                </a:lnTo>
                <a:lnTo>
                  <a:pt x="418" y="502"/>
                </a:lnTo>
                <a:lnTo>
                  <a:pt x="416" y="644"/>
                </a:lnTo>
                <a:lnTo>
                  <a:pt x="416" y="1282"/>
                </a:lnTo>
                <a:lnTo>
                  <a:pt x="416" y="1282"/>
                </a:lnTo>
                <a:lnTo>
                  <a:pt x="418" y="1352"/>
                </a:lnTo>
                <a:lnTo>
                  <a:pt x="420" y="1428"/>
                </a:lnTo>
                <a:lnTo>
                  <a:pt x="426" y="1510"/>
                </a:lnTo>
                <a:lnTo>
                  <a:pt x="432" y="1592"/>
                </a:lnTo>
                <a:lnTo>
                  <a:pt x="448" y="1752"/>
                </a:lnTo>
                <a:lnTo>
                  <a:pt x="466" y="1894"/>
                </a:lnTo>
                <a:lnTo>
                  <a:pt x="36" y="1894"/>
                </a:lnTo>
                <a:close/>
                <a:moveTo>
                  <a:pt x="744" y="2452"/>
                </a:moveTo>
                <a:lnTo>
                  <a:pt x="1148" y="2426"/>
                </a:lnTo>
                <a:lnTo>
                  <a:pt x="1148" y="2426"/>
                </a:lnTo>
                <a:lnTo>
                  <a:pt x="1140" y="2356"/>
                </a:lnTo>
                <a:lnTo>
                  <a:pt x="1134" y="2284"/>
                </a:lnTo>
                <a:lnTo>
                  <a:pt x="1130" y="2214"/>
                </a:lnTo>
                <a:lnTo>
                  <a:pt x="1126" y="2148"/>
                </a:lnTo>
                <a:lnTo>
                  <a:pt x="1124" y="2034"/>
                </a:lnTo>
                <a:lnTo>
                  <a:pt x="1124" y="1960"/>
                </a:lnTo>
                <a:lnTo>
                  <a:pt x="1124" y="1812"/>
                </a:lnTo>
                <a:lnTo>
                  <a:pt x="1124" y="1812"/>
                </a:lnTo>
                <a:lnTo>
                  <a:pt x="1192" y="1854"/>
                </a:lnTo>
                <a:lnTo>
                  <a:pt x="1230" y="1874"/>
                </a:lnTo>
                <a:lnTo>
                  <a:pt x="1272" y="1894"/>
                </a:lnTo>
                <a:lnTo>
                  <a:pt x="1294" y="1902"/>
                </a:lnTo>
                <a:lnTo>
                  <a:pt x="1318" y="1910"/>
                </a:lnTo>
                <a:lnTo>
                  <a:pt x="1344" y="1918"/>
                </a:lnTo>
                <a:lnTo>
                  <a:pt x="1372" y="1924"/>
                </a:lnTo>
                <a:lnTo>
                  <a:pt x="1402" y="1928"/>
                </a:lnTo>
                <a:lnTo>
                  <a:pt x="1434" y="1932"/>
                </a:lnTo>
                <a:lnTo>
                  <a:pt x="1466" y="1934"/>
                </a:lnTo>
                <a:lnTo>
                  <a:pt x="1502" y="1934"/>
                </a:lnTo>
                <a:lnTo>
                  <a:pt x="1502" y="1934"/>
                </a:lnTo>
                <a:lnTo>
                  <a:pt x="1534" y="1934"/>
                </a:lnTo>
                <a:lnTo>
                  <a:pt x="1564" y="1932"/>
                </a:lnTo>
                <a:lnTo>
                  <a:pt x="1594" y="1928"/>
                </a:lnTo>
                <a:lnTo>
                  <a:pt x="1624" y="1922"/>
                </a:lnTo>
                <a:lnTo>
                  <a:pt x="1652" y="1916"/>
                </a:lnTo>
                <a:lnTo>
                  <a:pt x="1680" y="1908"/>
                </a:lnTo>
                <a:lnTo>
                  <a:pt x="1706" y="1898"/>
                </a:lnTo>
                <a:lnTo>
                  <a:pt x="1732" y="1886"/>
                </a:lnTo>
                <a:lnTo>
                  <a:pt x="1758" y="1874"/>
                </a:lnTo>
                <a:lnTo>
                  <a:pt x="1782" y="1860"/>
                </a:lnTo>
                <a:lnTo>
                  <a:pt x="1806" y="1846"/>
                </a:lnTo>
                <a:lnTo>
                  <a:pt x="1828" y="1830"/>
                </a:lnTo>
                <a:lnTo>
                  <a:pt x="1850" y="1812"/>
                </a:lnTo>
                <a:lnTo>
                  <a:pt x="1872" y="1794"/>
                </a:lnTo>
                <a:lnTo>
                  <a:pt x="1892" y="1774"/>
                </a:lnTo>
                <a:lnTo>
                  <a:pt x="1910" y="1754"/>
                </a:lnTo>
                <a:lnTo>
                  <a:pt x="1928" y="1732"/>
                </a:lnTo>
                <a:lnTo>
                  <a:pt x="1946" y="1710"/>
                </a:lnTo>
                <a:lnTo>
                  <a:pt x="1962" y="1686"/>
                </a:lnTo>
                <a:lnTo>
                  <a:pt x="1976" y="1660"/>
                </a:lnTo>
                <a:lnTo>
                  <a:pt x="1990" y="1634"/>
                </a:lnTo>
                <a:lnTo>
                  <a:pt x="2002" y="1608"/>
                </a:lnTo>
                <a:lnTo>
                  <a:pt x="2014" y="1580"/>
                </a:lnTo>
                <a:lnTo>
                  <a:pt x="2026" y="1552"/>
                </a:lnTo>
                <a:lnTo>
                  <a:pt x="2034" y="1522"/>
                </a:lnTo>
                <a:lnTo>
                  <a:pt x="2042" y="1492"/>
                </a:lnTo>
                <a:lnTo>
                  <a:pt x="2050" y="1462"/>
                </a:lnTo>
                <a:lnTo>
                  <a:pt x="2056" y="1430"/>
                </a:lnTo>
                <a:lnTo>
                  <a:pt x="2060" y="1396"/>
                </a:lnTo>
                <a:lnTo>
                  <a:pt x="2064" y="1364"/>
                </a:lnTo>
                <a:lnTo>
                  <a:pt x="2066" y="1330"/>
                </a:lnTo>
                <a:lnTo>
                  <a:pt x="2066" y="1296"/>
                </a:lnTo>
                <a:lnTo>
                  <a:pt x="2066" y="1296"/>
                </a:lnTo>
                <a:lnTo>
                  <a:pt x="2066" y="1258"/>
                </a:lnTo>
                <a:lnTo>
                  <a:pt x="2064" y="1222"/>
                </a:lnTo>
                <a:lnTo>
                  <a:pt x="2060" y="1186"/>
                </a:lnTo>
                <a:lnTo>
                  <a:pt x="2056" y="1150"/>
                </a:lnTo>
                <a:lnTo>
                  <a:pt x="2050" y="1116"/>
                </a:lnTo>
                <a:lnTo>
                  <a:pt x="2042" y="1084"/>
                </a:lnTo>
                <a:lnTo>
                  <a:pt x="2034" y="1050"/>
                </a:lnTo>
                <a:lnTo>
                  <a:pt x="2024" y="1018"/>
                </a:lnTo>
                <a:lnTo>
                  <a:pt x="2012" y="988"/>
                </a:lnTo>
                <a:lnTo>
                  <a:pt x="2000" y="958"/>
                </a:lnTo>
                <a:lnTo>
                  <a:pt x="1988" y="930"/>
                </a:lnTo>
                <a:lnTo>
                  <a:pt x="1974" y="902"/>
                </a:lnTo>
                <a:lnTo>
                  <a:pt x="1958" y="874"/>
                </a:lnTo>
                <a:lnTo>
                  <a:pt x="1942" y="850"/>
                </a:lnTo>
                <a:lnTo>
                  <a:pt x="1924" y="824"/>
                </a:lnTo>
                <a:lnTo>
                  <a:pt x="1906" y="802"/>
                </a:lnTo>
                <a:lnTo>
                  <a:pt x="1886" y="778"/>
                </a:lnTo>
                <a:lnTo>
                  <a:pt x="1866" y="758"/>
                </a:lnTo>
                <a:lnTo>
                  <a:pt x="1844" y="738"/>
                </a:lnTo>
                <a:lnTo>
                  <a:pt x="1822" y="720"/>
                </a:lnTo>
                <a:lnTo>
                  <a:pt x="1798" y="702"/>
                </a:lnTo>
                <a:lnTo>
                  <a:pt x="1774" y="686"/>
                </a:lnTo>
                <a:lnTo>
                  <a:pt x="1748" y="672"/>
                </a:lnTo>
                <a:lnTo>
                  <a:pt x="1724" y="658"/>
                </a:lnTo>
                <a:lnTo>
                  <a:pt x="1696" y="648"/>
                </a:lnTo>
                <a:lnTo>
                  <a:pt x="1668" y="636"/>
                </a:lnTo>
                <a:lnTo>
                  <a:pt x="1640" y="628"/>
                </a:lnTo>
                <a:lnTo>
                  <a:pt x="1612" y="620"/>
                </a:lnTo>
                <a:lnTo>
                  <a:pt x="1582" y="616"/>
                </a:lnTo>
                <a:lnTo>
                  <a:pt x="1552" y="612"/>
                </a:lnTo>
                <a:lnTo>
                  <a:pt x="1520" y="608"/>
                </a:lnTo>
                <a:lnTo>
                  <a:pt x="1488" y="608"/>
                </a:lnTo>
                <a:lnTo>
                  <a:pt x="1488" y="608"/>
                </a:lnTo>
                <a:lnTo>
                  <a:pt x="1446" y="610"/>
                </a:lnTo>
                <a:lnTo>
                  <a:pt x="1406" y="614"/>
                </a:lnTo>
                <a:lnTo>
                  <a:pt x="1368" y="620"/>
                </a:lnTo>
                <a:lnTo>
                  <a:pt x="1334" y="628"/>
                </a:lnTo>
                <a:lnTo>
                  <a:pt x="1302" y="638"/>
                </a:lnTo>
                <a:lnTo>
                  <a:pt x="1274" y="650"/>
                </a:lnTo>
                <a:lnTo>
                  <a:pt x="1246" y="664"/>
                </a:lnTo>
                <a:lnTo>
                  <a:pt x="1222" y="680"/>
                </a:lnTo>
                <a:lnTo>
                  <a:pt x="1198" y="696"/>
                </a:lnTo>
                <a:lnTo>
                  <a:pt x="1178" y="712"/>
                </a:lnTo>
                <a:lnTo>
                  <a:pt x="1158" y="730"/>
                </a:lnTo>
                <a:lnTo>
                  <a:pt x="1138" y="748"/>
                </a:lnTo>
                <a:lnTo>
                  <a:pt x="1106" y="784"/>
                </a:lnTo>
                <a:lnTo>
                  <a:pt x="1074" y="818"/>
                </a:lnTo>
                <a:lnTo>
                  <a:pt x="1074" y="818"/>
                </a:lnTo>
                <a:lnTo>
                  <a:pt x="1064" y="770"/>
                </a:lnTo>
                <a:lnTo>
                  <a:pt x="1054" y="724"/>
                </a:lnTo>
                <a:lnTo>
                  <a:pt x="1044" y="680"/>
                </a:lnTo>
                <a:lnTo>
                  <a:pt x="1030" y="638"/>
                </a:lnTo>
                <a:lnTo>
                  <a:pt x="720" y="662"/>
                </a:lnTo>
                <a:lnTo>
                  <a:pt x="720" y="662"/>
                </a:lnTo>
                <a:lnTo>
                  <a:pt x="748" y="822"/>
                </a:lnTo>
                <a:lnTo>
                  <a:pt x="760" y="900"/>
                </a:lnTo>
                <a:lnTo>
                  <a:pt x="770" y="978"/>
                </a:lnTo>
                <a:lnTo>
                  <a:pt x="780" y="1056"/>
                </a:lnTo>
                <a:lnTo>
                  <a:pt x="786" y="1136"/>
                </a:lnTo>
                <a:lnTo>
                  <a:pt x="792" y="1216"/>
                </a:lnTo>
                <a:lnTo>
                  <a:pt x="792" y="1298"/>
                </a:lnTo>
                <a:lnTo>
                  <a:pt x="792" y="1812"/>
                </a:lnTo>
                <a:lnTo>
                  <a:pt x="792" y="1812"/>
                </a:lnTo>
                <a:lnTo>
                  <a:pt x="792" y="1888"/>
                </a:lnTo>
                <a:lnTo>
                  <a:pt x="786" y="1972"/>
                </a:lnTo>
                <a:lnTo>
                  <a:pt x="780" y="2064"/>
                </a:lnTo>
                <a:lnTo>
                  <a:pt x="774" y="2156"/>
                </a:lnTo>
                <a:lnTo>
                  <a:pt x="756" y="2328"/>
                </a:lnTo>
                <a:lnTo>
                  <a:pt x="744" y="2452"/>
                </a:lnTo>
                <a:close/>
                <a:moveTo>
                  <a:pt x="1098" y="1298"/>
                </a:moveTo>
                <a:lnTo>
                  <a:pt x="1098" y="1298"/>
                </a:lnTo>
                <a:lnTo>
                  <a:pt x="1100" y="1252"/>
                </a:lnTo>
                <a:lnTo>
                  <a:pt x="1104" y="1208"/>
                </a:lnTo>
                <a:lnTo>
                  <a:pt x="1110" y="1166"/>
                </a:lnTo>
                <a:lnTo>
                  <a:pt x="1118" y="1128"/>
                </a:lnTo>
                <a:lnTo>
                  <a:pt x="1128" y="1090"/>
                </a:lnTo>
                <a:lnTo>
                  <a:pt x="1142" y="1056"/>
                </a:lnTo>
                <a:lnTo>
                  <a:pt x="1158" y="1024"/>
                </a:lnTo>
                <a:lnTo>
                  <a:pt x="1176" y="994"/>
                </a:lnTo>
                <a:lnTo>
                  <a:pt x="1196" y="968"/>
                </a:lnTo>
                <a:lnTo>
                  <a:pt x="1218" y="944"/>
                </a:lnTo>
                <a:lnTo>
                  <a:pt x="1244" y="924"/>
                </a:lnTo>
                <a:lnTo>
                  <a:pt x="1272" y="908"/>
                </a:lnTo>
                <a:lnTo>
                  <a:pt x="1302" y="894"/>
                </a:lnTo>
                <a:lnTo>
                  <a:pt x="1334" y="884"/>
                </a:lnTo>
                <a:lnTo>
                  <a:pt x="1370" y="880"/>
                </a:lnTo>
                <a:lnTo>
                  <a:pt x="1408" y="878"/>
                </a:lnTo>
                <a:lnTo>
                  <a:pt x="1408" y="878"/>
                </a:lnTo>
                <a:lnTo>
                  <a:pt x="1442" y="880"/>
                </a:lnTo>
                <a:lnTo>
                  <a:pt x="1478" y="886"/>
                </a:lnTo>
                <a:lnTo>
                  <a:pt x="1510" y="894"/>
                </a:lnTo>
                <a:lnTo>
                  <a:pt x="1540" y="908"/>
                </a:lnTo>
                <a:lnTo>
                  <a:pt x="1570" y="924"/>
                </a:lnTo>
                <a:lnTo>
                  <a:pt x="1596" y="946"/>
                </a:lnTo>
                <a:lnTo>
                  <a:pt x="1622" y="968"/>
                </a:lnTo>
                <a:lnTo>
                  <a:pt x="1644" y="994"/>
                </a:lnTo>
                <a:lnTo>
                  <a:pt x="1664" y="1024"/>
                </a:lnTo>
                <a:lnTo>
                  <a:pt x="1682" y="1056"/>
                </a:lnTo>
                <a:lnTo>
                  <a:pt x="1698" y="1090"/>
                </a:lnTo>
                <a:lnTo>
                  <a:pt x="1712" y="1128"/>
                </a:lnTo>
                <a:lnTo>
                  <a:pt x="1722" y="1168"/>
                </a:lnTo>
                <a:lnTo>
                  <a:pt x="1730" y="1210"/>
                </a:lnTo>
                <a:lnTo>
                  <a:pt x="1734" y="1252"/>
                </a:lnTo>
                <a:lnTo>
                  <a:pt x="1736" y="1298"/>
                </a:lnTo>
                <a:lnTo>
                  <a:pt x="1736" y="1298"/>
                </a:lnTo>
                <a:lnTo>
                  <a:pt x="1734" y="1338"/>
                </a:lnTo>
                <a:lnTo>
                  <a:pt x="1730" y="1378"/>
                </a:lnTo>
                <a:lnTo>
                  <a:pt x="1724" y="1414"/>
                </a:lnTo>
                <a:lnTo>
                  <a:pt x="1716" y="1448"/>
                </a:lnTo>
                <a:lnTo>
                  <a:pt x="1704" y="1482"/>
                </a:lnTo>
                <a:lnTo>
                  <a:pt x="1692" y="1512"/>
                </a:lnTo>
                <a:lnTo>
                  <a:pt x="1676" y="1540"/>
                </a:lnTo>
                <a:lnTo>
                  <a:pt x="1656" y="1564"/>
                </a:lnTo>
                <a:lnTo>
                  <a:pt x="1636" y="1588"/>
                </a:lnTo>
                <a:lnTo>
                  <a:pt x="1612" y="1608"/>
                </a:lnTo>
                <a:lnTo>
                  <a:pt x="1586" y="1624"/>
                </a:lnTo>
                <a:lnTo>
                  <a:pt x="1558" y="1640"/>
                </a:lnTo>
                <a:lnTo>
                  <a:pt x="1528" y="1650"/>
                </a:lnTo>
                <a:lnTo>
                  <a:pt x="1496" y="1658"/>
                </a:lnTo>
                <a:lnTo>
                  <a:pt x="1460" y="1664"/>
                </a:lnTo>
                <a:lnTo>
                  <a:pt x="1422" y="1666"/>
                </a:lnTo>
                <a:lnTo>
                  <a:pt x="1422" y="1666"/>
                </a:lnTo>
                <a:lnTo>
                  <a:pt x="1384" y="1664"/>
                </a:lnTo>
                <a:lnTo>
                  <a:pt x="1350" y="1660"/>
                </a:lnTo>
                <a:lnTo>
                  <a:pt x="1316" y="1652"/>
                </a:lnTo>
                <a:lnTo>
                  <a:pt x="1284" y="1642"/>
                </a:lnTo>
                <a:lnTo>
                  <a:pt x="1256" y="1630"/>
                </a:lnTo>
                <a:lnTo>
                  <a:pt x="1230" y="1614"/>
                </a:lnTo>
                <a:lnTo>
                  <a:pt x="1206" y="1594"/>
                </a:lnTo>
                <a:lnTo>
                  <a:pt x="1184" y="1572"/>
                </a:lnTo>
                <a:lnTo>
                  <a:pt x="1164" y="1548"/>
                </a:lnTo>
                <a:lnTo>
                  <a:pt x="1146" y="1520"/>
                </a:lnTo>
                <a:lnTo>
                  <a:pt x="1132" y="1490"/>
                </a:lnTo>
                <a:lnTo>
                  <a:pt x="1120" y="1458"/>
                </a:lnTo>
                <a:lnTo>
                  <a:pt x="1112" y="1422"/>
                </a:lnTo>
                <a:lnTo>
                  <a:pt x="1104" y="1384"/>
                </a:lnTo>
                <a:lnTo>
                  <a:pt x="1100" y="1342"/>
                </a:lnTo>
                <a:lnTo>
                  <a:pt x="1098" y="1298"/>
                </a:lnTo>
                <a:lnTo>
                  <a:pt x="1098" y="1298"/>
                </a:lnTo>
                <a:close/>
                <a:moveTo>
                  <a:pt x="2994" y="882"/>
                </a:moveTo>
                <a:lnTo>
                  <a:pt x="2994" y="630"/>
                </a:lnTo>
                <a:lnTo>
                  <a:pt x="2994" y="630"/>
                </a:lnTo>
                <a:lnTo>
                  <a:pt x="2926" y="622"/>
                </a:lnTo>
                <a:lnTo>
                  <a:pt x="2858" y="614"/>
                </a:lnTo>
                <a:lnTo>
                  <a:pt x="2788" y="610"/>
                </a:lnTo>
                <a:lnTo>
                  <a:pt x="2720" y="608"/>
                </a:lnTo>
                <a:lnTo>
                  <a:pt x="2720" y="608"/>
                </a:lnTo>
                <a:lnTo>
                  <a:pt x="2666" y="610"/>
                </a:lnTo>
                <a:lnTo>
                  <a:pt x="2616" y="614"/>
                </a:lnTo>
                <a:lnTo>
                  <a:pt x="2568" y="620"/>
                </a:lnTo>
                <a:lnTo>
                  <a:pt x="2522" y="630"/>
                </a:lnTo>
                <a:lnTo>
                  <a:pt x="2478" y="642"/>
                </a:lnTo>
                <a:lnTo>
                  <a:pt x="2438" y="658"/>
                </a:lnTo>
                <a:lnTo>
                  <a:pt x="2400" y="676"/>
                </a:lnTo>
                <a:lnTo>
                  <a:pt x="2366" y="696"/>
                </a:lnTo>
                <a:lnTo>
                  <a:pt x="2334" y="720"/>
                </a:lnTo>
                <a:lnTo>
                  <a:pt x="2306" y="746"/>
                </a:lnTo>
                <a:lnTo>
                  <a:pt x="2282" y="774"/>
                </a:lnTo>
                <a:lnTo>
                  <a:pt x="2262" y="804"/>
                </a:lnTo>
                <a:lnTo>
                  <a:pt x="2254" y="820"/>
                </a:lnTo>
                <a:lnTo>
                  <a:pt x="2246" y="838"/>
                </a:lnTo>
                <a:lnTo>
                  <a:pt x="2240" y="854"/>
                </a:lnTo>
                <a:lnTo>
                  <a:pt x="2234" y="872"/>
                </a:lnTo>
                <a:lnTo>
                  <a:pt x="2230" y="892"/>
                </a:lnTo>
                <a:lnTo>
                  <a:pt x="2228" y="910"/>
                </a:lnTo>
                <a:lnTo>
                  <a:pt x="2226" y="930"/>
                </a:lnTo>
                <a:lnTo>
                  <a:pt x="2224" y="950"/>
                </a:lnTo>
                <a:lnTo>
                  <a:pt x="2224" y="950"/>
                </a:lnTo>
                <a:lnTo>
                  <a:pt x="2226" y="986"/>
                </a:lnTo>
                <a:lnTo>
                  <a:pt x="2232" y="1018"/>
                </a:lnTo>
                <a:lnTo>
                  <a:pt x="2242" y="1050"/>
                </a:lnTo>
                <a:lnTo>
                  <a:pt x="2254" y="1082"/>
                </a:lnTo>
                <a:lnTo>
                  <a:pt x="2270" y="1112"/>
                </a:lnTo>
                <a:lnTo>
                  <a:pt x="2286" y="1142"/>
                </a:lnTo>
                <a:lnTo>
                  <a:pt x="2306" y="1170"/>
                </a:lnTo>
                <a:lnTo>
                  <a:pt x="2328" y="1196"/>
                </a:lnTo>
                <a:lnTo>
                  <a:pt x="2352" y="1220"/>
                </a:lnTo>
                <a:lnTo>
                  <a:pt x="2376" y="1244"/>
                </a:lnTo>
                <a:lnTo>
                  <a:pt x="2402" y="1266"/>
                </a:lnTo>
                <a:lnTo>
                  <a:pt x="2430" y="1288"/>
                </a:lnTo>
                <a:lnTo>
                  <a:pt x="2456" y="1306"/>
                </a:lnTo>
                <a:lnTo>
                  <a:pt x="2482" y="1324"/>
                </a:lnTo>
                <a:lnTo>
                  <a:pt x="2510" y="1340"/>
                </a:lnTo>
                <a:lnTo>
                  <a:pt x="2536" y="1354"/>
                </a:lnTo>
                <a:lnTo>
                  <a:pt x="2536" y="1354"/>
                </a:lnTo>
                <a:lnTo>
                  <a:pt x="2640" y="1414"/>
                </a:lnTo>
                <a:lnTo>
                  <a:pt x="2684" y="1440"/>
                </a:lnTo>
                <a:lnTo>
                  <a:pt x="2720" y="1464"/>
                </a:lnTo>
                <a:lnTo>
                  <a:pt x="2752" y="1488"/>
                </a:lnTo>
                <a:lnTo>
                  <a:pt x="2764" y="1500"/>
                </a:lnTo>
                <a:lnTo>
                  <a:pt x="2774" y="1512"/>
                </a:lnTo>
                <a:lnTo>
                  <a:pt x="2782" y="1526"/>
                </a:lnTo>
                <a:lnTo>
                  <a:pt x="2788" y="1538"/>
                </a:lnTo>
                <a:lnTo>
                  <a:pt x="2792" y="1552"/>
                </a:lnTo>
                <a:lnTo>
                  <a:pt x="2792" y="1566"/>
                </a:lnTo>
                <a:lnTo>
                  <a:pt x="2792" y="1566"/>
                </a:lnTo>
                <a:lnTo>
                  <a:pt x="2792" y="1580"/>
                </a:lnTo>
                <a:lnTo>
                  <a:pt x="2788" y="1594"/>
                </a:lnTo>
                <a:lnTo>
                  <a:pt x="2784" y="1608"/>
                </a:lnTo>
                <a:lnTo>
                  <a:pt x="2778" y="1620"/>
                </a:lnTo>
                <a:lnTo>
                  <a:pt x="2770" y="1630"/>
                </a:lnTo>
                <a:lnTo>
                  <a:pt x="2760" y="1642"/>
                </a:lnTo>
                <a:lnTo>
                  <a:pt x="2750" y="1650"/>
                </a:lnTo>
                <a:lnTo>
                  <a:pt x="2738" y="1658"/>
                </a:lnTo>
                <a:lnTo>
                  <a:pt x="2724" y="1666"/>
                </a:lnTo>
                <a:lnTo>
                  <a:pt x="2710" y="1672"/>
                </a:lnTo>
                <a:lnTo>
                  <a:pt x="2682" y="1682"/>
                </a:lnTo>
                <a:lnTo>
                  <a:pt x="2650" y="1688"/>
                </a:lnTo>
                <a:lnTo>
                  <a:pt x="2616" y="1690"/>
                </a:lnTo>
                <a:lnTo>
                  <a:pt x="2616" y="1690"/>
                </a:lnTo>
                <a:lnTo>
                  <a:pt x="2566" y="1688"/>
                </a:lnTo>
                <a:lnTo>
                  <a:pt x="2516" y="1682"/>
                </a:lnTo>
                <a:lnTo>
                  <a:pt x="2466" y="1672"/>
                </a:lnTo>
                <a:lnTo>
                  <a:pt x="2416" y="1660"/>
                </a:lnTo>
                <a:lnTo>
                  <a:pt x="2368" y="1648"/>
                </a:lnTo>
                <a:lnTo>
                  <a:pt x="2324" y="1634"/>
                </a:lnTo>
                <a:lnTo>
                  <a:pt x="2246" y="1610"/>
                </a:lnTo>
                <a:lnTo>
                  <a:pt x="2246" y="1878"/>
                </a:lnTo>
                <a:lnTo>
                  <a:pt x="2246" y="1878"/>
                </a:lnTo>
                <a:lnTo>
                  <a:pt x="2332" y="1898"/>
                </a:lnTo>
                <a:lnTo>
                  <a:pt x="2416" y="1916"/>
                </a:lnTo>
                <a:lnTo>
                  <a:pt x="2460" y="1924"/>
                </a:lnTo>
                <a:lnTo>
                  <a:pt x="2504" y="1930"/>
                </a:lnTo>
                <a:lnTo>
                  <a:pt x="2552" y="1934"/>
                </a:lnTo>
                <a:lnTo>
                  <a:pt x="2604" y="1934"/>
                </a:lnTo>
                <a:lnTo>
                  <a:pt x="2604" y="1934"/>
                </a:lnTo>
                <a:lnTo>
                  <a:pt x="2662" y="1934"/>
                </a:lnTo>
                <a:lnTo>
                  <a:pt x="2716" y="1928"/>
                </a:lnTo>
                <a:lnTo>
                  <a:pt x="2768" y="1920"/>
                </a:lnTo>
                <a:lnTo>
                  <a:pt x="2818" y="1910"/>
                </a:lnTo>
                <a:lnTo>
                  <a:pt x="2864" y="1896"/>
                </a:lnTo>
                <a:lnTo>
                  <a:pt x="2906" y="1878"/>
                </a:lnTo>
                <a:lnTo>
                  <a:pt x="2946" y="1858"/>
                </a:lnTo>
                <a:lnTo>
                  <a:pt x="2982" y="1836"/>
                </a:lnTo>
                <a:lnTo>
                  <a:pt x="3014" y="1810"/>
                </a:lnTo>
                <a:lnTo>
                  <a:pt x="3042" y="1782"/>
                </a:lnTo>
                <a:lnTo>
                  <a:pt x="3054" y="1766"/>
                </a:lnTo>
                <a:lnTo>
                  <a:pt x="3066" y="1750"/>
                </a:lnTo>
                <a:lnTo>
                  <a:pt x="3076" y="1734"/>
                </a:lnTo>
                <a:lnTo>
                  <a:pt x="3086" y="1716"/>
                </a:lnTo>
                <a:lnTo>
                  <a:pt x="3094" y="1698"/>
                </a:lnTo>
                <a:lnTo>
                  <a:pt x="3102" y="1680"/>
                </a:lnTo>
                <a:lnTo>
                  <a:pt x="3108" y="1662"/>
                </a:lnTo>
                <a:lnTo>
                  <a:pt x="3114" y="1642"/>
                </a:lnTo>
                <a:lnTo>
                  <a:pt x="3118" y="1620"/>
                </a:lnTo>
                <a:lnTo>
                  <a:pt x="3120" y="1600"/>
                </a:lnTo>
                <a:lnTo>
                  <a:pt x="3122" y="1578"/>
                </a:lnTo>
                <a:lnTo>
                  <a:pt x="3124" y="1556"/>
                </a:lnTo>
                <a:lnTo>
                  <a:pt x="3124" y="1556"/>
                </a:lnTo>
                <a:lnTo>
                  <a:pt x="3122" y="1516"/>
                </a:lnTo>
                <a:lnTo>
                  <a:pt x="3116" y="1478"/>
                </a:lnTo>
                <a:lnTo>
                  <a:pt x="3106" y="1444"/>
                </a:lnTo>
                <a:lnTo>
                  <a:pt x="3094" y="1412"/>
                </a:lnTo>
                <a:lnTo>
                  <a:pt x="3078" y="1382"/>
                </a:lnTo>
                <a:lnTo>
                  <a:pt x="3060" y="1354"/>
                </a:lnTo>
                <a:lnTo>
                  <a:pt x="3040" y="1328"/>
                </a:lnTo>
                <a:lnTo>
                  <a:pt x="3018" y="1304"/>
                </a:lnTo>
                <a:lnTo>
                  <a:pt x="2994" y="1282"/>
                </a:lnTo>
                <a:lnTo>
                  <a:pt x="2970" y="1262"/>
                </a:lnTo>
                <a:lnTo>
                  <a:pt x="2944" y="1242"/>
                </a:lnTo>
                <a:lnTo>
                  <a:pt x="2918" y="1224"/>
                </a:lnTo>
                <a:lnTo>
                  <a:pt x="2866" y="1192"/>
                </a:lnTo>
                <a:lnTo>
                  <a:pt x="2814" y="1164"/>
                </a:lnTo>
                <a:lnTo>
                  <a:pt x="2814" y="1164"/>
                </a:lnTo>
                <a:lnTo>
                  <a:pt x="2716" y="1110"/>
                </a:lnTo>
                <a:lnTo>
                  <a:pt x="2672" y="1082"/>
                </a:lnTo>
                <a:lnTo>
                  <a:pt x="2634" y="1058"/>
                </a:lnTo>
                <a:lnTo>
                  <a:pt x="2602" y="1032"/>
                </a:lnTo>
                <a:lnTo>
                  <a:pt x="2588" y="1018"/>
                </a:lnTo>
                <a:lnTo>
                  <a:pt x="2576" y="1006"/>
                </a:lnTo>
                <a:lnTo>
                  <a:pt x="2568" y="992"/>
                </a:lnTo>
                <a:lnTo>
                  <a:pt x="2560" y="978"/>
                </a:lnTo>
                <a:lnTo>
                  <a:pt x="2556" y="964"/>
                </a:lnTo>
                <a:lnTo>
                  <a:pt x="2556" y="950"/>
                </a:lnTo>
                <a:lnTo>
                  <a:pt x="2556" y="950"/>
                </a:lnTo>
                <a:lnTo>
                  <a:pt x="2556" y="938"/>
                </a:lnTo>
                <a:lnTo>
                  <a:pt x="2560" y="928"/>
                </a:lnTo>
                <a:lnTo>
                  <a:pt x="2564" y="918"/>
                </a:lnTo>
                <a:lnTo>
                  <a:pt x="2572" y="908"/>
                </a:lnTo>
                <a:lnTo>
                  <a:pt x="2580" y="898"/>
                </a:lnTo>
                <a:lnTo>
                  <a:pt x="2590" y="890"/>
                </a:lnTo>
                <a:lnTo>
                  <a:pt x="2602" y="884"/>
                </a:lnTo>
                <a:lnTo>
                  <a:pt x="2616" y="876"/>
                </a:lnTo>
                <a:lnTo>
                  <a:pt x="2648" y="866"/>
                </a:lnTo>
                <a:lnTo>
                  <a:pt x="2686" y="858"/>
                </a:lnTo>
                <a:lnTo>
                  <a:pt x="2728" y="854"/>
                </a:lnTo>
                <a:lnTo>
                  <a:pt x="2776" y="852"/>
                </a:lnTo>
                <a:lnTo>
                  <a:pt x="2776" y="852"/>
                </a:lnTo>
                <a:lnTo>
                  <a:pt x="2802" y="854"/>
                </a:lnTo>
                <a:lnTo>
                  <a:pt x="2830" y="856"/>
                </a:lnTo>
                <a:lnTo>
                  <a:pt x="2884" y="862"/>
                </a:lnTo>
                <a:lnTo>
                  <a:pt x="2994" y="882"/>
                </a:lnTo>
                <a:close/>
                <a:moveTo>
                  <a:pt x="3248" y="1264"/>
                </a:moveTo>
                <a:lnTo>
                  <a:pt x="3248" y="1264"/>
                </a:lnTo>
                <a:lnTo>
                  <a:pt x="3248" y="1300"/>
                </a:lnTo>
                <a:lnTo>
                  <a:pt x="3250" y="1336"/>
                </a:lnTo>
                <a:lnTo>
                  <a:pt x="3254" y="1370"/>
                </a:lnTo>
                <a:lnTo>
                  <a:pt x="3260" y="1404"/>
                </a:lnTo>
                <a:lnTo>
                  <a:pt x="3266" y="1438"/>
                </a:lnTo>
                <a:lnTo>
                  <a:pt x="3276" y="1470"/>
                </a:lnTo>
                <a:lnTo>
                  <a:pt x="3284" y="1502"/>
                </a:lnTo>
                <a:lnTo>
                  <a:pt x="3296" y="1534"/>
                </a:lnTo>
                <a:lnTo>
                  <a:pt x="3308" y="1562"/>
                </a:lnTo>
                <a:lnTo>
                  <a:pt x="3322" y="1592"/>
                </a:lnTo>
                <a:lnTo>
                  <a:pt x="3336" y="1620"/>
                </a:lnTo>
                <a:lnTo>
                  <a:pt x="3354" y="1648"/>
                </a:lnTo>
                <a:lnTo>
                  <a:pt x="3370" y="1674"/>
                </a:lnTo>
                <a:lnTo>
                  <a:pt x="3390" y="1698"/>
                </a:lnTo>
                <a:lnTo>
                  <a:pt x="3410" y="1722"/>
                </a:lnTo>
                <a:lnTo>
                  <a:pt x="3430" y="1746"/>
                </a:lnTo>
                <a:lnTo>
                  <a:pt x="3452" y="1768"/>
                </a:lnTo>
                <a:lnTo>
                  <a:pt x="3476" y="1788"/>
                </a:lnTo>
                <a:lnTo>
                  <a:pt x="3500" y="1806"/>
                </a:lnTo>
                <a:lnTo>
                  <a:pt x="3526" y="1826"/>
                </a:lnTo>
                <a:lnTo>
                  <a:pt x="3552" y="1842"/>
                </a:lnTo>
                <a:lnTo>
                  <a:pt x="3580" y="1858"/>
                </a:lnTo>
                <a:lnTo>
                  <a:pt x="3608" y="1872"/>
                </a:lnTo>
                <a:lnTo>
                  <a:pt x="3638" y="1884"/>
                </a:lnTo>
                <a:lnTo>
                  <a:pt x="3668" y="1896"/>
                </a:lnTo>
                <a:lnTo>
                  <a:pt x="3698" y="1906"/>
                </a:lnTo>
                <a:lnTo>
                  <a:pt x="3730" y="1914"/>
                </a:lnTo>
                <a:lnTo>
                  <a:pt x="3762" y="1922"/>
                </a:lnTo>
                <a:lnTo>
                  <a:pt x="3796" y="1928"/>
                </a:lnTo>
                <a:lnTo>
                  <a:pt x="3830" y="1932"/>
                </a:lnTo>
                <a:lnTo>
                  <a:pt x="3866" y="1934"/>
                </a:lnTo>
                <a:lnTo>
                  <a:pt x="3902" y="1934"/>
                </a:lnTo>
                <a:lnTo>
                  <a:pt x="3902" y="1934"/>
                </a:lnTo>
                <a:lnTo>
                  <a:pt x="3938" y="1934"/>
                </a:lnTo>
                <a:lnTo>
                  <a:pt x="3972" y="1932"/>
                </a:lnTo>
                <a:lnTo>
                  <a:pt x="4008" y="1926"/>
                </a:lnTo>
                <a:lnTo>
                  <a:pt x="4040" y="1922"/>
                </a:lnTo>
                <a:lnTo>
                  <a:pt x="4074" y="1914"/>
                </a:lnTo>
                <a:lnTo>
                  <a:pt x="4106" y="1904"/>
                </a:lnTo>
                <a:lnTo>
                  <a:pt x="4136" y="1894"/>
                </a:lnTo>
                <a:lnTo>
                  <a:pt x="4166" y="1882"/>
                </a:lnTo>
                <a:lnTo>
                  <a:pt x="4196" y="1868"/>
                </a:lnTo>
                <a:lnTo>
                  <a:pt x="4224" y="1854"/>
                </a:lnTo>
                <a:lnTo>
                  <a:pt x="4252" y="1838"/>
                </a:lnTo>
                <a:lnTo>
                  <a:pt x="4278" y="1820"/>
                </a:lnTo>
                <a:lnTo>
                  <a:pt x="4302" y="1802"/>
                </a:lnTo>
                <a:lnTo>
                  <a:pt x="4326" y="1782"/>
                </a:lnTo>
                <a:lnTo>
                  <a:pt x="4350" y="1760"/>
                </a:lnTo>
                <a:lnTo>
                  <a:pt x="4372" y="1738"/>
                </a:lnTo>
                <a:lnTo>
                  <a:pt x="4392" y="1714"/>
                </a:lnTo>
                <a:lnTo>
                  <a:pt x="4412" y="1690"/>
                </a:lnTo>
                <a:lnTo>
                  <a:pt x="4430" y="1664"/>
                </a:lnTo>
                <a:lnTo>
                  <a:pt x="4448" y="1638"/>
                </a:lnTo>
                <a:lnTo>
                  <a:pt x="4464" y="1612"/>
                </a:lnTo>
                <a:lnTo>
                  <a:pt x="4478" y="1584"/>
                </a:lnTo>
                <a:lnTo>
                  <a:pt x="4492" y="1554"/>
                </a:lnTo>
                <a:lnTo>
                  <a:pt x="4504" y="1524"/>
                </a:lnTo>
                <a:lnTo>
                  <a:pt x="4514" y="1494"/>
                </a:lnTo>
                <a:lnTo>
                  <a:pt x="4524" y="1464"/>
                </a:lnTo>
                <a:lnTo>
                  <a:pt x="4532" y="1432"/>
                </a:lnTo>
                <a:lnTo>
                  <a:pt x="4538" y="1398"/>
                </a:lnTo>
                <a:lnTo>
                  <a:pt x="4544" y="1366"/>
                </a:lnTo>
                <a:lnTo>
                  <a:pt x="4548" y="1332"/>
                </a:lnTo>
                <a:lnTo>
                  <a:pt x="4550" y="1298"/>
                </a:lnTo>
                <a:lnTo>
                  <a:pt x="4550" y="1264"/>
                </a:lnTo>
                <a:lnTo>
                  <a:pt x="4550" y="1264"/>
                </a:lnTo>
                <a:lnTo>
                  <a:pt x="4550" y="1228"/>
                </a:lnTo>
                <a:lnTo>
                  <a:pt x="4548" y="1192"/>
                </a:lnTo>
                <a:lnTo>
                  <a:pt x="4544" y="1158"/>
                </a:lnTo>
                <a:lnTo>
                  <a:pt x="4538" y="1124"/>
                </a:lnTo>
                <a:lnTo>
                  <a:pt x="4532" y="1092"/>
                </a:lnTo>
                <a:lnTo>
                  <a:pt x="4524" y="1058"/>
                </a:lnTo>
                <a:lnTo>
                  <a:pt x="4514" y="1028"/>
                </a:lnTo>
                <a:lnTo>
                  <a:pt x="4504" y="998"/>
                </a:lnTo>
                <a:lnTo>
                  <a:pt x="4492" y="968"/>
                </a:lnTo>
                <a:lnTo>
                  <a:pt x="4478" y="940"/>
                </a:lnTo>
                <a:lnTo>
                  <a:pt x="4462" y="912"/>
                </a:lnTo>
                <a:lnTo>
                  <a:pt x="4446" y="886"/>
                </a:lnTo>
                <a:lnTo>
                  <a:pt x="4430" y="860"/>
                </a:lnTo>
                <a:lnTo>
                  <a:pt x="4412" y="836"/>
                </a:lnTo>
                <a:lnTo>
                  <a:pt x="4392" y="812"/>
                </a:lnTo>
                <a:lnTo>
                  <a:pt x="4370" y="790"/>
                </a:lnTo>
                <a:lnTo>
                  <a:pt x="4348" y="768"/>
                </a:lnTo>
                <a:lnTo>
                  <a:pt x="4326" y="750"/>
                </a:lnTo>
                <a:lnTo>
                  <a:pt x="4302" y="730"/>
                </a:lnTo>
                <a:lnTo>
                  <a:pt x="4276" y="712"/>
                </a:lnTo>
                <a:lnTo>
                  <a:pt x="4250" y="696"/>
                </a:lnTo>
                <a:lnTo>
                  <a:pt x="4224" y="682"/>
                </a:lnTo>
                <a:lnTo>
                  <a:pt x="4196" y="668"/>
                </a:lnTo>
                <a:lnTo>
                  <a:pt x="4166" y="656"/>
                </a:lnTo>
                <a:lnTo>
                  <a:pt x="4136" y="644"/>
                </a:lnTo>
                <a:lnTo>
                  <a:pt x="4104" y="636"/>
                </a:lnTo>
                <a:lnTo>
                  <a:pt x="4074" y="626"/>
                </a:lnTo>
                <a:lnTo>
                  <a:pt x="4040" y="620"/>
                </a:lnTo>
                <a:lnTo>
                  <a:pt x="4006" y="614"/>
                </a:lnTo>
                <a:lnTo>
                  <a:pt x="3972" y="610"/>
                </a:lnTo>
                <a:lnTo>
                  <a:pt x="3938" y="608"/>
                </a:lnTo>
                <a:lnTo>
                  <a:pt x="3902" y="608"/>
                </a:lnTo>
                <a:lnTo>
                  <a:pt x="3902" y="608"/>
                </a:lnTo>
                <a:lnTo>
                  <a:pt x="3866" y="608"/>
                </a:lnTo>
                <a:lnTo>
                  <a:pt x="3830" y="610"/>
                </a:lnTo>
                <a:lnTo>
                  <a:pt x="3796" y="614"/>
                </a:lnTo>
                <a:lnTo>
                  <a:pt x="3762" y="620"/>
                </a:lnTo>
                <a:lnTo>
                  <a:pt x="3728" y="626"/>
                </a:lnTo>
                <a:lnTo>
                  <a:pt x="3696" y="634"/>
                </a:lnTo>
                <a:lnTo>
                  <a:pt x="3666" y="644"/>
                </a:lnTo>
                <a:lnTo>
                  <a:pt x="3634" y="654"/>
                </a:lnTo>
                <a:lnTo>
                  <a:pt x="3606" y="666"/>
                </a:lnTo>
                <a:lnTo>
                  <a:pt x="3578" y="680"/>
                </a:lnTo>
                <a:lnTo>
                  <a:pt x="3550" y="694"/>
                </a:lnTo>
                <a:lnTo>
                  <a:pt x="3524" y="710"/>
                </a:lnTo>
                <a:lnTo>
                  <a:pt x="3498" y="728"/>
                </a:lnTo>
                <a:lnTo>
                  <a:pt x="3474" y="746"/>
                </a:lnTo>
                <a:lnTo>
                  <a:pt x="3450" y="766"/>
                </a:lnTo>
                <a:lnTo>
                  <a:pt x="3428" y="788"/>
                </a:lnTo>
                <a:lnTo>
                  <a:pt x="3408" y="810"/>
                </a:lnTo>
                <a:lnTo>
                  <a:pt x="3388" y="832"/>
                </a:lnTo>
                <a:lnTo>
                  <a:pt x="3370" y="856"/>
                </a:lnTo>
                <a:lnTo>
                  <a:pt x="3352" y="882"/>
                </a:lnTo>
                <a:lnTo>
                  <a:pt x="3336" y="908"/>
                </a:lnTo>
                <a:lnTo>
                  <a:pt x="3320" y="936"/>
                </a:lnTo>
                <a:lnTo>
                  <a:pt x="3308" y="964"/>
                </a:lnTo>
                <a:lnTo>
                  <a:pt x="3296" y="994"/>
                </a:lnTo>
                <a:lnTo>
                  <a:pt x="3284" y="1024"/>
                </a:lnTo>
                <a:lnTo>
                  <a:pt x="3274" y="1056"/>
                </a:lnTo>
                <a:lnTo>
                  <a:pt x="3266" y="1088"/>
                </a:lnTo>
                <a:lnTo>
                  <a:pt x="3260" y="1122"/>
                </a:lnTo>
                <a:lnTo>
                  <a:pt x="3254" y="1156"/>
                </a:lnTo>
                <a:lnTo>
                  <a:pt x="3250" y="1192"/>
                </a:lnTo>
                <a:lnTo>
                  <a:pt x="3248" y="1228"/>
                </a:lnTo>
                <a:lnTo>
                  <a:pt x="3248" y="1264"/>
                </a:lnTo>
                <a:close/>
                <a:moveTo>
                  <a:pt x="3578" y="1264"/>
                </a:moveTo>
                <a:lnTo>
                  <a:pt x="3578" y="1264"/>
                </a:lnTo>
                <a:lnTo>
                  <a:pt x="3580" y="1222"/>
                </a:lnTo>
                <a:lnTo>
                  <a:pt x="3584" y="1180"/>
                </a:lnTo>
                <a:lnTo>
                  <a:pt x="3590" y="1142"/>
                </a:lnTo>
                <a:lnTo>
                  <a:pt x="3598" y="1106"/>
                </a:lnTo>
                <a:lnTo>
                  <a:pt x="3610" y="1072"/>
                </a:lnTo>
                <a:lnTo>
                  <a:pt x="3622" y="1040"/>
                </a:lnTo>
                <a:lnTo>
                  <a:pt x="3640" y="1010"/>
                </a:lnTo>
                <a:lnTo>
                  <a:pt x="3658" y="984"/>
                </a:lnTo>
                <a:lnTo>
                  <a:pt x="3680" y="960"/>
                </a:lnTo>
                <a:lnTo>
                  <a:pt x="3704" y="938"/>
                </a:lnTo>
                <a:lnTo>
                  <a:pt x="3730" y="920"/>
                </a:lnTo>
                <a:lnTo>
                  <a:pt x="3758" y="904"/>
                </a:lnTo>
                <a:lnTo>
                  <a:pt x="3790" y="892"/>
                </a:lnTo>
                <a:lnTo>
                  <a:pt x="3824" y="884"/>
                </a:lnTo>
                <a:lnTo>
                  <a:pt x="3862" y="878"/>
                </a:lnTo>
                <a:lnTo>
                  <a:pt x="3902" y="878"/>
                </a:lnTo>
                <a:lnTo>
                  <a:pt x="3902" y="878"/>
                </a:lnTo>
                <a:lnTo>
                  <a:pt x="3940" y="878"/>
                </a:lnTo>
                <a:lnTo>
                  <a:pt x="3976" y="884"/>
                </a:lnTo>
                <a:lnTo>
                  <a:pt x="4010" y="892"/>
                </a:lnTo>
                <a:lnTo>
                  <a:pt x="4040" y="904"/>
                </a:lnTo>
                <a:lnTo>
                  <a:pt x="4070" y="918"/>
                </a:lnTo>
                <a:lnTo>
                  <a:pt x="4096" y="934"/>
                </a:lnTo>
                <a:lnTo>
                  <a:pt x="4120" y="956"/>
                </a:lnTo>
                <a:lnTo>
                  <a:pt x="4140" y="978"/>
                </a:lnTo>
                <a:lnTo>
                  <a:pt x="4158" y="1004"/>
                </a:lnTo>
                <a:lnTo>
                  <a:pt x="4176" y="1034"/>
                </a:lnTo>
                <a:lnTo>
                  <a:pt x="4188" y="1066"/>
                </a:lnTo>
                <a:lnTo>
                  <a:pt x="4200" y="1100"/>
                </a:lnTo>
                <a:lnTo>
                  <a:pt x="4208" y="1138"/>
                </a:lnTo>
                <a:lnTo>
                  <a:pt x="4214" y="1178"/>
                </a:lnTo>
                <a:lnTo>
                  <a:pt x="4218" y="1220"/>
                </a:lnTo>
                <a:lnTo>
                  <a:pt x="4220" y="1264"/>
                </a:lnTo>
                <a:lnTo>
                  <a:pt x="4220" y="1264"/>
                </a:lnTo>
                <a:lnTo>
                  <a:pt x="4218" y="1306"/>
                </a:lnTo>
                <a:lnTo>
                  <a:pt x="4214" y="1346"/>
                </a:lnTo>
                <a:lnTo>
                  <a:pt x="4208" y="1386"/>
                </a:lnTo>
                <a:lnTo>
                  <a:pt x="4200" y="1422"/>
                </a:lnTo>
                <a:lnTo>
                  <a:pt x="4190" y="1458"/>
                </a:lnTo>
                <a:lnTo>
                  <a:pt x="4176" y="1492"/>
                </a:lnTo>
                <a:lnTo>
                  <a:pt x="4160" y="1522"/>
                </a:lnTo>
                <a:lnTo>
                  <a:pt x="4142" y="1550"/>
                </a:lnTo>
                <a:lnTo>
                  <a:pt x="4120" y="1576"/>
                </a:lnTo>
                <a:lnTo>
                  <a:pt x="4096" y="1598"/>
                </a:lnTo>
                <a:lnTo>
                  <a:pt x="4070" y="1618"/>
                </a:lnTo>
                <a:lnTo>
                  <a:pt x="4042" y="1634"/>
                </a:lnTo>
                <a:lnTo>
                  <a:pt x="4010" y="1648"/>
                </a:lnTo>
                <a:lnTo>
                  <a:pt x="3976" y="1658"/>
                </a:lnTo>
                <a:lnTo>
                  <a:pt x="3940" y="1664"/>
                </a:lnTo>
                <a:lnTo>
                  <a:pt x="3902" y="1666"/>
                </a:lnTo>
                <a:lnTo>
                  <a:pt x="3902" y="1666"/>
                </a:lnTo>
                <a:lnTo>
                  <a:pt x="3864" y="1664"/>
                </a:lnTo>
                <a:lnTo>
                  <a:pt x="3828" y="1658"/>
                </a:lnTo>
                <a:lnTo>
                  <a:pt x="3796" y="1648"/>
                </a:lnTo>
                <a:lnTo>
                  <a:pt x="3764" y="1636"/>
                </a:lnTo>
                <a:lnTo>
                  <a:pt x="3736" y="1618"/>
                </a:lnTo>
                <a:lnTo>
                  <a:pt x="3708" y="1600"/>
                </a:lnTo>
                <a:lnTo>
                  <a:pt x="3684" y="1576"/>
                </a:lnTo>
                <a:lnTo>
                  <a:pt x="3662" y="1552"/>
                </a:lnTo>
                <a:lnTo>
                  <a:pt x="3644" y="1522"/>
                </a:lnTo>
                <a:lnTo>
                  <a:pt x="3626" y="1492"/>
                </a:lnTo>
                <a:lnTo>
                  <a:pt x="3612" y="1460"/>
                </a:lnTo>
                <a:lnTo>
                  <a:pt x="3600" y="1424"/>
                </a:lnTo>
                <a:lnTo>
                  <a:pt x="3590" y="1386"/>
                </a:lnTo>
                <a:lnTo>
                  <a:pt x="3584" y="1348"/>
                </a:lnTo>
                <a:lnTo>
                  <a:pt x="3580" y="1306"/>
                </a:lnTo>
                <a:lnTo>
                  <a:pt x="3578" y="1264"/>
                </a:lnTo>
                <a:lnTo>
                  <a:pt x="3578" y="1264"/>
                </a:lnTo>
                <a:close/>
                <a:moveTo>
                  <a:pt x="5488" y="882"/>
                </a:moveTo>
                <a:lnTo>
                  <a:pt x="5488" y="630"/>
                </a:lnTo>
                <a:lnTo>
                  <a:pt x="5488" y="630"/>
                </a:lnTo>
                <a:lnTo>
                  <a:pt x="5420" y="622"/>
                </a:lnTo>
                <a:lnTo>
                  <a:pt x="5352" y="614"/>
                </a:lnTo>
                <a:lnTo>
                  <a:pt x="5282" y="610"/>
                </a:lnTo>
                <a:lnTo>
                  <a:pt x="5214" y="608"/>
                </a:lnTo>
                <a:lnTo>
                  <a:pt x="5214" y="608"/>
                </a:lnTo>
                <a:lnTo>
                  <a:pt x="5160" y="610"/>
                </a:lnTo>
                <a:lnTo>
                  <a:pt x="5110" y="614"/>
                </a:lnTo>
                <a:lnTo>
                  <a:pt x="5062" y="620"/>
                </a:lnTo>
                <a:lnTo>
                  <a:pt x="5016" y="630"/>
                </a:lnTo>
                <a:lnTo>
                  <a:pt x="4972" y="642"/>
                </a:lnTo>
                <a:lnTo>
                  <a:pt x="4932" y="658"/>
                </a:lnTo>
                <a:lnTo>
                  <a:pt x="4894" y="676"/>
                </a:lnTo>
                <a:lnTo>
                  <a:pt x="4860" y="696"/>
                </a:lnTo>
                <a:lnTo>
                  <a:pt x="4828" y="720"/>
                </a:lnTo>
                <a:lnTo>
                  <a:pt x="4800" y="746"/>
                </a:lnTo>
                <a:lnTo>
                  <a:pt x="4776" y="774"/>
                </a:lnTo>
                <a:lnTo>
                  <a:pt x="4756" y="804"/>
                </a:lnTo>
                <a:lnTo>
                  <a:pt x="4748" y="820"/>
                </a:lnTo>
                <a:lnTo>
                  <a:pt x="4740" y="838"/>
                </a:lnTo>
                <a:lnTo>
                  <a:pt x="4734" y="854"/>
                </a:lnTo>
                <a:lnTo>
                  <a:pt x="4728" y="872"/>
                </a:lnTo>
                <a:lnTo>
                  <a:pt x="4724" y="892"/>
                </a:lnTo>
                <a:lnTo>
                  <a:pt x="4720" y="910"/>
                </a:lnTo>
                <a:lnTo>
                  <a:pt x="4720" y="930"/>
                </a:lnTo>
                <a:lnTo>
                  <a:pt x="4718" y="950"/>
                </a:lnTo>
                <a:lnTo>
                  <a:pt x="4718" y="950"/>
                </a:lnTo>
                <a:lnTo>
                  <a:pt x="4720" y="986"/>
                </a:lnTo>
                <a:lnTo>
                  <a:pt x="4726" y="1018"/>
                </a:lnTo>
                <a:lnTo>
                  <a:pt x="4736" y="1050"/>
                </a:lnTo>
                <a:lnTo>
                  <a:pt x="4748" y="1082"/>
                </a:lnTo>
                <a:lnTo>
                  <a:pt x="4764" y="1112"/>
                </a:lnTo>
                <a:lnTo>
                  <a:pt x="4780" y="1142"/>
                </a:lnTo>
                <a:lnTo>
                  <a:pt x="4800" y="1170"/>
                </a:lnTo>
                <a:lnTo>
                  <a:pt x="4822" y="1196"/>
                </a:lnTo>
                <a:lnTo>
                  <a:pt x="4846" y="1220"/>
                </a:lnTo>
                <a:lnTo>
                  <a:pt x="4870" y="1244"/>
                </a:lnTo>
                <a:lnTo>
                  <a:pt x="4896" y="1266"/>
                </a:lnTo>
                <a:lnTo>
                  <a:pt x="4924" y="1288"/>
                </a:lnTo>
                <a:lnTo>
                  <a:pt x="4950" y="1306"/>
                </a:lnTo>
                <a:lnTo>
                  <a:pt x="4976" y="1324"/>
                </a:lnTo>
                <a:lnTo>
                  <a:pt x="5004" y="1340"/>
                </a:lnTo>
                <a:lnTo>
                  <a:pt x="5030" y="1354"/>
                </a:lnTo>
                <a:lnTo>
                  <a:pt x="5030" y="1354"/>
                </a:lnTo>
                <a:lnTo>
                  <a:pt x="5134" y="1414"/>
                </a:lnTo>
                <a:lnTo>
                  <a:pt x="5178" y="1440"/>
                </a:lnTo>
                <a:lnTo>
                  <a:pt x="5214" y="1464"/>
                </a:lnTo>
                <a:lnTo>
                  <a:pt x="5246" y="1488"/>
                </a:lnTo>
                <a:lnTo>
                  <a:pt x="5258" y="1500"/>
                </a:lnTo>
                <a:lnTo>
                  <a:pt x="5268" y="1512"/>
                </a:lnTo>
                <a:lnTo>
                  <a:pt x="5276" y="1526"/>
                </a:lnTo>
                <a:lnTo>
                  <a:pt x="5282" y="1538"/>
                </a:lnTo>
                <a:lnTo>
                  <a:pt x="5286" y="1552"/>
                </a:lnTo>
                <a:lnTo>
                  <a:pt x="5286" y="1566"/>
                </a:lnTo>
                <a:lnTo>
                  <a:pt x="5286" y="1566"/>
                </a:lnTo>
                <a:lnTo>
                  <a:pt x="5286" y="1580"/>
                </a:lnTo>
                <a:lnTo>
                  <a:pt x="5282" y="1594"/>
                </a:lnTo>
                <a:lnTo>
                  <a:pt x="5278" y="1608"/>
                </a:lnTo>
                <a:lnTo>
                  <a:pt x="5272" y="1620"/>
                </a:lnTo>
                <a:lnTo>
                  <a:pt x="5264" y="1630"/>
                </a:lnTo>
                <a:lnTo>
                  <a:pt x="5254" y="1642"/>
                </a:lnTo>
                <a:lnTo>
                  <a:pt x="5244" y="1650"/>
                </a:lnTo>
                <a:lnTo>
                  <a:pt x="5232" y="1658"/>
                </a:lnTo>
                <a:lnTo>
                  <a:pt x="5218" y="1666"/>
                </a:lnTo>
                <a:lnTo>
                  <a:pt x="5204" y="1672"/>
                </a:lnTo>
                <a:lnTo>
                  <a:pt x="5174" y="1682"/>
                </a:lnTo>
                <a:lnTo>
                  <a:pt x="5144" y="1688"/>
                </a:lnTo>
                <a:lnTo>
                  <a:pt x="5110" y="1690"/>
                </a:lnTo>
                <a:lnTo>
                  <a:pt x="5110" y="1690"/>
                </a:lnTo>
                <a:lnTo>
                  <a:pt x="5060" y="1688"/>
                </a:lnTo>
                <a:lnTo>
                  <a:pt x="5010" y="1682"/>
                </a:lnTo>
                <a:lnTo>
                  <a:pt x="4960" y="1672"/>
                </a:lnTo>
                <a:lnTo>
                  <a:pt x="4910" y="1660"/>
                </a:lnTo>
                <a:lnTo>
                  <a:pt x="4862" y="1648"/>
                </a:lnTo>
                <a:lnTo>
                  <a:pt x="4818" y="1634"/>
                </a:lnTo>
                <a:lnTo>
                  <a:pt x="4740" y="1610"/>
                </a:lnTo>
                <a:lnTo>
                  <a:pt x="4740" y="1878"/>
                </a:lnTo>
                <a:lnTo>
                  <a:pt x="4740" y="1878"/>
                </a:lnTo>
                <a:lnTo>
                  <a:pt x="4826" y="1898"/>
                </a:lnTo>
                <a:lnTo>
                  <a:pt x="4910" y="1916"/>
                </a:lnTo>
                <a:lnTo>
                  <a:pt x="4954" y="1924"/>
                </a:lnTo>
                <a:lnTo>
                  <a:pt x="4998" y="1930"/>
                </a:lnTo>
                <a:lnTo>
                  <a:pt x="5046" y="1934"/>
                </a:lnTo>
                <a:lnTo>
                  <a:pt x="5098" y="1934"/>
                </a:lnTo>
                <a:lnTo>
                  <a:pt x="5098" y="1934"/>
                </a:lnTo>
                <a:lnTo>
                  <a:pt x="5156" y="1934"/>
                </a:lnTo>
                <a:lnTo>
                  <a:pt x="5210" y="1928"/>
                </a:lnTo>
                <a:lnTo>
                  <a:pt x="5262" y="1920"/>
                </a:lnTo>
                <a:lnTo>
                  <a:pt x="5312" y="1910"/>
                </a:lnTo>
                <a:lnTo>
                  <a:pt x="5358" y="1896"/>
                </a:lnTo>
                <a:lnTo>
                  <a:pt x="5400" y="1878"/>
                </a:lnTo>
                <a:lnTo>
                  <a:pt x="5440" y="1858"/>
                </a:lnTo>
                <a:lnTo>
                  <a:pt x="5476" y="1836"/>
                </a:lnTo>
                <a:lnTo>
                  <a:pt x="5508" y="1810"/>
                </a:lnTo>
                <a:lnTo>
                  <a:pt x="5536" y="1782"/>
                </a:lnTo>
                <a:lnTo>
                  <a:pt x="5548" y="1766"/>
                </a:lnTo>
                <a:lnTo>
                  <a:pt x="5560" y="1750"/>
                </a:lnTo>
                <a:lnTo>
                  <a:pt x="5570" y="1734"/>
                </a:lnTo>
                <a:lnTo>
                  <a:pt x="5580" y="1716"/>
                </a:lnTo>
                <a:lnTo>
                  <a:pt x="5588" y="1698"/>
                </a:lnTo>
                <a:lnTo>
                  <a:pt x="5596" y="1680"/>
                </a:lnTo>
                <a:lnTo>
                  <a:pt x="5602" y="1662"/>
                </a:lnTo>
                <a:lnTo>
                  <a:pt x="5608" y="1642"/>
                </a:lnTo>
                <a:lnTo>
                  <a:pt x="5612" y="1620"/>
                </a:lnTo>
                <a:lnTo>
                  <a:pt x="5614" y="1600"/>
                </a:lnTo>
                <a:lnTo>
                  <a:pt x="5616" y="1578"/>
                </a:lnTo>
                <a:lnTo>
                  <a:pt x="5616" y="1556"/>
                </a:lnTo>
                <a:lnTo>
                  <a:pt x="5616" y="1556"/>
                </a:lnTo>
                <a:lnTo>
                  <a:pt x="5614" y="1516"/>
                </a:lnTo>
                <a:lnTo>
                  <a:pt x="5610" y="1478"/>
                </a:lnTo>
                <a:lnTo>
                  <a:pt x="5600" y="1444"/>
                </a:lnTo>
                <a:lnTo>
                  <a:pt x="5588" y="1412"/>
                </a:lnTo>
                <a:lnTo>
                  <a:pt x="5572" y="1382"/>
                </a:lnTo>
                <a:lnTo>
                  <a:pt x="5554" y="1354"/>
                </a:lnTo>
                <a:lnTo>
                  <a:pt x="5534" y="1328"/>
                </a:lnTo>
                <a:lnTo>
                  <a:pt x="5512" y="1304"/>
                </a:lnTo>
                <a:lnTo>
                  <a:pt x="5488" y="1282"/>
                </a:lnTo>
                <a:lnTo>
                  <a:pt x="5464" y="1262"/>
                </a:lnTo>
                <a:lnTo>
                  <a:pt x="5438" y="1242"/>
                </a:lnTo>
                <a:lnTo>
                  <a:pt x="5412" y="1224"/>
                </a:lnTo>
                <a:lnTo>
                  <a:pt x="5360" y="1192"/>
                </a:lnTo>
                <a:lnTo>
                  <a:pt x="5308" y="1164"/>
                </a:lnTo>
                <a:lnTo>
                  <a:pt x="5308" y="1164"/>
                </a:lnTo>
                <a:lnTo>
                  <a:pt x="5210" y="1110"/>
                </a:lnTo>
                <a:lnTo>
                  <a:pt x="5166" y="1082"/>
                </a:lnTo>
                <a:lnTo>
                  <a:pt x="5128" y="1058"/>
                </a:lnTo>
                <a:lnTo>
                  <a:pt x="5096" y="1032"/>
                </a:lnTo>
                <a:lnTo>
                  <a:pt x="5082" y="1018"/>
                </a:lnTo>
                <a:lnTo>
                  <a:pt x="5070" y="1006"/>
                </a:lnTo>
                <a:lnTo>
                  <a:pt x="5062" y="992"/>
                </a:lnTo>
                <a:lnTo>
                  <a:pt x="5054" y="978"/>
                </a:lnTo>
                <a:lnTo>
                  <a:pt x="5050" y="964"/>
                </a:lnTo>
                <a:lnTo>
                  <a:pt x="5050" y="950"/>
                </a:lnTo>
                <a:lnTo>
                  <a:pt x="5050" y="950"/>
                </a:lnTo>
                <a:lnTo>
                  <a:pt x="5050" y="938"/>
                </a:lnTo>
                <a:lnTo>
                  <a:pt x="5054" y="928"/>
                </a:lnTo>
                <a:lnTo>
                  <a:pt x="5058" y="918"/>
                </a:lnTo>
                <a:lnTo>
                  <a:pt x="5066" y="908"/>
                </a:lnTo>
                <a:lnTo>
                  <a:pt x="5074" y="898"/>
                </a:lnTo>
                <a:lnTo>
                  <a:pt x="5084" y="890"/>
                </a:lnTo>
                <a:lnTo>
                  <a:pt x="5096" y="884"/>
                </a:lnTo>
                <a:lnTo>
                  <a:pt x="5110" y="876"/>
                </a:lnTo>
                <a:lnTo>
                  <a:pt x="5142" y="866"/>
                </a:lnTo>
                <a:lnTo>
                  <a:pt x="5180" y="858"/>
                </a:lnTo>
                <a:lnTo>
                  <a:pt x="5222" y="854"/>
                </a:lnTo>
                <a:lnTo>
                  <a:pt x="5270" y="852"/>
                </a:lnTo>
                <a:lnTo>
                  <a:pt x="5270" y="852"/>
                </a:lnTo>
                <a:lnTo>
                  <a:pt x="5296" y="854"/>
                </a:lnTo>
                <a:lnTo>
                  <a:pt x="5324" y="856"/>
                </a:lnTo>
                <a:lnTo>
                  <a:pt x="5378" y="862"/>
                </a:lnTo>
                <a:lnTo>
                  <a:pt x="5488" y="882"/>
                </a:lnTo>
                <a:close/>
                <a:moveTo>
                  <a:pt x="6696" y="1894"/>
                </a:moveTo>
                <a:lnTo>
                  <a:pt x="7038" y="1894"/>
                </a:lnTo>
                <a:lnTo>
                  <a:pt x="7038" y="1894"/>
                </a:lnTo>
                <a:lnTo>
                  <a:pt x="7030" y="1774"/>
                </a:lnTo>
                <a:lnTo>
                  <a:pt x="7024" y="1646"/>
                </a:lnTo>
                <a:lnTo>
                  <a:pt x="7020" y="1512"/>
                </a:lnTo>
                <a:lnTo>
                  <a:pt x="7020" y="1444"/>
                </a:lnTo>
                <a:lnTo>
                  <a:pt x="7022" y="1380"/>
                </a:lnTo>
                <a:lnTo>
                  <a:pt x="7042" y="518"/>
                </a:lnTo>
                <a:lnTo>
                  <a:pt x="7046" y="518"/>
                </a:lnTo>
                <a:lnTo>
                  <a:pt x="7046" y="518"/>
                </a:lnTo>
                <a:lnTo>
                  <a:pt x="7168" y="876"/>
                </a:lnTo>
                <a:lnTo>
                  <a:pt x="7304" y="1268"/>
                </a:lnTo>
                <a:lnTo>
                  <a:pt x="7368" y="1458"/>
                </a:lnTo>
                <a:lnTo>
                  <a:pt x="7424" y="1638"/>
                </a:lnTo>
                <a:lnTo>
                  <a:pt x="7448" y="1722"/>
                </a:lnTo>
                <a:lnTo>
                  <a:pt x="7470" y="1800"/>
                </a:lnTo>
                <a:lnTo>
                  <a:pt x="7488" y="1870"/>
                </a:lnTo>
                <a:lnTo>
                  <a:pt x="7504" y="1934"/>
                </a:lnTo>
                <a:lnTo>
                  <a:pt x="7918" y="1894"/>
                </a:lnTo>
                <a:lnTo>
                  <a:pt x="7918" y="1894"/>
                </a:lnTo>
                <a:lnTo>
                  <a:pt x="7954" y="1758"/>
                </a:lnTo>
                <a:lnTo>
                  <a:pt x="8002" y="1596"/>
                </a:lnTo>
                <a:lnTo>
                  <a:pt x="8058" y="1416"/>
                </a:lnTo>
                <a:lnTo>
                  <a:pt x="8120" y="1226"/>
                </a:lnTo>
                <a:lnTo>
                  <a:pt x="8186" y="1032"/>
                </a:lnTo>
                <a:lnTo>
                  <a:pt x="8250" y="844"/>
                </a:lnTo>
                <a:lnTo>
                  <a:pt x="8312" y="670"/>
                </a:lnTo>
                <a:lnTo>
                  <a:pt x="8368" y="518"/>
                </a:lnTo>
                <a:lnTo>
                  <a:pt x="8372" y="518"/>
                </a:lnTo>
                <a:lnTo>
                  <a:pt x="8392" y="1380"/>
                </a:lnTo>
                <a:lnTo>
                  <a:pt x="8392" y="1380"/>
                </a:lnTo>
                <a:lnTo>
                  <a:pt x="8394" y="1476"/>
                </a:lnTo>
                <a:lnTo>
                  <a:pt x="8396" y="1608"/>
                </a:lnTo>
                <a:lnTo>
                  <a:pt x="8394" y="1680"/>
                </a:lnTo>
                <a:lnTo>
                  <a:pt x="8392" y="1754"/>
                </a:lnTo>
                <a:lnTo>
                  <a:pt x="8388" y="1826"/>
                </a:lnTo>
                <a:lnTo>
                  <a:pt x="8382" y="1894"/>
                </a:lnTo>
                <a:lnTo>
                  <a:pt x="8774" y="1894"/>
                </a:lnTo>
                <a:lnTo>
                  <a:pt x="8774" y="1894"/>
                </a:lnTo>
                <a:lnTo>
                  <a:pt x="8760" y="1764"/>
                </a:lnTo>
                <a:lnTo>
                  <a:pt x="8748" y="1634"/>
                </a:lnTo>
                <a:lnTo>
                  <a:pt x="8740" y="1504"/>
                </a:lnTo>
                <a:lnTo>
                  <a:pt x="8736" y="1442"/>
                </a:lnTo>
                <a:lnTo>
                  <a:pt x="8736" y="1380"/>
                </a:lnTo>
                <a:lnTo>
                  <a:pt x="8718" y="710"/>
                </a:lnTo>
                <a:lnTo>
                  <a:pt x="8718" y="150"/>
                </a:lnTo>
                <a:lnTo>
                  <a:pt x="8180" y="150"/>
                </a:lnTo>
                <a:lnTo>
                  <a:pt x="8180" y="150"/>
                </a:lnTo>
                <a:lnTo>
                  <a:pt x="8128" y="302"/>
                </a:lnTo>
                <a:lnTo>
                  <a:pt x="8066" y="482"/>
                </a:lnTo>
                <a:lnTo>
                  <a:pt x="7934" y="892"/>
                </a:lnTo>
                <a:lnTo>
                  <a:pt x="7810" y="1290"/>
                </a:lnTo>
                <a:lnTo>
                  <a:pt x="7760" y="1454"/>
                </a:lnTo>
                <a:lnTo>
                  <a:pt x="7722" y="1582"/>
                </a:lnTo>
                <a:lnTo>
                  <a:pt x="7716" y="1582"/>
                </a:lnTo>
                <a:lnTo>
                  <a:pt x="7716" y="1582"/>
                </a:lnTo>
                <a:lnTo>
                  <a:pt x="7706" y="1532"/>
                </a:lnTo>
                <a:lnTo>
                  <a:pt x="7690" y="1468"/>
                </a:lnTo>
                <a:lnTo>
                  <a:pt x="7642" y="1300"/>
                </a:lnTo>
                <a:lnTo>
                  <a:pt x="7580" y="1098"/>
                </a:lnTo>
                <a:lnTo>
                  <a:pt x="7510" y="876"/>
                </a:lnTo>
                <a:lnTo>
                  <a:pt x="7372" y="446"/>
                </a:lnTo>
                <a:lnTo>
                  <a:pt x="7316" y="272"/>
                </a:lnTo>
                <a:lnTo>
                  <a:pt x="7278" y="150"/>
                </a:lnTo>
                <a:lnTo>
                  <a:pt x="6730" y="150"/>
                </a:lnTo>
                <a:lnTo>
                  <a:pt x="6730" y="150"/>
                </a:lnTo>
                <a:lnTo>
                  <a:pt x="6742" y="366"/>
                </a:lnTo>
                <a:lnTo>
                  <a:pt x="6748" y="466"/>
                </a:lnTo>
                <a:lnTo>
                  <a:pt x="6750" y="546"/>
                </a:lnTo>
                <a:lnTo>
                  <a:pt x="6750" y="546"/>
                </a:lnTo>
                <a:lnTo>
                  <a:pt x="6748" y="644"/>
                </a:lnTo>
                <a:lnTo>
                  <a:pt x="6746" y="696"/>
                </a:lnTo>
                <a:lnTo>
                  <a:pt x="6744" y="748"/>
                </a:lnTo>
                <a:lnTo>
                  <a:pt x="6728" y="1380"/>
                </a:lnTo>
                <a:lnTo>
                  <a:pt x="6728" y="1380"/>
                </a:lnTo>
                <a:lnTo>
                  <a:pt x="6722" y="1532"/>
                </a:lnTo>
                <a:lnTo>
                  <a:pt x="6712" y="1670"/>
                </a:lnTo>
                <a:lnTo>
                  <a:pt x="6696" y="1894"/>
                </a:lnTo>
                <a:close/>
                <a:moveTo>
                  <a:pt x="9868" y="1894"/>
                </a:moveTo>
                <a:lnTo>
                  <a:pt x="10174" y="1894"/>
                </a:lnTo>
                <a:lnTo>
                  <a:pt x="10174" y="1894"/>
                </a:lnTo>
                <a:lnTo>
                  <a:pt x="10160" y="1796"/>
                </a:lnTo>
                <a:lnTo>
                  <a:pt x="10148" y="1690"/>
                </a:lnTo>
                <a:lnTo>
                  <a:pt x="10142" y="1634"/>
                </a:lnTo>
                <a:lnTo>
                  <a:pt x="10138" y="1578"/>
                </a:lnTo>
                <a:lnTo>
                  <a:pt x="10136" y="1522"/>
                </a:lnTo>
                <a:lnTo>
                  <a:pt x="10134" y="1464"/>
                </a:lnTo>
                <a:lnTo>
                  <a:pt x="10134" y="1216"/>
                </a:lnTo>
                <a:lnTo>
                  <a:pt x="10134" y="1216"/>
                </a:lnTo>
                <a:lnTo>
                  <a:pt x="10134" y="1158"/>
                </a:lnTo>
                <a:lnTo>
                  <a:pt x="10134" y="1102"/>
                </a:lnTo>
                <a:lnTo>
                  <a:pt x="10130" y="1046"/>
                </a:lnTo>
                <a:lnTo>
                  <a:pt x="10124" y="992"/>
                </a:lnTo>
                <a:lnTo>
                  <a:pt x="10114" y="938"/>
                </a:lnTo>
                <a:lnTo>
                  <a:pt x="10108" y="914"/>
                </a:lnTo>
                <a:lnTo>
                  <a:pt x="10100" y="888"/>
                </a:lnTo>
                <a:lnTo>
                  <a:pt x="10092" y="864"/>
                </a:lnTo>
                <a:lnTo>
                  <a:pt x="10082" y="840"/>
                </a:lnTo>
                <a:lnTo>
                  <a:pt x="10070" y="818"/>
                </a:lnTo>
                <a:lnTo>
                  <a:pt x="10056" y="796"/>
                </a:lnTo>
                <a:lnTo>
                  <a:pt x="10042" y="776"/>
                </a:lnTo>
                <a:lnTo>
                  <a:pt x="10026" y="756"/>
                </a:lnTo>
                <a:lnTo>
                  <a:pt x="10008" y="738"/>
                </a:lnTo>
                <a:lnTo>
                  <a:pt x="9988" y="720"/>
                </a:lnTo>
                <a:lnTo>
                  <a:pt x="9966" y="702"/>
                </a:lnTo>
                <a:lnTo>
                  <a:pt x="9942" y="686"/>
                </a:lnTo>
                <a:lnTo>
                  <a:pt x="9914" y="672"/>
                </a:lnTo>
                <a:lnTo>
                  <a:pt x="9886" y="660"/>
                </a:lnTo>
                <a:lnTo>
                  <a:pt x="9854" y="648"/>
                </a:lnTo>
                <a:lnTo>
                  <a:pt x="9822" y="638"/>
                </a:lnTo>
                <a:lnTo>
                  <a:pt x="9786" y="628"/>
                </a:lnTo>
                <a:lnTo>
                  <a:pt x="9746" y="622"/>
                </a:lnTo>
                <a:lnTo>
                  <a:pt x="9704" y="616"/>
                </a:lnTo>
                <a:lnTo>
                  <a:pt x="9660" y="612"/>
                </a:lnTo>
                <a:lnTo>
                  <a:pt x="9612" y="608"/>
                </a:lnTo>
                <a:lnTo>
                  <a:pt x="9562" y="608"/>
                </a:lnTo>
                <a:lnTo>
                  <a:pt x="9562" y="608"/>
                </a:lnTo>
                <a:lnTo>
                  <a:pt x="9490" y="610"/>
                </a:lnTo>
                <a:lnTo>
                  <a:pt x="9426" y="612"/>
                </a:lnTo>
                <a:lnTo>
                  <a:pt x="9368" y="618"/>
                </a:lnTo>
                <a:lnTo>
                  <a:pt x="9314" y="624"/>
                </a:lnTo>
                <a:lnTo>
                  <a:pt x="9268" y="632"/>
                </a:lnTo>
                <a:lnTo>
                  <a:pt x="9228" y="640"/>
                </a:lnTo>
                <a:lnTo>
                  <a:pt x="9164" y="654"/>
                </a:lnTo>
                <a:lnTo>
                  <a:pt x="9164" y="886"/>
                </a:lnTo>
                <a:lnTo>
                  <a:pt x="9164" y="886"/>
                </a:lnTo>
                <a:lnTo>
                  <a:pt x="9224" y="874"/>
                </a:lnTo>
                <a:lnTo>
                  <a:pt x="9306" y="860"/>
                </a:lnTo>
                <a:lnTo>
                  <a:pt x="9354" y="852"/>
                </a:lnTo>
                <a:lnTo>
                  <a:pt x="9402" y="846"/>
                </a:lnTo>
                <a:lnTo>
                  <a:pt x="9452" y="842"/>
                </a:lnTo>
                <a:lnTo>
                  <a:pt x="9500" y="840"/>
                </a:lnTo>
                <a:lnTo>
                  <a:pt x="9500" y="840"/>
                </a:lnTo>
                <a:lnTo>
                  <a:pt x="9546" y="842"/>
                </a:lnTo>
                <a:lnTo>
                  <a:pt x="9586" y="844"/>
                </a:lnTo>
                <a:lnTo>
                  <a:pt x="9624" y="850"/>
                </a:lnTo>
                <a:lnTo>
                  <a:pt x="9656" y="856"/>
                </a:lnTo>
                <a:lnTo>
                  <a:pt x="9686" y="864"/>
                </a:lnTo>
                <a:lnTo>
                  <a:pt x="9712" y="874"/>
                </a:lnTo>
                <a:lnTo>
                  <a:pt x="9734" y="886"/>
                </a:lnTo>
                <a:lnTo>
                  <a:pt x="9754" y="898"/>
                </a:lnTo>
                <a:lnTo>
                  <a:pt x="9772" y="914"/>
                </a:lnTo>
                <a:lnTo>
                  <a:pt x="9786" y="930"/>
                </a:lnTo>
                <a:lnTo>
                  <a:pt x="9798" y="946"/>
                </a:lnTo>
                <a:lnTo>
                  <a:pt x="9808" y="966"/>
                </a:lnTo>
                <a:lnTo>
                  <a:pt x="9816" y="986"/>
                </a:lnTo>
                <a:lnTo>
                  <a:pt x="9822" y="1006"/>
                </a:lnTo>
                <a:lnTo>
                  <a:pt x="9826" y="1028"/>
                </a:lnTo>
                <a:lnTo>
                  <a:pt x="9828" y="1050"/>
                </a:lnTo>
                <a:lnTo>
                  <a:pt x="9828" y="1050"/>
                </a:lnTo>
                <a:lnTo>
                  <a:pt x="9762" y="1048"/>
                </a:lnTo>
                <a:lnTo>
                  <a:pt x="9696" y="1046"/>
                </a:lnTo>
                <a:lnTo>
                  <a:pt x="9696" y="1046"/>
                </a:lnTo>
                <a:lnTo>
                  <a:pt x="9622" y="1048"/>
                </a:lnTo>
                <a:lnTo>
                  <a:pt x="9550" y="1054"/>
                </a:lnTo>
                <a:lnTo>
                  <a:pt x="9482" y="1066"/>
                </a:lnTo>
                <a:lnTo>
                  <a:pt x="9416" y="1080"/>
                </a:lnTo>
                <a:lnTo>
                  <a:pt x="9386" y="1088"/>
                </a:lnTo>
                <a:lnTo>
                  <a:pt x="9356" y="1098"/>
                </a:lnTo>
                <a:lnTo>
                  <a:pt x="9326" y="1110"/>
                </a:lnTo>
                <a:lnTo>
                  <a:pt x="9298" y="1120"/>
                </a:lnTo>
                <a:lnTo>
                  <a:pt x="9272" y="1134"/>
                </a:lnTo>
                <a:lnTo>
                  <a:pt x="9246" y="1148"/>
                </a:lnTo>
                <a:lnTo>
                  <a:pt x="9220" y="1162"/>
                </a:lnTo>
                <a:lnTo>
                  <a:pt x="9196" y="1178"/>
                </a:lnTo>
                <a:lnTo>
                  <a:pt x="9174" y="1194"/>
                </a:lnTo>
                <a:lnTo>
                  <a:pt x="9152" y="1210"/>
                </a:lnTo>
                <a:lnTo>
                  <a:pt x="9132" y="1228"/>
                </a:lnTo>
                <a:lnTo>
                  <a:pt x="9114" y="1248"/>
                </a:lnTo>
                <a:lnTo>
                  <a:pt x="9096" y="1268"/>
                </a:lnTo>
                <a:lnTo>
                  <a:pt x="9080" y="1288"/>
                </a:lnTo>
                <a:lnTo>
                  <a:pt x="9066" y="1310"/>
                </a:lnTo>
                <a:lnTo>
                  <a:pt x="9052" y="1334"/>
                </a:lnTo>
                <a:lnTo>
                  <a:pt x="9042" y="1356"/>
                </a:lnTo>
                <a:lnTo>
                  <a:pt x="9030" y="1380"/>
                </a:lnTo>
                <a:lnTo>
                  <a:pt x="9022" y="1406"/>
                </a:lnTo>
                <a:lnTo>
                  <a:pt x="9014" y="1432"/>
                </a:lnTo>
                <a:lnTo>
                  <a:pt x="9008" y="1458"/>
                </a:lnTo>
                <a:lnTo>
                  <a:pt x="9004" y="1486"/>
                </a:lnTo>
                <a:lnTo>
                  <a:pt x="9002" y="1514"/>
                </a:lnTo>
                <a:lnTo>
                  <a:pt x="9002" y="1544"/>
                </a:lnTo>
                <a:lnTo>
                  <a:pt x="9002" y="1544"/>
                </a:lnTo>
                <a:lnTo>
                  <a:pt x="9004" y="1586"/>
                </a:lnTo>
                <a:lnTo>
                  <a:pt x="9010" y="1628"/>
                </a:lnTo>
                <a:lnTo>
                  <a:pt x="9020" y="1668"/>
                </a:lnTo>
                <a:lnTo>
                  <a:pt x="9032" y="1706"/>
                </a:lnTo>
                <a:lnTo>
                  <a:pt x="9050" y="1740"/>
                </a:lnTo>
                <a:lnTo>
                  <a:pt x="9070" y="1772"/>
                </a:lnTo>
                <a:lnTo>
                  <a:pt x="9092" y="1802"/>
                </a:lnTo>
                <a:lnTo>
                  <a:pt x="9118" y="1828"/>
                </a:lnTo>
                <a:lnTo>
                  <a:pt x="9146" y="1852"/>
                </a:lnTo>
                <a:lnTo>
                  <a:pt x="9178" y="1874"/>
                </a:lnTo>
                <a:lnTo>
                  <a:pt x="9212" y="1892"/>
                </a:lnTo>
                <a:lnTo>
                  <a:pt x="9248" y="1908"/>
                </a:lnTo>
                <a:lnTo>
                  <a:pt x="9284" y="1920"/>
                </a:lnTo>
                <a:lnTo>
                  <a:pt x="9324" y="1928"/>
                </a:lnTo>
                <a:lnTo>
                  <a:pt x="9366" y="1932"/>
                </a:lnTo>
                <a:lnTo>
                  <a:pt x="9408" y="1934"/>
                </a:lnTo>
                <a:lnTo>
                  <a:pt x="9408" y="1934"/>
                </a:lnTo>
                <a:lnTo>
                  <a:pt x="9452" y="1934"/>
                </a:lnTo>
                <a:lnTo>
                  <a:pt x="9492" y="1928"/>
                </a:lnTo>
                <a:lnTo>
                  <a:pt x="9530" y="1920"/>
                </a:lnTo>
                <a:lnTo>
                  <a:pt x="9566" y="1910"/>
                </a:lnTo>
                <a:lnTo>
                  <a:pt x="9600" y="1898"/>
                </a:lnTo>
                <a:lnTo>
                  <a:pt x="9632" y="1884"/>
                </a:lnTo>
                <a:lnTo>
                  <a:pt x="9662" y="1866"/>
                </a:lnTo>
                <a:lnTo>
                  <a:pt x="9688" y="1850"/>
                </a:lnTo>
                <a:lnTo>
                  <a:pt x="9714" y="1830"/>
                </a:lnTo>
                <a:lnTo>
                  <a:pt x="9738" y="1810"/>
                </a:lnTo>
                <a:lnTo>
                  <a:pt x="9760" y="1788"/>
                </a:lnTo>
                <a:lnTo>
                  <a:pt x="9780" y="1768"/>
                </a:lnTo>
                <a:lnTo>
                  <a:pt x="9816" y="1724"/>
                </a:lnTo>
                <a:lnTo>
                  <a:pt x="9846" y="1682"/>
                </a:lnTo>
                <a:lnTo>
                  <a:pt x="9850" y="1682"/>
                </a:lnTo>
                <a:lnTo>
                  <a:pt x="9850" y="1682"/>
                </a:lnTo>
                <a:lnTo>
                  <a:pt x="9852" y="1734"/>
                </a:lnTo>
                <a:lnTo>
                  <a:pt x="9856" y="1786"/>
                </a:lnTo>
                <a:lnTo>
                  <a:pt x="9868" y="1894"/>
                </a:lnTo>
                <a:close/>
                <a:moveTo>
                  <a:pt x="9828" y="1312"/>
                </a:moveTo>
                <a:lnTo>
                  <a:pt x="9828" y="1312"/>
                </a:lnTo>
                <a:lnTo>
                  <a:pt x="9828" y="1344"/>
                </a:lnTo>
                <a:lnTo>
                  <a:pt x="9824" y="1374"/>
                </a:lnTo>
                <a:lnTo>
                  <a:pt x="9818" y="1404"/>
                </a:lnTo>
                <a:lnTo>
                  <a:pt x="9810" y="1436"/>
                </a:lnTo>
                <a:lnTo>
                  <a:pt x="9800" y="1466"/>
                </a:lnTo>
                <a:lnTo>
                  <a:pt x="9786" y="1494"/>
                </a:lnTo>
                <a:lnTo>
                  <a:pt x="9772" y="1522"/>
                </a:lnTo>
                <a:lnTo>
                  <a:pt x="9754" y="1548"/>
                </a:lnTo>
                <a:lnTo>
                  <a:pt x="9734" y="1574"/>
                </a:lnTo>
                <a:lnTo>
                  <a:pt x="9710" y="1596"/>
                </a:lnTo>
                <a:lnTo>
                  <a:pt x="9686" y="1616"/>
                </a:lnTo>
                <a:lnTo>
                  <a:pt x="9658" y="1632"/>
                </a:lnTo>
                <a:lnTo>
                  <a:pt x="9628" y="1646"/>
                </a:lnTo>
                <a:lnTo>
                  <a:pt x="9596" y="1656"/>
                </a:lnTo>
                <a:lnTo>
                  <a:pt x="9562" y="1664"/>
                </a:lnTo>
                <a:lnTo>
                  <a:pt x="9526" y="1666"/>
                </a:lnTo>
                <a:lnTo>
                  <a:pt x="9526" y="1666"/>
                </a:lnTo>
                <a:lnTo>
                  <a:pt x="9506" y="1664"/>
                </a:lnTo>
                <a:lnTo>
                  <a:pt x="9486" y="1662"/>
                </a:lnTo>
                <a:lnTo>
                  <a:pt x="9466" y="1658"/>
                </a:lnTo>
                <a:lnTo>
                  <a:pt x="9448" y="1654"/>
                </a:lnTo>
                <a:lnTo>
                  <a:pt x="9432" y="1648"/>
                </a:lnTo>
                <a:lnTo>
                  <a:pt x="9416" y="1640"/>
                </a:lnTo>
                <a:lnTo>
                  <a:pt x="9400" y="1630"/>
                </a:lnTo>
                <a:lnTo>
                  <a:pt x="9388" y="1622"/>
                </a:lnTo>
                <a:lnTo>
                  <a:pt x="9376" y="1610"/>
                </a:lnTo>
                <a:lnTo>
                  <a:pt x="9364" y="1598"/>
                </a:lnTo>
                <a:lnTo>
                  <a:pt x="9354" y="1586"/>
                </a:lnTo>
                <a:lnTo>
                  <a:pt x="9346" y="1572"/>
                </a:lnTo>
                <a:lnTo>
                  <a:pt x="9340" y="1556"/>
                </a:lnTo>
                <a:lnTo>
                  <a:pt x="9336" y="1542"/>
                </a:lnTo>
                <a:lnTo>
                  <a:pt x="9334" y="1526"/>
                </a:lnTo>
                <a:lnTo>
                  <a:pt x="9332" y="1508"/>
                </a:lnTo>
                <a:lnTo>
                  <a:pt x="9332" y="1508"/>
                </a:lnTo>
                <a:lnTo>
                  <a:pt x="9334" y="1482"/>
                </a:lnTo>
                <a:lnTo>
                  <a:pt x="9338" y="1456"/>
                </a:lnTo>
                <a:lnTo>
                  <a:pt x="9346" y="1432"/>
                </a:lnTo>
                <a:lnTo>
                  <a:pt x="9358" y="1408"/>
                </a:lnTo>
                <a:lnTo>
                  <a:pt x="9372" y="1386"/>
                </a:lnTo>
                <a:lnTo>
                  <a:pt x="9388" y="1364"/>
                </a:lnTo>
                <a:lnTo>
                  <a:pt x="9408" y="1346"/>
                </a:lnTo>
                <a:lnTo>
                  <a:pt x="9430" y="1328"/>
                </a:lnTo>
                <a:lnTo>
                  <a:pt x="9454" y="1312"/>
                </a:lnTo>
                <a:lnTo>
                  <a:pt x="9482" y="1296"/>
                </a:lnTo>
                <a:lnTo>
                  <a:pt x="9512" y="1284"/>
                </a:lnTo>
                <a:lnTo>
                  <a:pt x="9544" y="1274"/>
                </a:lnTo>
                <a:lnTo>
                  <a:pt x="9580" y="1266"/>
                </a:lnTo>
                <a:lnTo>
                  <a:pt x="9616" y="1260"/>
                </a:lnTo>
                <a:lnTo>
                  <a:pt x="9656" y="1256"/>
                </a:lnTo>
                <a:lnTo>
                  <a:pt x="9696" y="1254"/>
                </a:lnTo>
                <a:lnTo>
                  <a:pt x="9696" y="1254"/>
                </a:lnTo>
                <a:lnTo>
                  <a:pt x="9730" y="1256"/>
                </a:lnTo>
                <a:lnTo>
                  <a:pt x="9762" y="1260"/>
                </a:lnTo>
                <a:lnTo>
                  <a:pt x="9828" y="1272"/>
                </a:lnTo>
                <a:lnTo>
                  <a:pt x="9828" y="1312"/>
                </a:lnTo>
                <a:close/>
                <a:moveTo>
                  <a:pt x="10446" y="1894"/>
                </a:moveTo>
                <a:lnTo>
                  <a:pt x="10800" y="1894"/>
                </a:lnTo>
                <a:lnTo>
                  <a:pt x="10800" y="1894"/>
                </a:lnTo>
                <a:lnTo>
                  <a:pt x="10792" y="1670"/>
                </a:lnTo>
                <a:lnTo>
                  <a:pt x="10790" y="1562"/>
                </a:lnTo>
                <a:lnTo>
                  <a:pt x="10788" y="1474"/>
                </a:lnTo>
                <a:lnTo>
                  <a:pt x="10788" y="1318"/>
                </a:lnTo>
                <a:lnTo>
                  <a:pt x="10788" y="1318"/>
                </a:lnTo>
                <a:lnTo>
                  <a:pt x="10788" y="1226"/>
                </a:lnTo>
                <a:lnTo>
                  <a:pt x="10790" y="1182"/>
                </a:lnTo>
                <a:lnTo>
                  <a:pt x="10792" y="1142"/>
                </a:lnTo>
                <a:lnTo>
                  <a:pt x="10796" y="1102"/>
                </a:lnTo>
                <a:lnTo>
                  <a:pt x="10802" y="1066"/>
                </a:lnTo>
                <a:lnTo>
                  <a:pt x="10812" y="1032"/>
                </a:lnTo>
                <a:lnTo>
                  <a:pt x="10822" y="1002"/>
                </a:lnTo>
                <a:lnTo>
                  <a:pt x="10838" y="974"/>
                </a:lnTo>
                <a:lnTo>
                  <a:pt x="10846" y="962"/>
                </a:lnTo>
                <a:lnTo>
                  <a:pt x="10856" y="950"/>
                </a:lnTo>
                <a:lnTo>
                  <a:pt x="10866" y="938"/>
                </a:lnTo>
                <a:lnTo>
                  <a:pt x="10878" y="928"/>
                </a:lnTo>
                <a:lnTo>
                  <a:pt x="10890" y="918"/>
                </a:lnTo>
                <a:lnTo>
                  <a:pt x="10904" y="910"/>
                </a:lnTo>
                <a:lnTo>
                  <a:pt x="10920" y="902"/>
                </a:lnTo>
                <a:lnTo>
                  <a:pt x="10936" y="896"/>
                </a:lnTo>
                <a:lnTo>
                  <a:pt x="10954" y="890"/>
                </a:lnTo>
                <a:lnTo>
                  <a:pt x="10974" y="886"/>
                </a:lnTo>
                <a:lnTo>
                  <a:pt x="10994" y="882"/>
                </a:lnTo>
                <a:lnTo>
                  <a:pt x="11016" y="880"/>
                </a:lnTo>
                <a:lnTo>
                  <a:pt x="11064" y="878"/>
                </a:lnTo>
                <a:lnTo>
                  <a:pt x="11064" y="878"/>
                </a:lnTo>
                <a:lnTo>
                  <a:pt x="11090" y="878"/>
                </a:lnTo>
                <a:lnTo>
                  <a:pt x="11116" y="882"/>
                </a:lnTo>
                <a:lnTo>
                  <a:pt x="11168" y="890"/>
                </a:lnTo>
                <a:lnTo>
                  <a:pt x="11152" y="610"/>
                </a:lnTo>
                <a:lnTo>
                  <a:pt x="11152" y="610"/>
                </a:lnTo>
                <a:lnTo>
                  <a:pt x="11128" y="608"/>
                </a:lnTo>
                <a:lnTo>
                  <a:pt x="11102" y="608"/>
                </a:lnTo>
                <a:lnTo>
                  <a:pt x="11102" y="608"/>
                </a:lnTo>
                <a:lnTo>
                  <a:pt x="11074" y="608"/>
                </a:lnTo>
                <a:lnTo>
                  <a:pt x="11048" y="612"/>
                </a:lnTo>
                <a:lnTo>
                  <a:pt x="11022" y="618"/>
                </a:lnTo>
                <a:lnTo>
                  <a:pt x="10994" y="626"/>
                </a:lnTo>
                <a:lnTo>
                  <a:pt x="10968" y="634"/>
                </a:lnTo>
                <a:lnTo>
                  <a:pt x="10942" y="646"/>
                </a:lnTo>
                <a:lnTo>
                  <a:pt x="10918" y="658"/>
                </a:lnTo>
                <a:lnTo>
                  <a:pt x="10894" y="672"/>
                </a:lnTo>
                <a:lnTo>
                  <a:pt x="10870" y="688"/>
                </a:lnTo>
                <a:lnTo>
                  <a:pt x="10848" y="706"/>
                </a:lnTo>
                <a:lnTo>
                  <a:pt x="10828" y="724"/>
                </a:lnTo>
                <a:lnTo>
                  <a:pt x="10808" y="742"/>
                </a:lnTo>
                <a:lnTo>
                  <a:pt x="10792" y="762"/>
                </a:lnTo>
                <a:lnTo>
                  <a:pt x="10776" y="782"/>
                </a:lnTo>
                <a:lnTo>
                  <a:pt x="10762" y="804"/>
                </a:lnTo>
                <a:lnTo>
                  <a:pt x="10752" y="826"/>
                </a:lnTo>
                <a:lnTo>
                  <a:pt x="10746" y="826"/>
                </a:lnTo>
                <a:lnTo>
                  <a:pt x="10746" y="826"/>
                </a:lnTo>
                <a:lnTo>
                  <a:pt x="10732" y="726"/>
                </a:lnTo>
                <a:lnTo>
                  <a:pt x="10722" y="680"/>
                </a:lnTo>
                <a:lnTo>
                  <a:pt x="10712" y="638"/>
                </a:lnTo>
                <a:lnTo>
                  <a:pt x="10384" y="662"/>
                </a:lnTo>
                <a:lnTo>
                  <a:pt x="10384" y="662"/>
                </a:lnTo>
                <a:lnTo>
                  <a:pt x="10412" y="792"/>
                </a:lnTo>
                <a:lnTo>
                  <a:pt x="10424" y="856"/>
                </a:lnTo>
                <a:lnTo>
                  <a:pt x="10436" y="920"/>
                </a:lnTo>
                <a:lnTo>
                  <a:pt x="10444" y="982"/>
                </a:lnTo>
                <a:lnTo>
                  <a:pt x="10452" y="1046"/>
                </a:lnTo>
                <a:lnTo>
                  <a:pt x="10456" y="1112"/>
                </a:lnTo>
                <a:lnTo>
                  <a:pt x="10458" y="1178"/>
                </a:lnTo>
                <a:lnTo>
                  <a:pt x="10458" y="1474"/>
                </a:lnTo>
                <a:lnTo>
                  <a:pt x="10458" y="1474"/>
                </a:lnTo>
                <a:lnTo>
                  <a:pt x="10456" y="1580"/>
                </a:lnTo>
                <a:lnTo>
                  <a:pt x="10454" y="1684"/>
                </a:lnTo>
                <a:lnTo>
                  <a:pt x="10446" y="1894"/>
                </a:lnTo>
                <a:close/>
                <a:moveTo>
                  <a:pt x="11342" y="1894"/>
                </a:moveTo>
                <a:lnTo>
                  <a:pt x="11696" y="1894"/>
                </a:lnTo>
                <a:lnTo>
                  <a:pt x="11696" y="1894"/>
                </a:lnTo>
                <a:lnTo>
                  <a:pt x="11690" y="1764"/>
                </a:lnTo>
                <a:lnTo>
                  <a:pt x="11686" y="1636"/>
                </a:lnTo>
                <a:lnTo>
                  <a:pt x="11684" y="1508"/>
                </a:lnTo>
                <a:lnTo>
                  <a:pt x="11684" y="1380"/>
                </a:lnTo>
                <a:lnTo>
                  <a:pt x="11684" y="466"/>
                </a:lnTo>
                <a:lnTo>
                  <a:pt x="11684" y="466"/>
                </a:lnTo>
                <a:lnTo>
                  <a:pt x="11686" y="364"/>
                </a:lnTo>
                <a:lnTo>
                  <a:pt x="11690" y="256"/>
                </a:lnTo>
                <a:lnTo>
                  <a:pt x="11694" y="136"/>
                </a:lnTo>
                <a:lnTo>
                  <a:pt x="11696" y="0"/>
                </a:lnTo>
                <a:lnTo>
                  <a:pt x="11304" y="26"/>
                </a:lnTo>
                <a:lnTo>
                  <a:pt x="11304" y="26"/>
                </a:lnTo>
                <a:lnTo>
                  <a:pt x="11320" y="130"/>
                </a:lnTo>
                <a:lnTo>
                  <a:pt x="11332" y="232"/>
                </a:lnTo>
                <a:lnTo>
                  <a:pt x="11342" y="332"/>
                </a:lnTo>
                <a:lnTo>
                  <a:pt x="11348" y="426"/>
                </a:lnTo>
                <a:lnTo>
                  <a:pt x="11350" y="512"/>
                </a:lnTo>
                <a:lnTo>
                  <a:pt x="11352" y="588"/>
                </a:lnTo>
                <a:lnTo>
                  <a:pt x="11354" y="698"/>
                </a:lnTo>
                <a:lnTo>
                  <a:pt x="11354" y="1380"/>
                </a:lnTo>
                <a:lnTo>
                  <a:pt x="11354" y="1380"/>
                </a:lnTo>
                <a:lnTo>
                  <a:pt x="11352" y="1516"/>
                </a:lnTo>
                <a:lnTo>
                  <a:pt x="11348" y="1644"/>
                </a:lnTo>
                <a:lnTo>
                  <a:pt x="11344" y="1766"/>
                </a:lnTo>
                <a:lnTo>
                  <a:pt x="11342" y="1894"/>
                </a:lnTo>
                <a:close/>
                <a:moveTo>
                  <a:pt x="12158" y="1894"/>
                </a:moveTo>
                <a:lnTo>
                  <a:pt x="12576" y="1894"/>
                </a:lnTo>
                <a:lnTo>
                  <a:pt x="12576" y="1894"/>
                </a:lnTo>
                <a:lnTo>
                  <a:pt x="12496" y="1800"/>
                </a:lnTo>
                <a:lnTo>
                  <a:pt x="12408" y="1694"/>
                </a:lnTo>
                <a:lnTo>
                  <a:pt x="12316" y="1578"/>
                </a:lnTo>
                <a:lnTo>
                  <a:pt x="12220" y="1452"/>
                </a:lnTo>
                <a:lnTo>
                  <a:pt x="12038" y="1210"/>
                </a:lnTo>
                <a:lnTo>
                  <a:pt x="12162" y="1034"/>
                </a:lnTo>
                <a:lnTo>
                  <a:pt x="12162" y="1034"/>
                </a:lnTo>
                <a:lnTo>
                  <a:pt x="12196" y="984"/>
                </a:lnTo>
                <a:lnTo>
                  <a:pt x="12232" y="936"/>
                </a:lnTo>
                <a:lnTo>
                  <a:pt x="12308" y="838"/>
                </a:lnTo>
                <a:lnTo>
                  <a:pt x="12386" y="738"/>
                </a:lnTo>
                <a:lnTo>
                  <a:pt x="12464" y="638"/>
                </a:lnTo>
                <a:lnTo>
                  <a:pt x="12070" y="662"/>
                </a:lnTo>
                <a:lnTo>
                  <a:pt x="11694" y="1238"/>
                </a:lnTo>
                <a:lnTo>
                  <a:pt x="12158" y="1894"/>
                </a:lnTo>
                <a:close/>
                <a:moveTo>
                  <a:pt x="13626" y="1896"/>
                </a:moveTo>
                <a:lnTo>
                  <a:pt x="13626" y="1626"/>
                </a:lnTo>
                <a:lnTo>
                  <a:pt x="13626" y="1626"/>
                </a:lnTo>
                <a:lnTo>
                  <a:pt x="13558" y="1640"/>
                </a:lnTo>
                <a:lnTo>
                  <a:pt x="13488" y="1652"/>
                </a:lnTo>
                <a:lnTo>
                  <a:pt x="13454" y="1658"/>
                </a:lnTo>
                <a:lnTo>
                  <a:pt x="13418" y="1662"/>
                </a:lnTo>
                <a:lnTo>
                  <a:pt x="13384" y="1664"/>
                </a:lnTo>
                <a:lnTo>
                  <a:pt x="13348" y="1666"/>
                </a:lnTo>
                <a:lnTo>
                  <a:pt x="13348" y="1666"/>
                </a:lnTo>
                <a:lnTo>
                  <a:pt x="13314" y="1664"/>
                </a:lnTo>
                <a:lnTo>
                  <a:pt x="13282" y="1662"/>
                </a:lnTo>
                <a:lnTo>
                  <a:pt x="13250" y="1660"/>
                </a:lnTo>
                <a:lnTo>
                  <a:pt x="13220" y="1656"/>
                </a:lnTo>
                <a:lnTo>
                  <a:pt x="13192" y="1650"/>
                </a:lnTo>
                <a:lnTo>
                  <a:pt x="13166" y="1644"/>
                </a:lnTo>
                <a:lnTo>
                  <a:pt x="13140" y="1636"/>
                </a:lnTo>
                <a:lnTo>
                  <a:pt x="13118" y="1628"/>
                </a:lnTo>
                <a:lnTo>
                  <a:pt x="13094" y="1620"/>
                </a:lnTo>
                <a:lnTo>
                  <a:pt x="13074" y="1610"/>
                </a:lnTo>
                <a:lnTo>
                  <a:pt x="13054" y="1600"/>
                </a:lnTo>
                <a:lnTo>
                  <a:pt x="13036" y="1588"/>
                </a:lnTo>
                <a:lnTo>
                  <a:pt x="13002" y="1564"/>
                </a:lnTo>
                <a:lnTo>
                  <a:pt x="12974" y="1538"/>
                </a:lnTo>
                <a:lnTo>
                  <a:pt x="12950" y="1512"/>
                </a:lnTo>
                <a:lnTo>
                  <a:pt x="12930" y="1484"/>
                </a:lnTo>
                <a:lnTo>
                  <a:pt x="12914" y="1456"/>
                </a:lnTo>
                <a:lnTo>
                  <a:pt x="12900" y="1426"/>
                </a:lnTo>
                <a:lnTo>
                  <a:pt x="12890" y="1400"/>
                </a:lnTo>
                <a:lnTo>
                  <a:pt x="12884" y="1372"/>
                </a:lnTo>
                <a:lnTo>
                  <a:pt x="12878" y="1348"/>
                </a:lnTo>
                <a:lnTo>
                  <a:pt x="12876" y="1326"/>
                </a:lnTo>
                <a:lnTo>
                  <a:pt x="13740" y="1326"/>
                </a:lnTo>
                <a:lnTo>
                  <a:pt x="13740" y="1326"/>
                </a:lnTo>
                <a:lnTo>
                  <a:pt x="13742" y="1246"/>
                </a:lnTo>
                <a:lnTo>
                  <a:pt x="13742" y="1246"/>
                </a:lnTo>
                <a:lnTo>
                  <a:pt x="13742" y="1192"/>
                </a:lnTo>
                <a:lnTo>
                  <a:pt x="13736" y="1136"/>
                </a:lnTo>
                <a:lnTo>
                  <a:pt x="13728" y="1080"/>
                </a:lnTo>
                <a:lnTo>
                  <a:pt x="13716" y="1026"/>
                </a:lnTo>
                <a:lnTo>
                  <a:pt x="13698" y="970"/>
                </a:lnTo>
                <a:lnTo>
                  <a:pt x="13688" y="944"/>
                </a:lnTo>
                <a:lnTo>
                  <a:pt x="13678" y="918"/>
                </a:lnTo>
                <a:lnTo>
                  <a:pt x="13664" y="892"/>
                </a:lnTo>
                <a:lnTo>
                  <a:pt x="13650" y="866"/>
                </a:lnTo>
                <a:lnTo>
                  <a:pt x="13636" y="842"/>
                </a:lnTo>
                <a:lnTo>
                  <a:pt x="13620" y="818"/>
                </a:lnTo>
                <a:lnTo>
                  <a:pt x="13602" y="796"/>
                </a:lnTo>
                <a:lnTo>
                  <a:pt x="13584" y="774"/>
                </a:lnTo>
                <a:lnTo>
                  <a:pt x="13562" y="754"/>
                </a:lnTo>
                <a:lnTo>
                  <a:pt x="13540" y="734"/>
                </a:lnTo>
                <a:lnTo>
                  <a:pt x="13518" y="716"/>
                </a:lnTo>
                <a:lnTo>
                  <a:pt x="13492" y="698"/>
                </a:lnTo>
                <a:lnTo>
                  <a:pt x="13466" y="682"/>
                </a:lnTo>
                <a:lnTo>
                  <a:pt x="13438" y="668"/>
                </a:lnTo>
                <a:lnTo>
                  <a:pt x="13408" y="654"/>
                </a:lnTo>
                <a:lnTo>
                  <a:pt x="13378" y="642"/>
                </a:lnTo>
                <a:lnTo>
                  <a:pt x="13344" y="632"/>
                </a:lnTo>
                <a:lnTo>
                  <a:pt x="13310" y="624"/>
                </a:lnTo>
                <a:lnTo>
                  <a:pt x="13274" y="616"/>
                </a:lnTo>
                <a:lnTo>
                  <a:pt x="13236" y="612"/>
                </a:lnTo>
                <a:lnTo>
                  <a:pt x="13194" y="608"/>
                </a:lnTo>
                <a:lnTo>
                  <a:pt x="13154" y="608"/>
                </a:lnTo>
                <a:lnTo>
                  <a:pt x="13154" y="608"/>
                </a:lnTo>
                <a:lnTo>
                  <a:pt x="13120" y="608"/>
                </a:lnTo>
                <a:lnTo>
                  <a:pt x="13088" y="610"/>
                </a:lnTo>
                <a:lnTo>
                  <a:pt x="13056" y="614"/>
                </a:lnTo>
                <a:lnTo>
                  <a:pt x="13026" y="618"/>
                </a:lnTo>
                <a:lnTo>
                  <a:pt x="12996" y="624"/>
                </a:lnTo>
                <a:lnTo>
                  <a:pt x="12966" y="632"/>
                </a:lnTo>
                <a:lnTo>
                  <a:pt x="12938" y="640"/>
                </a:lnTo>
                <a:lnTo>
                  <a:pt x="12910" y="650"/>
                </a:lnTo>
                <a:lnTo>
                  <a:pt x="12882" y="662"/>
                </a:lnTo>
                <a:lnTo>
                  <a:pt x="12856" y="674"/>
                </a:lnTo>
                <a:lnTo>
                  <a:pt x="12830" y="688"/>
                </a:lnTo>
                <a:lnTo>
                  <a:pt x="12806" y="702"/>
                </a:lnTo>
                <a:lnTo>
                  <a:pt x="12782" y="718"/>
                </a:lnTo>
                <a:lnTo>
                  <a:pt x="12760" y="734"/>
                </a:lnTo>
                <a:lnTo>
                  <a:pt x="12738" y="752"/>
                </a:lnTo>
                <a:lnTo>
                  <a:pt x="12718" y="770"/>
                </a:lnTo>
                <a:lnTo>
                  <a:pt x="12698" y="790"/>
                </a:lnTo>
                <a:lnTo>
                  <a:pt x="12678" y="812"/>
                </a:lnTo>
                <a:lnTo>
                  <a:pt x="12662" y="834"/>
                </a:lnTo>
                <a:lnTo>
                  <a:pt x="12646" y="856"/>
                </a:lnTo>
                <a:lnTo>
                  <a:pt x="12630" y="880"/>
                </a:lnTo>
                <a:lnTo>
                  <a:pt x="12616" y="904"/>
                </a:lnTo>
                <a:lnTo>
                  <a:pt x="12602" y="930"/>
                </a:lnTo>
                <a:lnTo>
                  <a:pt x="12592" y="956"/>
                </a:lnTo>
                <a:lnTo>
                  <a:pt x="12580" y="982"/>
                </a:lnTo>
                <a:lnTo>
                  <a:pt x="12572" y="1010"/>
                </a:lnTo>
                <a:lnTo>
                  <a:pt x="12564" y="1040"/>
                </a:lnTo>
                <a:lnTo>
                  <a:pt x="12558" y="1068"/>
                </a:lnTo>
                <a:lnTo>
                  <a:pt x="12552" y="1098"/>
                </a:lnTo>
                <a:lnTo>
                  <a:pt x="12548" y="1130"/>
                </a:lnTo>
                <a:lnTo>
                  <a:pt x="12546" y="1160"/>
                </a:lnTo>
                <a:lnTo>
                  <a:pt x="12546" y="1192"/>
                </a:lnTo>
                <a:lnTo>
                  <a:pt x="12546" y="1192"/>
                </a:lnTo>
                <a:lnTo>
                  <a:pt x="12546" y="1232"/>
                </a:lnTo>
                <a:lnTo>
                  <a:pt x="12550" y="1272"/>
                </a:lnTo>
                <a:lnTo>
                  <a:pt x="12554" y="1310"/>
                </a:lnTo>
                <a:lnTo>
                  <a:pt x="12560" y="1346"/>
                </a:lnTo>
                <a:lnTo>
                  <a:pt x="12566" y="1382"/>
                </a:lnTo>
                <a:lnTo>
                  <a:pt x="12576" y="1418"/>
                </a:lnTo>
                <a:lnTo>
                  <a:pt x="12586" y="1454"/>
                </a:lnTo>
                <a:lnTo>
                  <a:pt x="12598" y="1488"/>
                </a:lnTo>
                <a:lnTo>
                  <a:pt x="12612" y="1520"/>
                </a:lnTo>
                <a:lnTo>
                  <a:pt x="12626" y="1552"/>
                </a:lnTo>
                <a:lnTo>
                  <a:pt x="12642" y="1584"/>
                </a:lnTo>
                <a:lnTo>
                  <a:pt x="12660" y="1614"/>
                </a:lnTo>
                <a:lnTo>
                  <a:pt x="12680" y="1642"/>
                </a:lnTo>
                <a:lnTo>
                  <a:pt x="12702" y="1670"/>
                </a:lnTo>
                <a:lnTo>
                  <a:pt x="12724" y="1698"/>
                </a:lnTo>
                <a:lnTo>
                  <a:pt x="12748" y="1722"/>
                </a:lnTo>
                <a:lnTo>
                  <a:pt x="12772" y="1746"/>
                </a:lnTo>
                <a:lnTo>
                  <a:pt x="12800" y="1770"/>
                </a:lnTo>
                <a:lnTo>
                  <a:pt x="12828" y="1792"/>
                </a:lnTo>
                <a:lnTo>
                  <a:pt x="12856" y="1812"/>
                </a:lnTo>
                <a:lnTo>
                  <a:pt x="12888" y="1830"/>
                </a:lnTo>
                <a:lnTo>
                  <a:pt x="12920" y="1848"/>
                </a:lnTo>
                <a:lnTo>
                  <a:pt x="12952" y="1864"/>
                </a:lnTo>
                <a:lnTo>
                  <a:pt x="12986" y="1878"/>
                </a:lnTo>
                <a:lnTo>
                  <a:pt x="13022" y="1892"/>
                </a:lnTo>
                <a:lnTo>
                  <a:pt x="13060" y="1902"/>
                </a:lnTo>
                <a:lnTo>
                  <a:pt x="13098" y="1912"/>
                </a:lnTo>
                <a:lnTo>
                  <a:pt x="13138" y="1920"/>
                </a:lnTo>
                <a:lnTo>
                  <a:pt x="13178" y="1926"/>
                </a:lnTo>
                <a:lnTo>
                  <a:pt x="13220" y="1930"/>
                </a:lnTo>
                <a:lnTo>
                  <a:pt x="13264" y="1934"/>
                </a:lnTo>
                <a:lnTo>
                  <a:pt x="13308" y="1934"/>
                </a:lnTo>
                <a:lnTo>
                  <a:pt x="13308" y="1934"/>
                </a:lnTo>
                <a:lnTo>
                  <a:pt x="13388" y="1932"/>
                </a:lnTo>
                <a:lnTo>
                  <a:pt x="13426" y="1930"/>
                </a:lnTo>
                <a:lnTo>
                  <a:pt x="13466" y="1926"/>
                </a:lnTo>
                <a:lnTo>
                  <a:pt x="13506" y="1920"/>
                </a:lnTo>
                <a:lnTo>
                  <a:pt x="13546" y="1912"/>
                </a:lnTo>
                <a:lnTo>
                  <a:pt x="13586" y="1904"/>
                </a:lnTo>
                <a:lnTo>
                  <a:pt x="13626" y="1896"/>
                </a:lnTo>
                <a:close/>
                <a:moveTo>
                  <a:pt x="12876" y="1118"/>
                </a:moveTo>
                <a:lnTo>
                  <a:pt x="12876" y="1118"/>
                </a:lnTo>
                <a:lnTo>
                  <a:pt x="12878" y="1100"/>
                </a:lnTo>
                <a:lnTo>
                  <a:pt x="12884" y="1080"/>
                </a:lnTo>
                <a:lnTo>
                  <a:pt x="12890" y="1062"/>
                </a:lnTo>
                <a:lnTo>
                  <a:pt x="12896" y="1042"/>
                </a:lnTo>
                <a:lnTo>
                  <a:pt x="12906" y="1022"/>
                </a:lnTo>
                <a:lnTo>
                  <a:pt x="12918" y="1002"/>
                </a:lnTo>
                <a:lnTo>
                  <a:pt x="12932" y="982"/>
                </a:lnTo>
                <a:lnTo>
                  <a:pt x="12948" y="964"/>
                </a:lnTo>
                <a:lnTo>
                  <a:pt x="12966" y="946"/>
                </a:lnTo>
                <a:lnTo>
                  <a:pt x="12986" y="930"/>
                </a:lnTo>
                <a:lnTo>
                  <a:pt x="13010" y="914"/>
                </a:lnTo>
                <a:lnTo>
                  <a:pt x="13034" y="902"/>
                </a:lnTo>
                <a:lnTo>
                  <a:pt x="13062" y="892"/>
                </a:lnTo>
                <a:lnTo>
                  <a:pt x="13094" y="884"/>
                </a:lnTo>
                <a:lnTo>
                  <a:pt x="13126" y="878"/>
                </a:lnTo>
                <a:lnTo>
                  <a:pt x="13162" y="878"/>
                </a:lnTo>
                <a:lnTo>
                  <a:pt x="13162" y="878"/>
                </a:lnTo>
                <a:lnTo>
                  <a:pt x="13192" y="878"/>
                </a:lnTo>
                <a:lnTo>
                  <a:pt x="13220" y="884"/>
                </a:lnTo>
                <a:lnTo>
                  <a:pt x="13246" y="890"/>
                </a:lnTo>
                <a:lnTo>
                  <a:pt x="13270" y="900"/>
                </a:lnTo>
                <a:lnTo>
                  <a:pt x="13294" y="912"/>
                </a:lnTo>
                <a:lnTo>
                  <a:pt x="13314" y="928"/>
                </a:lnTo>
                <a:lnTo>
                  <a:pt x="13332" y="944"/>
                </a:lnTo>
                <a:lnTo>
                  <a:pt x="13350" y="960"/>
                </a:lnTo>
                <a:lnTo>
                  <a:pt x="13364" y="978"/>
                </a:lnTo>
                <a:lnTo>
                  <a:pt x="13376" y="998"/>
                </a:lnTo>
                <a:lnTo>
                  <a:pt x="13388" y="1018"/>
                </a:lnTo>
                <a:lnTo>
                  <a:pt x="13396" y="1038"/>
                </a:lnTo>
                <a:lnTo>
                  <a:pt x="13404" y="1058"/>
                </a:lnTo>
                <a:lnTo>
                  <a:pt x="13408" y="1078"/>
                </a:lnTo>
                <a:lnTo>
                  <a:pt x="13412" y="1098"/>
                </a:lnTo>
                <a:lnTo>
                  <a:pt x="13412" y="1118"/>
                </a:lnTo>
                <a:lnTo>
                  <a:pt x="12876" y="1118"/>
                </a:lnTo>
                <a:close/>
                <a:moveTo>
                  <a:pt x="14602" y="1922"/>
                </a:moveTo>
                <a:lnTo>
                  <a:pt x="14622" y="1658"/>
                </a:lnTo>
                <a:lnTo>
                  <a:pt x="14622" y="1658"/>
                </a:lnTo>
                <a:lnTo>
                  <a:pt x="14582" y="1664"/>
                </a:lnTo>
                <a:lnTo>
                  <a:pt x="14540" y="1666"/>
                </a:lnTo>
                <a:lnTo>
                  <a:pt x="14540" y="1666"/>
                </a:lnTo>
                <a:lnTo>
                  <a:pt x="14510" y="1664"/>
                </a:lnTo>
                <a:lnTo>
                  <a:pt x="14482" y="1660"/>
                </a:lnTo>
                <a:lnTo>
                  <a:pt x="14458" y="1654"/>
                </a:lnTo>
                <a:lnTo>
                  <a:pt x="14436" y="1644"/>
                </a:lnTo>
                <a:lnTo>
                  <a:pt x="14418" y="1634"/>
                </a:lnTo>
                <a:lnTo>
                  <a:pt x="14404" y="1620"/>
                </a:lnTo>
                <a:lnTo>
                  <a:pt x="14392" y="1604"/>
                </a:lnTo>
                <a:lnTo>
                  <a:pt x="14382" y="1586"/>
                </a:lnTo>
                <a:lnTo>
                  <a:pt x="14376" y="1566"/>
                </a:lnTo>
                <a:lnTo>
                  <a:pt x="14370" y="1544"/>
                </a:lnTo>
                <a:lnTo>
                  <a:pt x="14366" y="1520"/>
                </a:lnTo>
                <a:lnTo>
                  <a:pt x="14362" y="1496"/>
                </a:lnTo>
                <a:lnTo>
                  <a:pt x="14360" y="1438"/>
                </a:lnTo>
                <a:lnTo>
                  <a:pt x="14360" y="1376"/>
                </a:lnTo>
                <a:lnTo>
                  <a:pt x="14360" y="882"/>
                </a:lnTo>
                <a:lnTo>
                  <a:pt x="14608" y="882"/>
                </a:lnTo>
                <a:lnTo>
                  <a:pt x="14624" y="638"/>
                </a:lnTo>
                <a:lnTo>
                  <a:pt x="14624" y="638"/>
                </a:lnTo>
                <a:lnTo>
                  <a:pt x="14546" y="644"/>
                </a:lnTo>
                <a:lnTo>
                  <a:pt x="14478" y="648"/>
                </a:lnTo>
                <a:lnTo>
                  <a:pt x="14416" y="650"/>
                </a:lnTo>
                <a:lnTo>
                  <a:pt x="14360" y="650"/>
                </a:lnTo>
                <a:lnTo>
                  <a:pt x="14360" y="608"/>
                </a:lnTo>
                <a:lnTo>
                  <a:pt x="14360" y="608"/>
                </a:lnTo>
                <a:lnTo>
                  <a:pt x="14362" y="550"/>
                </a:lnTo>
                <a:lnTo>
                  <a:pt x="14368" y="468"/>
                </a:lnTo>
                <a:lnTo>
                  <a:pt x="14382" y="282"/>
                </a:lnTo>
                <a:lnTo>
                  <a:pt x="14030" y="404"/>
                </a:lnTo>
                <a:lnTo>
                  <a:pt x="14030" y="650"/>
                </a:lnTo>
                <a:lnTo>
                  <a:pt x="13812" y="650"/>
                </a:lnTo>
                <a:lnTo>
                  <a:pt x="13794" y="894"/>
                </a:lnTo>
                <a:lnTo>
                  <a:pt x="13794" y="894"/>
                </a:lnTo>
                <a:lnTo>
                  <a:pt x="13926" y="886"/>
                </a:lnTo>
                <a:lnTo>
                  <a:pt x="13982" y="884"/>
                </a:lnTo>
                <a:lnTo>
                  <a:pt x="14030" y="882"/>
                </a:lnTo>
                <a:lnTo>
                  <a:pt x="14030" y="1496"/>
                </a:lnTo>
                <a:lnTo>
                  <a:pt x="14030" y="1496"/>
                </a:lnTo>
                <a:lnTo>
                  <a:pt x="14030" y="1530"/>
                </a:lnTo>
                <a:lnTo>
                  <a:pt x="14032" y="1564"/>
                </a:lnTo>
                <a:lnTo>
                  <a:pt x="14036" y="1594"/>
                </a:lnTo>
                <a:lnTo>
                  <a:pt x="14042" y="1624"/>
                </a:lnTo>
                <a:lnTo>
                  <a:pt x="14048" y="1652"/>
                </a:lnTo>
                <a:lnTo>
                  <a:pt x="14054" y="1676"/>
                </a:lnTo>
                <a:lnTo>
                  <a:pt x="14064" y="1702"/>
                </a:lnTo>
                <a:lnTo>
                  <a:pt x="14072" y="1724"/>
                </a:lnTo>
                <a:lnTo>
                  <a:pt x="14084" y="1746"/>
                </a:lnTo>
                <a:lnTo>
                  <a:pt x="14096" y="1766"/>
                </a:lnTo>
                <a:lnTo>
                  <a:pt x="14108" y="1784"/>
                </a:lnTo>
                <a:lnTo>
                  <a:pt x="14120" y="1800"/>
                </a:lnTo>
                <a:lnTo>
                  <a:pt x="14136" y="1816"/>
                </a:lnTo>
                <a:lnTo>
                  <a:pt x="14150" y="1832"/>
                </a:lnTo>
                <a:lnTo>
                  <a:pt x="14166" y="1844"/>
                </a:lnTo>
                <a:lnTo>
                  <a:pt x="14180" y="1858"/>
                </a:lnTo>
                <a:lnTo>
                  <a:pt x="14214" y="1878"/>
                </a:lnTo>
                <a:lnTo>
                  <a:pt x="14248" y="1896"/>
                </a:lnTo>
                <a:lnTo>
                  <a:pt x="14284" y="1910"/>
                </a:lnTo>
                <a:lnTo>
                  <a:pt x="14320" y="1920"/>
                </a:lnTo>
                <a:lnTo>
                  <a:pt x="14356" y="1926"/>
                </a:lnTo>
                <a:lnTo>
                  <a:pt x="14390" y="1932"/>
                </a:lnTo>
                <a:lnTo>
                  <a:pt x="14424" y="1934"/>
                </a:lnTo>
                <a:lnTo>
                  <a:pt x="14456" y="1934"/>
                </a:lnTo>
                <a:lnTo>
                  <a:pt x="14456" y="1934"/>
                </a:lnTo>
                <a:lnTo>
                  <a:pt x="14494" y="1934"/>
                </a:lnTo>
                <a:lnTo>
                  <a:pt x="14530" y="1930"/>
                </a:lnTo>
                <a:lnTo>
                  <a:pt x="14602" y="1922"/>
                </a:lnTo>
                <a:close/>
                <a:moveTo>
                  <a:pt x="14854" y="224"/>
                </a:moveTo>
                <a:lnTo>
                  <a:pt x="14854" y="390"/>
                </a:lnTo>
                <a:lnTo>
                  <a:pt x="15210" y="370"/>
                </a:lnTo>
                <a:lnTo>
                  <a:pt x="15210" y="224"/>
                </a:lnTo>
                <a:lnTo>
                  <a:pt x="15210" y="224"/>
                </a:lnTo>
                <a:lnTo>
                  <a:pt x="15210" y="170"/>
                </a:lnTo>
                <a:lnTo>
                  <a:pt x="15212" y="116"/>
                </a:lnTo>
                <a:lnTo>
                  <a:pt x="15214" y="60"/>
                </a:lnTo>
                <a:lnTo>
                  <a:pt x="15220" y="0"/>
                </a:lnTo>
                <a:lnTo>
                  <a:pt x="14842" y="28"/>
                </a:lnTo>
                <a:lnTo>
                  <a:pt x="14842" y="28"/>
                </a:lnTo>
                <a:lnTo>
                  <a:pt x="14850" y="130"/>
                </a:lnTo>
                <a:lnTo>
                  <a:pt x="14854" y="176"/>
                </a:lnTo>
                <a:lnTo>
                  <a:pt x="14854" y="224"/>
                </a:lnTo>
                <a:close/>
                <a:moveTo>
                  <a:pt x="15234" y="1894"/>
                </a:moveTo>
                <a:lnTo>
                  <a:pt x="15234" y="1894"/>
                </a:lnTo>
                <a:lnTo>
                  <a:pt x="15226" y="1684"/>
                </a:lnTo>
                <a:lnTo>
                  <a:pt x="15222" y="1580"/>
                </a:lnTo>
                <a:lnTo>
                  <a:pt x="15222" y="1474"/>
                </a:lnTo>
                <a:lnTo>
                  <a:pt x="15222" y="1026"/>
                </a:lnTo>
                <a:lnTo>
                  <a:pt x="15222" y="1026"/>
                </a:lnTo>
                <a:lnTo>
                  <a:pt x="15222" y="938"/>
                </a:lnTo>
                <a:lnTo>
                  <a:pt x="15224" y="854"/>
                </a:lnTo>
                <a:lnTo>
                  <a:pt x="15234" y="638"/>
                </a:lnTo>
                <a:lnTo>
                  <a:pt x="14854" y="662"/>
                </a:lnTo>
                <a:lnTo>
                  <a:pt x="14854" y="662"/>
                </a:lnTo>
                <a:lnTo>
                  <a:pt x="14870" y="792"/>
                </a:lnTo>
                <a:lnTo>
                  <a:pt x="14880" y="920"/>
                </a:lnTo>
                <a:lnTo>
                  <a:pt x="14888" y="1046"/>
                </a:lnTo>
                <a:lnTo>
                  <a:pt x="14890" y="1112"/>
                </a:lnTo>
                <a:lnTo>
                  <a:pt x="14890" y="1178"/>
                </a:lnTo>
                <a:lnTo>
                  <a:pt x="14890" y="1474"/>
                </a:lnTo>
                <a:lnTo>
                  <a:pt x="14890" y="1474"/>
                </a:lnTo>
                <a:lnTo>
                  <a:pt x="14890" y="1580"/>
                </a:lnTo>
                <a:lnTo>
                  <a:pt x="14886" y="1684"/>
                </a:lnTo>
                <a:lnTo>
                  <a:pt x="14878" y="1894"/>
                </a:lnTo>
                <a:lnTo>
                  <a:pt x="15234" y="1894"/>
                </a:lnTo>
                <a:close/>
                <a:moveTo>
                  <a:pt x="18254" y="632"/>
                </a:moveTo>
                <a:lnTo>
                  <a:pt x="17950" y="650"/>
                </a:lnTo>
                <a:lnTo>
                  <a:pt x="17950" y="650"/>
                </a:lnTo>
                <a:lnTo>
                  <a:pt x="17936" y="730"/>
                </a:lnTo>
                <a:lnTo>
                  <a:pt x="17930" y="770"/>
                </a:lnTo>
                <a:lnTo>
                  <a:pt x="17924" y="812"/>
                </a:lnTo>
                <a:lnTo>
                  <a:pt x="17924" y="812"/>
                </a:lnTo>
                <a:lnTo>
                  <a:pt x="17898" y="784"/>
                </a:lnTo>
                <a:lnTo>
                  <a:pt x="17866" y="752"/>
                </a:lnTo>
                <a:lnTo>
                  <a:pt x="17828" y="718"/>
                </a:lnTo>
                <a:lnTo>
                  <a:pt x="17806" y="700"/>
                </a:lnTo>
                <a:lnTo>
                  <a:pt x="17782" y="684"/>
                </a:lnTo>
                <a:lnTo>
                  <a:pt x="17756" y="670"/>
                </a:lnTo>
                <a:lnTo>
                  <a:pt x="17728" y="654"/>
                </a:lnTo>
                <a:lnTo>
                  <a:pt x="17696" y="642"/>
                </a:lnTo>
                <a:lnTo>
                  <a:pt x="17662" y="630"/>
                </a:lnTo>
                <a:lnTo>
                  <a:pt x="17626" y="620"/>
                </a:lnTo>
                <a:lnTo>
                  <a:pt x="17586" y="614"/>
                </a:lnTo>
                <a:lnTo>
                  <a:pt x="17544" y="610"/>
                </a:lnTo>
                <a:lnTo>
                  <a:pt x="17498" y="608"/>
                </a:lnTo>
                <a:lnTo>
                  <a:pt x="17498" y="608"/>
                </a:lnTo>
                <a:lnTo>
                  <a:pt x="17464" y="608"/>
                </a:lnTo>
                <a:lnTo>
                  <a:pt x="17430" y="610"/>
                </a:lnTo>
                <a:lnTo>
                  <a:pt x="17398" y="614"/>
                </a:lnTo>
                <a:lnTo>
                  <a:pt x="17366" y="620"/>
                </a:lnTo>
                <a:lnTo>
                  <a:pt x="17336" y="626"/>
                </a:lnTo>
                <a:lnTo>
                  <a:pt x="17306" y="634"/>
                </a:lnTo>
                <a:lnTo>
                  <a:pt x="17276" y="644"/>
                </a:lnTo>
                <a:lnTo>
                  <a:pt x="17248" y="654"/>
                </a:lnTo>
                <a:lnTo>
                  <a:pt x="17222" y="666"/>
                </a:lnTo>
                <a:lnTo>
                  <a:pt x="17196" y="680"/>
                </a:lnTo>
                <a:lnTo>
                  <a:pt x="17170" y="694"/>
                </a:lnTo>
                <a:lnTo>
                  <a:pt x="17146" y="710"/>
                </a:lnTo>
                <a:lnTo>
                  <a:pt x="17124" y="728"/>
                </a:lnTo>
                <a:lnTo>
                  <a:pt x="17102" y="746"/>
                </a:lnTo>
                <a:lnTo>
                  <a:pt x="17082" y="764"/>
                </a:lnTo>
                <a:lnTo>
                  <a:pt x="17062" y="786"/>
                </a:lnTo>
                <a:lnTo>
                  <a:pt x="17042" y="806"/>
                </a:lnTo>
                <a:lnTo>
                  <a:pt x="17026" y="830"/>
                </a:lnTo>
                <a:lnTo>
                  <a:pt x="17008" y="854"/>
                </a:lnTo>
                <a:lnTo>
                  <a:pt x="16994" y="878"/>
                </a:lnTo>
                <a:lnTo>
                  <a:pt x="16980" y="904"/>
                </a:lnTo>
                <a:lnTo>
                  <a:pt x="16966" y="930"/>
                </a:lnTo>
                <a:lnTo>
                  <a:pt x="16954" y="958"/>
                </a:lnTo>
                <a:lnTo>
                  <a:pt x="16944" y="986"/>
                </a:lnTo>
                <a:lnTo>
                  <a:pt x="16934" y="1016"/>
                </a:lnTo>
                <a:lnTo>
                  <a:pt x="16926" y="1046"/>
                </a:lnTo>
                <a:lnTo>
                  <a:pt x="16918" y="1076"/>
                </a:lnTo>
                <a:lnTo>
                  <a:pt x="16914" y="1108"/>
                </a:lnTo>
                <a:lnTo>
                  <a:pt x="16908" y="1140"/>
                </a:lnTo>
                <a:lnTo>
                  <a:pt x="16906" y="1174"/>
                </a:lnTo>
                <a:lnTo>
                  <a:pt x="16904" y="1208"/>
                </a:lnTo>
                <a:lnTo>
                  <a:pt x="16902" y="1242"/>
                </a:lnTo>
                <a:lnTo>
                  <a:pt x="16902" y="1242"/>
                </a:lnTo>
                <a:lnTo>
                  <a:pt x="16904" y="1280"/>
                </a:lnTo>
                <a:lnTo>
                  <a:pt x="16906" y="1318"/>
                </a:lnTo>
                <a:lnTo>
                  <a:pt x="16908" y="1354"/>
                </a:lnTo>
                <a:lnTo>
                  <a:pt x="16914" y="1390"/>
                </a:lnTo>
                <a:lnTo>
                  <a:pt x="16918" y="1424"/>
                </a:lnTo>
                <a:lnTo>
                  <a:pt x="16926" y="1458"/>
                </a:lnTo>
                <a:lnTo>
                  <a:pt x="16934" y="1490"/>
                </a:lnTo>
                <a:lnTo>
                  <a:pt x="16944" y="1522"/>
                </a:lnTo>
                <a:lnTo>
                  <a:pt x="16954" y="1554"/>
                </a:lnTo>
                <a:lnTo>
                  <a:pt x="16966" y="1584"/>
                </a:lnTo>
                <a:lnTo>
                  <a:pt x="16980" y="1612"/>
                </a:lnTo>
                <a:lnTo>
                  <a:pt x="16994" y="1640"/>
                </a:lnTo>
                <a:lnTo>
                  <a:pt x="17008" y="1668"/>
                </a:lnTo>
                <a:lnTo>
                  <a:pt x="17024" y="1694"/>
                </a:lnTo>
                <a:lnTo>
                  <a:pt x="17042" y="1718"/>
                </a:lnTo>
                <a:lnTo>
                  <a:pt x="17060" y="1742"/>
                </a:lnTo>
                <a:lnTo>
                  <a:pt x="17080" y="1764"/>
                </a:lnTo>
                <a:lnTo>
                  <a:pt x="17100" y="1784"/>
                </a:lnTo>
                <a:lnTo>
                  <a:pt x="17122" y="1804"/>
                </a:lnTo>
                <a:lnTo>
                  <a:pt x="17144" y="1824"/>
                </a:lnTo>
                <a:lnTo>
                  <a:pt x="17166" y="1840"/>
                </a:lnTo>
                <a:lnTo>
                  <a:pt x="17192" y="1856"/>
                </a:lnTo>
                <a:lnTo>
                  <a:pt x="17216" y="1870"/>
                </a:lnTo>
                <a:lnTo>
                  <a:pt x="17242" y="1884"/>
                </a:lnTo>
                <a:lnTo>
                  <a:pt x="17270" y="1896"/>
                </a:lnTo>
                <a:lnTo>
                  <a:pt x="17298" y="1906"/>
                </a:lnTo>
                <a:lnTo>
                  <a:pt x="17326" y="1914"/>
                </a:lnTo>
                <a:lnTo>
                  <a:pt x="17354" y="1922"/>
                </a:lnTo>
                <a:lnTo>
                  <a:pt x="17386" y="1928"/>
                </a:lnTo>
                <a:lnTo>
                  <a:pt x="17416" y="1932"/>
                </a:lnTo>
                <a:lnTo>
                  <a:pt x="17448" y="1934"/>
                </a:lnTo>
                <a:lnTo>
                  <a:pt x="17480" y="1934"/>
                </a:lnTo>
                <a:lnTo>
                  <a:pt x="17480" y="1934"/>
                </a:lnTo>
                <a:lnTo>
                  <a:pt x="17530" y="1934"/>
                </a:lnTo>
                <a:lnTo>
                  <a:pt x="17574" y="1928"/>
                </a:lnTo>
                <a:lnTo>
                  <a:pt x="17616" y="1922"/>
                </a:lnTo>
                <a:lnTo>
                  <a:pt x="17654" y="1912"/>
                </a:lnTo>
                <a:lnTo>
                  <a:pt x="17688" y="1900"/>
                </a:lnTo>
                <a:lnTo>
                  <a:pt x="17718" y="1886"/>
                </a:lnTo>
                <a:lnTo>
                  <a:pt x="17746" y="1870"/>
                </a:lnTo>
                <a:lnTo>
                  <a:pt x="17770" y="1854"/>
                </a:lnTo>
                <a:lnTo>
                  <a:pt x="17794" y="1836"/>
                </a:lnTo>
                <a:lnTo>
                  <a:pt x="17812" y="1818"/>
                </a:lnTo>
                <a:lnTo>
                  <a:pt x="17830" y="1798"/>
                </a:lnTo>
                <a:lnTo>
                  <a:pt x="17846" y="1778"/>
                </a:lnTo>
                <a:lnTo>
                  <a:pt x="17860" y="1760"/>
                </a:lnTo>
                <a:lnTo>
                  <a:pt x="17872" y="1740"/>
                </a:lnTo>
                <a:lnTo>
                  <a:pt x="17894" y="1702"/>
                </a:lnTo>
                <a:lnTo>
                  <a:pt x="17900" y="1702"/>
                </a:lnTo>
                <a:lnTo>
                  <a:pt x="17900" y="1796"/>
                </a:lnTo>
                <a:lnTo>
                  <a:pt x="17900" y="1796"/>
                </a:lnTo>
                <a:lnTo>
                  <a:pt x="17898" y="1842"/>
                </a:lnTo>
                <a:lnTo>
                  <a:pt x="17896" y="1886"/>
                </a:lnTo>
                <a:lnTo>
                  <a:pt x="17892" y="1928"/>
                </a:lnTo>
                <a:lnTo>
                  <a:pt x="17886" y="1968"/>
                </a:lnTo>
                <a:lnTo>
                  <a:pt x="17876" y="2004"/>
                </a:lnTo>
                <a:lnTo>
                  <a:pt x="17862" y="2038"/>
                </a:lnTo>
                <a:lnTo>
                  <a:pt x="17854" y="2054"/>
                </a:lnTo>
                <a:lnTo>
                  <a:pt x="17846" y="2070"/>
                </a:lnTo>
                <a:lnTo>
                  <a:pt x="17836" y="2084"/>
                </a:lnTo>
                <a:lnTo>
                  <a:pt x="17824" y="2098"/>
                </a:lnTo>
                <a:lnTo>
                  <a:pt x="17812" y="2110"/>
                </a:lnTo>
                <a:lnTo>
                  <a:pt x="17798" y="2122"/>
                </a:lnTo>
                <a:lnTo>
                  <a:pt x="17782" y="2134"/>
                </a:lnTo>
                <a:lnTo>
                  <a:pt x="17764" y="2146"/>
                </a:lnTo>
                <a:lnTo>
                  <a:pt x="17746" y="2156"/>
                </a:lnTo>
                <a:lnTo>
                  <a:pt x="17726" y="2164"/>
                </a:lnTo>
                <a:lnTo>
                  <a:pt x="17706" y="2172"/>
                </a:lnTo>
                <a:lnTo>
                  <a:pt x="17682" y="2180"/>
                </a:lnTo>
                <a:lnTo>
                  <a:pt x="17658" y="2186"/>
                </a:lnTo>
                <a:lnTo>
                  <a:pt x="17630" y="2192"/>
                </a:lnTo>
                <a:lnTo>
                  <a:pt x="17572" y="2202"/>
                </a:lnTo>
                <a:lnTo>
                  <a:pt x="17504" y="2208"/>
                </a:lnTo>
                <a:lnTo>
                  <a:pt x="17430" y="2208"/>
                </a:lnTo>
                <a:lnTo>
                  <a:pt x="17430" y="2208"/>
                </a:lnTo>
                <a:lnTo>
                  <a:pt x="17380" y="2208"/>
                </a:lnTo>
                <a:lnTo>
                  <a:pt x="17330" y="2206"/>
                </a:lnTo>
                <a:lnTo>
                  <a:pt x="17280" y="2200"/>
                </a:lnTo>
                <a:lnTo>
                  <a:pt x="17230" y="2196"/>
                </a:lnTo>
                <a:lnTo>
                  <a:pt x="17132" y="2182"/>
                </a:lnTo>
                <a:lnTo>
                  <a:pt x="17032" y="2168"/>
                </a:lnTo>
                <a:lnTo>
                  <a:pt x="17042" y="2442"/>
                </a:lnTo>
                <a:lnTo>
                  <a:pt x="17042" y="2442"/>
                </a:lnTo>
                <a:lnTo>
                  <a:pt x="17140" y="2456"/>
                </a:lnTo>
                <a:lnTo>
                  <a:pt x="17236" y="2468"/>
                </a:lnTo>
                <a:lnTo>
                  <a:pt x="17334" y="2476"/>
                </a:lnTo>
                <a:lnTo>
                  <a:pt x="17382" y="2478"/>
                </a:lnTo>
                <a:lnTo>
                  <a:pt x="17432" y="2478"/>
                </a:lnTo>
                <a:lnTo>
                  <a:pt x="17432" y="2478"/>
                </a:lnTo>
                <a:lnTo>
                  <a:pt x="17530" y="2476"/>
                </a:lnTo>
                <a:lnTo>
                  <a:pt x="17576" y="2474"/>
                </a:lnTo>
                <a:lnTo>
                  <a:pt x="17622" y="2470"/>
                </a:lnTo>
                <a:lnTo>
                  <a:pt x="17666" y="2464"/>
                </a:lnTo>
                <a:lnTo>
                  <a:pt x="17706" y="2458"/>
                </a:lnTo>
                <a:lnTo>
                  <a:pt x="17746" y="2450"/>
                </a:lnTo>
                <a:lnTo>
                  <a:pt x="17784" y="2440"/>
                </a:lnTo>
                <a:lnTo>
                  <a:pt x="17820" y="2430"/>
                </a:lnTo>
                <a:lnTo>
                  <a:pt x="17856" y="2418"/>
                </a:lnTo>
                <a:lnTo>
                  <a:pt x="17888" y="2406"/>
                </a:lnTo>
                <a:lnTo>
                  <a:pt x="17920" y="2392"/>
                </a:lnTo>
                <a:lnTo>
                  <a:pt x="17950" y="2376"/>
                </a:lnTo>
                <a:lnTo>
                  <a:pt x="17978" y="2358"/>
                </a:lnTo>
                <a:lnTo>
                  <a:pt x="18004" y="2340"/>
                </a:lnTo>
                <a:lnTo>
                  <a:pt x="18030" y="2320"/>
                </a:lnTo>
                <a:lnTo>
                  <a:pt x="18052" y="2300"/>
                </a:lnTo>
                <a:lnTo>
                  <a:pt x="18074" y="2276"/>
                </a:lnTo>
                <a:lnTo>
                  <a:pt x="18094" y="2252"/>
                </a:lnTo>
                <a:lnTo>
                  <a:pt x="18112" y="2226"/>
                </a:lnTo>
                <a:lnTo>
                  <a:pt x="18130" y="2200"/>
                </a:lnTo>
                <a:lnTo>
                  <a:pt x="18144" y="2170"/>
                </a:lnTo>
                <a:lnTo>
                  <a:pt x="18158" y="2140"/>
                </a:lnTo>
                <a:lnTo>
                  <a:pt x="18172" y="2108"/>
                </a:lnTo>
                <a:lnTo>
                  <a:pt x="18182" y="2076"/>
                </a:lnTo>
                <a:lnTo>
                  <a:pt x="18192" y="2040"/>
                </a:lnTo>
                <a:lnTo>
                  <a:pt x="18200" y="2004"/>
                </a:lnTo>
                <a:lnTo>
                  <a:pt x="18206" y="1966"/>
                </a:lnTo>
                <a:lnTo>
                  <a:pt x="18210" y="1926"/>
                </a:lnTo>
                <a:lnTo>
                  <a:pt x="18214" y="1884"/>
                </a:lnTo>
                <a:lnTo>
                  <a:pt x="18216" y="1840"/>
                </a:lnTo>
                <a:lnTo>
                  <a:pt x="18218" y="1796"/>
                </a:lnTo>
                <a:lnTo>
                  <a:pt x="18218" y="1796"/>
                </a:lnTo>
                <a:lnTo>
                  <a:pt x="18216" y="1646"/>
                </a:lnTo>
                <a:lnTo>
                  <a:pt x="18212" y="1488"/>
                </a:lnTo>
                <a:lnTo>
                  <a:pt x="18206" y="1346"/>
                </a:lnTo>
                <a:lnTo>
                  <a:pt x="18206" y="1242"/>
                </a:lnTo>
                <a:lnTo>
                  <a:pt x="18206" y="1242"/>
                </a:lnTo>
                <a:lnTo>
                  <a:pt x="18206" y="1186"/>
                </a:lnTo>
                <a:lnTo>
                  <a:pt x="18210" y="1116"/>
                </a:lnTo>
                <a:lnTo>
                  <a:pt x="18222" y="954"/>
                </a:lnTo>
                <a:lnTo>
                  <a:pt x="18238" y="784"/>
                </a:lnTo>
                <a:lnTo>
                  <a:pt x="18254" y="632"/>
                </a:lnTo>
                <a:close/>
                <a:moveTo>
                  <a:pt x="17234" y="1244"/>
                </a:moveTo>
                <a:lnTo>
                  <a:pt x="17234" y="1244"/>
                </a:lnTo>
                <a:lnTo>
                  <a:pt x="17234" y="1204"/>
                </a:lnTo>
                <a:lnTo>
                  <a:pt x="17238" y="1166"/>
                </a:lnTo>
                <a:lnTo>
                  <a:pt x="17246" y="1128"/>
                </a:lnTo>
                <a:lnTo>
                  <a:pt x="17254" y="1094"/>
                </a:lnTo>
                <a:lnTo>
                  <a:pt x="17266" y="1062"/>
                </a:lnTo>
                <a:lnTo>
                  <a:pt x="17282" y="1032"/>
                </a:lnTo>
                <a:lnTo>
                  <a:pt x="17298" y="1004"/>
                </a:lnTo>
                <a:lnTo>
                  <a:pt x="17318" y="978"/>
                </a:lnTo>
                <a:lnTo>
                  <a:pt x="17342" y="956"/>
                </a:lnTo>
                <a:lnTo>
                  <a:pt x="17366" y="936"/>
                </a:lnTo>
                <a:lnTo>
                  <a:pt x="17394" y="918"/>
                </a:lnTo>
                <a:lnTo>
                  <a:pt x="17424" y="904"/>
                </a:lnTo>
                <a:lnTo>
                  <a:pt x="17456" y="892"/>
                </a:lnTo>
                <a:lnTo>
                  <a:pt x="17490" y="884"/>
                </a:lnTo>
                <a:lnTo>
                  <a:pt x="17526" y="878"/>
                </a:lnTo>
                <a:lnTo>
                  <a:pt x="17566" y="878"/>
                </a:lnTo>
                <a:lnTo>
                  <a:pt x="17566" y="878"/>
                </a:lnTo>
                <a:lnTo>
                  <a:pt x="17604" y="878"/>
                </a:lnTo>
                <a:lnTo>
                  <a:pt x="17638" y="884"/>
                </a:lnTo>
                <a:lnTo>
                  <a:pt x="17672" y="890"/>
                </a:lnTo>
                <a:lnTo>
                  <a:pt x="17702" y="900"/>
                </a:lnTo>
                <a:lnTo>
                  <a:pt x="17730" y="914"/>
                </a:lnTo>
                <a:lnTo>
                  <a:pt x="17756" y="930"/>
                </a:lnTo>
                <a:lnTo>
                  <a:pt x="17780" y="948"/>
                </a:lnTo>
                <a:lnTo>
                  <a:pt x="17802" y="970"/>
                </a:lnTo>
                <a:lnTo>
                  <a:pt x="17822" y="994"/>
                </a:lnTo>
                <a:lnTo>
                  <a:pt x="17838" y="1022"/>
                </a:lnTo>
                <a:lnTo>
                  <a:pt x="17854" y="1052"/>
                </a:lnTo>
                <a:lnTo>
                  <a:pt x="17866" y="1084"/>
                </a:lnTo>
                <a:lnTo>
                  <a:pt x="17874" y="1120"/>
                </a:lnTo>
                <a:lnTo>
                  <a:pt x="17882" y="1158"/>
                </a:lnTo>
                <a:lnTo>
                  <a:pt x="17886" y="1198"/>
                </a:lnTo>
                <a:lnTo>
                  <a:pt x="17886" y="1242"/>
                </a:lnTo>
                <a:lnTo>
                  <a:pt x="17886" y="1242"/>
                </a:lnTo>
                <a:lnTo>
                  <a:pt x="17886" y="1288"/>
                </a:lnTo>
                <a:lnTo>
                  <a:pt x="17882" y="1334"/>
                </a:lnTo>
                <a:lnTo>
                  <a:pt x="17874" y="1376"/>
                </a:lnTo>
                <a:lnTo>
                  <a:pt x="17866" y="1416"/>
                </a:lnTo>
                <a:lnTo>
                  <a:pt x="17854" y="1452"/>
                </a:lnTo>
                <a:lnTo>
                  <a:pt x="17840" y="1488"/>
                </a:lnTo>
                <a:lnTo>
                  <a:pt x="17824" y="1520"/>
                </a:lnTo>
                <a:lnTo>
                  <a:pt x="17804" y="1550"/>
                </a:lnTo>
                <a:lnTo>
                  <a:pt x="17782" y="1576"/>
                </a:lnTo>
                <a:lnTo>
                  <a:pt x="17758" y="1598"/>
                </a:lnTo>
                <a:lnTo>
                  <a:pt x="17732" y="1618"/>
                </a:lnTo>
                <a:lnTo>
                  <a:pt x="17702" y="1636"/>
                </a:lnTo>
                <a:lnTo>
                  <a:pt x="17672" y="1648"/>
                </a:lnTo>
                <a:lnTo>
                  <a:pt x="17638" y="1658"/>
                </a:lnTo>
                <a:lnTo>
                  <a:pt x="17602" y="1664"/>
                </a:lnTo>
                <a:lnTo>
                  <a:pt x="17564" y="1666"/>
                </a:lnTo>
                <a:lnTo>
                  <a:pt x="17564" y="1666"/>
                </a:lnTo>
                <a:lnTo>
                  <a:pt x="17528" y="1664"/>
                </a:lnTo>
                <a:lnTo>
                  <a:pt x="17492" y="1658"/>
                </a:lnTo>
                <a:lnTo>
                  <a:pt x="17460" y="1648"/>
                </a:lnTo>
                <a:lnTo>
                  <a:pt x="17428" y="1634"/>
                </a:lnTo>
                <a:lnTo>
                  <a:pt x="17400" y="1616"/>
                </a:lnTo>
                <a:lnTo>
                  <a:pt x="17372" y="1596"/>
                </a:lnTo>
                <a:lnTo>
                  <a:pt x="17346" y="1572"/>
                </a:lnTo>
                <a:lnTo>
                  <a:pt x="17324" y="1544"/>
                </a:lnTo>
                <a:lnTo>
                  <a:pt x="17304" y="1516"/>
                </a:lnTo>
                <a:lnTo>
                  <a:pt x="17286" y="1484"/>
                </a:lnTo>
                <a:lnTo>
                  <a:pt x="17270" y="1448"/>
                </a:lnTo>
                <a:lnTo>
                  <a:pt x="17256" y="1412"/>
                </a:lnTo>
                <a:lnTo>
                  <a:pt x="17246" y="1372"/>
                </a:lnTo>
                <a:lnTo>
                  <a:pt x="17240" y="1332"/>
                </a:lnTo>
                <a:lnTo>
                  <a:pt x="17234" y="1288"/>
                </a:lnTo>
                <a:lnTo>
                  <a:pt x="17234" y="1244"/>
                </a:lnTo>
                <a:lnTo>
                  <a:pt x="17234" y="1244"/>
                </a:lnTo>
                <a:close/>
                <a:moveTo>
                  <a:pt x="15510" y="1894"/>
                </a:moveTo>
                <a:lnTo>
                  <a:pt x="15866" y="1894"/>
                </a:lnTo>
                <a:lnTo>
                  <a:pt x="15866" y="1894"/>
                </a:lnTo>
                <a:lnTo>
                  <a:pt x="15858" y="1670"/>
                </a:lnTo>
                <a:lnTo>
                  <a:pt x="15854" y="1562"/>
                </a:lnTo>
                <a:lnTo>
                  <a:pt x="15852" y="1474"/>
                </a:lnTo>
                <a:lnTo>
                  <a:pt x="15852" y="1318"/>
                </a:lnTo>
                <a:lnTo>
                  <a:pt x="15852" y="1318"/>
                </a:lnTo>
                <a:lnTo>
                  <a:pt x="15854" y="1264"/>
                </a:lnTo>
                <a:lnTo>
                  <a:pt x="15856" y="1214"/>
                </a:lnTo>
                <a:lnTo>
                  <a:pt x="15860" y="1168"/>
                </a:lnTo>
                <a:lnTo>
                  <a:pt x="15864" y="1124"/>
                </a:lnTo>
                <a:lnTo>
                  <a:pt x="15872" y="1084"/>
                </a:lnTo>
                <a:lnTo>
                  <a:pt x="15880" y="1048"/>
                </a:lnTo>
                <a:lnTo>
                  <a:pt x="15892" y="1016"/>
                </a:lnTo>
                <a:lnTo>
                  <a:pt x="15906" y="986"/>
                </a:lnTo>
                <a:lnTo>
                  <a:pt x="15922" y="960"/>
                </a:lnTo>
                <a:lnTo>
                  <a:pt x="15940" y="938"/>
                </a:lnTo>
                <a:lnTo>
                  <a:pt x="15962" y="920"/>
                </a:lnTo>
                <a:lnTo>
                  <a:pt x="15986" y="904"/>
                </a:lnTo>
                <a:lnTo>
                  <a:pt x="16014" y="892"/>
                </a:lnTo>
                <a:lnTo>
                  <a:pt x="16046" y="884"/>
                </a:lnTo>
                <a:lnTo>
                  <a:pt x="16080" y="878"/>
                </a:lnTo>
                <a:lnTo>
                  <a:pt x="16118" y="878"/>
                </a:lnTo>
                <a:lnTo>
                  <a:pt x="16118" y="878"/>
                </a:lnTo>
                <a:lnTo>
                  <a:pt x="16146" y="878"/>
                </a:lnTo>
                <a:lnTo>
                  <a:pt x="16172" y="884"/>
                </a:lnTo>
                <a:lnTo>
                  <a:pt x="16196" y="892"/>
                </a:lnTo>
                <a:lnTo>
                  <a:pt x="16218" y="902"/>
                </a:lnTo>
                <a:lnTo>
                  <a:pt x="16238" y="918"/>
                </a:lnTo>
                <a:lnTo>
                  <a:pt x="16254" y="934"/>
                </a:lnTo>
                <a:lnTo>
                  <a:pt x="16268" y="954"/>
                </a:lnTo>
                <a:lnTo>
                  <a:pt x="16282" y="976"/>
                </a:lnTo>
                <a:lnTo>
                  <a:pt x="16292" y="1000"/>
                </a:lnTo>
                <a:lnTo>
                  <a:pt x="16302" y="1028"/>
                </a:lnTo>
                <a:lnTo>
                  <a:pt x="16310" y="1058"/>
                </a:lnTo>
                <a:lnTo>
                  <a:pt x="16316" y="1088"/>
                </a:lnTo>
                <a:lnTo>
                  <a:pt x="16320" y="1122"/>
                </a:lnTo>
                <a:lnTo>
                  <a:pt x="16322" y="1158"/>
                </a:lnTo>
                <a:lnTo>
                  <a:pt x="16324" y="1196"/>
                </a:lnTo>
                <a:lnTo>
                  <a:pt x="16326" y="1234"/>
                </a:lnTo>
                <a:lnTo>
                  <a:pt x="16326" y="1474"/>
                </a:lnTo>
                <a:lnTo>
                  <a:pt x="16326" y="1474"/>
                </a:lnTo>
                <a:lnTo>
                  <a:pt x="16326" y="1580"/>
                </a:lnTo>
                <a:lnTo>
                  <a:pt x="16330" y="1684"/>
                </a:lnTo>
                <a:lnTo>
                  <a:pt x="16338" y="1894"/>
                </a:lnTo>
                <a:lnTo>
                  <a:pt x="16680" y="1894"/>
                </a:lnTo>
                <a:lnTo>
                  <a:pt x="16680" y="1894"/>
                </a:lnTo>
                <a:lnTo>
                  <a:pt x="16670" y="1784"/>
                </a:lnTo>
                <a:lnTo>
                  <a:pt x="16662" y="1670"/>
                </a:lnTo>
                <a:lnTo>
                  <a:pt x="16658" y="1562"/>
                </a:lnTo>
                <a:lnTo>
                  <a:pt x="16656" y="1474"/>
                </a:lnTo>
                <a:lnTo>
                  <a:pt x="16656" y="1186"/>
                </a:lnTo>
                <a:lnTo>
                  <a:pt x="16656" y="1186"/>
                </a:lnTo>
                <a:lnTo>
                  <a:pt x="16654" y="1122"/>
                </a:lnTo>
                <a:lnTo>
                  <a:pt x="16650" y="1060"/>
                </a:lnTo>
                <a:lnTo>
                  <a:pt x="16644" y="1002"/>
                </a:lnTo>
                <a:lnTo>
                  <a:pt x="16634" y="948"/>
                </a:lnTo>
                <a:lnTo>
                  <a:pt x="16622" y="896"/>
                </a:lnTo>
                <a:lnTo>
                  <a:pt x="16606" y="848"/>
                </a:lnTo>
                <a:lnTo>
                  <a:pt x="16586" y="806"/>
                </a:lnTo>
                <a:lnTo>
                  <a:pt x="16576" y="784"/>
                </a:lnTo>
                <a:lnTo>
                  <a:pt x="16564" y="766"/>
                </a:lnTo>
                <a:lnTo>
                  <a:pt x="16552" y="748"/>
                </a:lnTo>
                <a:lnTo>
                  <a:pt x="16538" y="730"/>
                </a:lnTo>
                <a:lnTo>
                  <a:pt x="16524" y="714"/>
                </a:lnTo>
                <a:lnTo>
                  <a:pt x="16508" y="698"/>
                </a:lnTo>
                <a:lnTo>
                  <a:pt x="16492" y="684"/>
                </a:lnTo>
                <a:lnTo>
                  <a:pt x="16474" y="672"/>
                </a:lnTo>
                <a:lnTo>
                  <a:pt x="16456" y="660"/>
                </a:lnTo>
                <a:lnTo>
                  <a:pt x="16436" y="648"/>
                </a:lnTo>
                <a:lnTo>
                  <a:pt x="16416" y="640"/>
                </a:lnTo>
                <a:lnTo>
                  <a:pt x="16396" y="632"/>
                </a:lnTo>
                <a:lnTo>
                  <a:pt x="16372" y="624"/>
                </a:lnTo>
                <a:lnTo>
                  <a:pt x="16350" y="618"/>
                </a:lnTo>
                <a:lnTo>
                  <a:pt x="16324" y="614"/>
                </a:lnTo>
                <a:lnTo>
                  <a:pt x="16300" y="610"/>
                </a:lnTo>
                <a:lnTo>
                  <a:pt x="16272" y="608"/>
                </a:lnTo>
                <a:lnTo>
                  <a:pt x="16244" y="608"/>
                </a:lnTo>
                <a:lnTo>
                  <a:pt x="16244" y="608"/>
                </a:lnTo>
                <a:lnTo>
                  <a:pt x="16200" y="610"/>
                </a:lnTo>
                <a:lnTo>
                  <a:pt x="16158" y="614"/>
                </a:lnTo>
                <a:lnTo>
                  <a:pt x="16120" y="620"/>
                </a:lnTo>
                <a:lnTo>
                  <a:pt x="16084" y="628"/>
                </a:lnTo>
                <a:lnTo>
                  <a:pt x="16050" y="638"/>
                </a:lnTo>
                <a:lnTo>
                  <a:pt x="16020" y="650"/>
                </a:lnTo>
                <a:lnTo>
                  <a:pt x="15992" y="664"/>
                </a:lnTo>
                <a:lnTo>
                  <a:pt x="15966" y="680"/>
                </a:lnTo>
                <a:lnTo>
                  <a:pt x="15940" y="696"/>
                </a:lnTo>
                <a:lnTo>
                  <a:pt x="15918" y="712"/>
                </a:lnTo>
                <a:lnTo>
                  <a:pt x="15896" y="730"/>
                </a:lnTo>
                <a:lnTo>
                  <a:pt x="15876" y="748"/>
                </a:lnTo>
                <a:lnTo>
                  <a:pt x="15838" y="784"/>
                </a:lnTo>
                <a:lnTo>
                  <a:pt x="15804" y="818"/>
                </a:lnTo>
                <a:lnTo>
                  <a:pt x="15804" y="818"/>
                </a:lnTo>
                <a:lnTo>
                  <a:pt x="15792" y="770"/>
                </a:lnTo>
                <a:lnTo>
                  <a:pt x="15782" y="724"/>
                </a:lnTo>
                <a:lnTo>
                  <a:pt x="15772" y="680"/>
                </a:lnTo>
                <a:lnTo>
                  <a:pt x="15760" y="638"/>
                </a:lnTo>
                <a:lnTo>
                  <a:pt x="15448" y="662"/>
                </a:lnTo>
                <a:lnTo>
                  <a:pt x="15448" y="662"/>
                </a:lnTo>
                <a:lnTo>
                  <a:pt x="15476" y="792"/>
                </a:lnTo>
                <a:lnTo>
                  <a:pt x="15490" y="856"/>
                </a:lnTo>
                <a:lnTo>
                  <a:pt x="15500" y="920"/>
                </a:lnTo>
                <a:lnTo>
                  <a:pt x="15510" y="982"/>
                </a:lnTo>
                <a:lnTo>
                  <a:pt x="15516" y="1046"/>
                </a:lnTo>
                <a:lnTo>
                  <a:pt x="15520" y="1112"/>
                </a:lnTo>
                <a:lnTo>
                  <a:pt x="15522" y="1178"/>
                </a:lnTo>
                <a:lnTo>
                  <a:pt x="15522" y="1474"/>
                </a:lnTo>
                <a:lnTo>
                  <a:pt x="15522" y="1474"/>
                </a:lnTo>
                <a:lnTo>
                  <a:pt x="15522" y="1580"/>
                </a:lnTo>
                <a:lnTo>
                  <a:pt x="15518" y="1684"/>
                </a:lnTo>
                <a:lnTo>
                  <a:pt x="15510" y="1894"/>
                </a:lnTo>
                <a:close/>
              </a:path>
            </a:pathLst>
          </a:custGeom>
          <a:solidFill>
            <a:schemeClr val="bg1"/>
          </a:solidFill>
          <a:ln w="9525">
            <a:noFill/>
            <a:round/>
            <a:headEnd/>
            <a:tailEnd/>
          </a:ln>
        </p:spPr>
        <p:txBody>
          <a:bodyPr vert="horz" wrap="square" lIns="82920" tIns="41460" rIns="82920" bIns="41460" numCol="1" anchor="t" anchorCtr="0" compatLnSpc="1">
            <a:prstTxWarp prst="textNoShape">
              <a:avLst/>
            </a:prstTxWarp>
          </a:bodyPr>
          <a:lstStyle/>
          <a:p>
            <a:endParaRPr lang="en-GB" sz="1632" dirty="0">
              <a:solidFill>
                <a:srgbClr val="222223"/>
              </a:solidFill>
            </a:endParaRPr>
          </a:p>
        </p:txBody>
      </p:sp>
      <p:sp>
        <p:nvSpPr>
          <p:cNvPr id="6" name="TextBox 5">
            <a:extLst>
              <a:ext uri="{FF2B5EF4-FFF2-40B4-BE49-F238E27FC236}">
                <a16:creationId xmlns:a16="http://schemas.microsoft.com/office/drawing/2014/main" id="{AE6E70D1-FA3D-43B6-88EE-B8AF5D0F4A94}"/>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4056918914"/>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2_Presentation - Cover - Full Imag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62735" y="162706"/>
            <a:ext cx="11884699" cy="6531153"/>
          </a:xfrm>
          <a:prstGeom prst="rect">
            <a:avLst/>
          </a:prstGeom>
          <a:solidFill>
            <a:schemeClr val="accent2"/>
          </a:solidFill>
        </p:spPr>
        <p:txBody>
          <a:bodyPr>
            <a:normAutofit/>
          </a:bodyPr>
          <a:lstStyle>
            <a:lvl1pPr marL="0" indent="0">
              <a:buNone/>
              <a:defRPr sz="1723" b="0" baseline="0">
                <a:solidFill>
                  <a:schemeClr val="tx1"/>
                </a:solidFill>
              </a:defRPr>
            </a:lvl1pPr>
          </a:lstStyle>
          <a:p>
            <a:r>
              <a:rPr lang="en-GB" dirty="0"/>
              <a:t>Click icon to place image (or select frame and copy/paste image into it)</a:t>
            </a:r>
          </a:p>
        </p:txBody>
      </p:sp>
      <p:sp>
        <p:nvSpPr>
          <p:cNvPr id="69" name="Text Placeholder 68"/>
          <p:cNvSpPr>
            <a:spLocks noGrp="1"/>
          </p:cNvSpPr>
          <p:nvPr>
            <p:ph type="body" sz="quarter" idx="10" hasCustomPrompt="1"/>
          </p:nvPr>
        </p:nvSpPr>
        <p:spPr bwMode="gray">
          <a:xfrm>
            <a:off x="489867" y="4082107"/>
            <a:ext cx="5582136" cy="1249243"/>
          </a:xfrm>
          <a:prstGeom prst="rect">
            <a:avLst/>
          </a:prstGeom>
        </p:spPr>
        <p:txBody>
          <a:bodyPr wrap="square" lIns="82819" tIns="41410" rIns="82819" bIns="41410">
            <a:noAutofit/>
          </a:bodyPr>
          <a:lstStyle>
            <a:lvl1pPr marL="0" indent="0">
              <a:spcBef>
                <a:spcPts val="1252"/>
              </a:spcBef>
              <a:buNone/>
              <a:defRPr sz="1723">
                <a:solidFill>
                  <a:schemeClr val="tx1"/>
                </a:solidFill>
              </a:defRPr>
            </a:lvl1pPr>
            <a:lvl2pPr marL="476844" indent="0">
              <a:buNone/>
              <a:defRPr>
                <a:solidFill>
                  <a:schemeClr val="bg1"/>
                </a:solidFill>
              </a:defRPr>
            </a:lvl2pPr>
            <a:lvl3pPr marL="953687" indent="0">
              <a:buNone/>
              <a:defRPr>
                <a:solidFill>
                  <a:schemeClr val="bg1"/>
                </a:solidFill>
              </a:defRPr>
            </a:lvl3pPr>
            <a:lvl4pPr marL="1430531" indent="0">
              <a:buNone/>
              <a:defRPr>
                <a:solidFill>
                  <a:schemeClr val="bg1"/>
                </a:solidFill>
              </a:defRPr>
            </a:lvl4pPr>
            <a:lvl5pPr marL="1907375" indent="0">
              <a:buNone/>
              <a:defRPr>
                <a:solidFill>
                  <a:schemeClr val="bg1"/>
                </a:solidFill>
              </a:defRPr>
            </a:lvl5pPr>
          </a:lstStyle>
          <a:p>
            <a:pPr lvl="0"/>
            <a:r>
              <a:rPr lang="en-US" dirty="0"/>
              <a:t>Click to add text</a:t>
            </a:r>
            <a:endParaRPr lang="en-GB" dirty="0"/>
          </a:p>
        </p:txBody>
      </p:sp>
      <p:sp>
        <p:nvSpPr>
          <p:cNvPr id="9" name="Subtitle 2"/>
          <p:cNvSpPr>
            <a:spLocks noGrp="1"/>
          </p:cNvSpPr>
          <p:nvPr>
            <p:ph type="subTitle" idx="1" hasCustomPrompt="1"/>
          </p:nvPr>
        </p:nvSpPr>
        <p:spPr bwMode="gray">
          <a:xfrm>
            <a:off x="489867" y="3494311"/>
            <a:ext cx="3245342" cy="474505"/>
          </a:xfrm>
          <a:prstGeom prst="rect">
            <a:avLst/>
          </a:prstGeom>
          <a:solidFill>
            <a:schemeClr val="tx1"/>
          </a:solidFill>
        </p:spPr>
        <p:txBody>
          <a:bodyPr wrap="none" lIns="82819" tIns="41410" rIns="82819" bIns="41410" rtlCol="0" anchor="t">
            <a:spAutoFit/>
          </a:bodyPr>
          <a:lstStyle>
            <a:lvl1pPr marL="0" indent="0">
              <a:lnSpc>
                <a:spcPct val="100000"/>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ext Placeholder 5"/>
          <p:cNvSpPr>
            <a:spLocks noGrp="1"/>
          </p:cNvSpPr>
          <p:nvPr>
            <p:ph type="body" sz="quarter" idx="13" hasCustomPrompt="1"/>
          </p:nvPr>
        </p:nvSpPr>
        <p:spPr>
          <a:xfrm>
            <a:off x="489867" y="2141077"/>
            <a:ext cx="2942491" cy="613929"/>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2</a:t>
            </a:r>
          </a:p>
        </p:txBody>
      </p:sp>
      <p:sp>
        <p:nvSpPr>
          <p:cNvPr id="13" name="Text Placeholder 5"/>
          <p:cNvSpPr>
            <a:spLocks noGrp="1"/>
          </p:cNvSpPr>
          <p:nvPr>
            <p:ph type="body" sz="quarter" idx="16" hasCustomPrompt="1"/>
          </p:nvPr>
        </p:nvSpPr>
        <p:spPr>
          <a:xfrm>
            <a:off x="489867" y="1482810"/>
            <a:ext cx="2942491" cy="613929"/>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1</a:t>
            </a:r>
          </a:p>
        </p:txBody>
      </p:sp>
      <p:sp>
        <p:nvSpPr>
          <p:cNvPr id="15" name="TextBox 14"/>
          <p:cNvSpPr txBox="1"/>
          <p:nvPr userDrawn="1"/>
        </p:nvSpPr>
        <p:spPr>
          <a:xfrm>
            <a:off x="489865" y="5452712"/>
            <a:ext cx="5591011" cy="357983"/>
          </a:xfrm>
          <a:prstGeom prst="rect">
            <a:avLst/>
          </a:prstGeom>
          <a:noFill/>
        </p:spPr>
        <p:txBody>
          <a:bodyPr wrap="square" lIns="0" tIns="0" rIns="0" bIns="0" rtlCol="0">
            <a:spAutoFit/>
          </a:bodyPr>
          <a:lstStyle/>
          <a:p>
            <a:pPr lvl="0">
              <a:lnSpc>
                <a:spcPct val="110000"/>
              </a:lnSpc>
              <a:spcBef>
                <a:spcPts val="2176"/>
              </a:spcBef>
              <a:buClr>
                <a:schemeClr val="bg2"/>
              </a:buClr>
            </a:pPr>
            <a:r>
              <a:rPr lang="en-GB" sz="1088" dirty="0">
                <a:solidFill>
                  <a:schemeClr val="tx1"/>
                </a:solidFill>
                <a:latin typeface="Calibri" pitchFamily="34" charset="0"/>
              </a:rPr>
              <a:t>© 2016 Ipsos.  All rights reserved. Contains Ipsos' Confidential and Proprietary information and may not be disclosed or reproduced without the prior written consent of Ipsos.</a:t>
            </a:r>
            <a:endParaRPr lang="en-GB" sz="1088" dirty="0">
              <a:solidFill>
                <a:schemeClr val="tx1"/>
              </a:solidFill>
            </a:endParaRPr>
          </a:p>
        </p:txBody>
      </p:sp>
      <p:sp>
        <p:nvSpPr>
          <p:cNvPr id="14" name="TextBox 13"/>
          <p:cNvSpPr txBox="1"/>
          <p:nvPr userDrawn="1"/>
        </p:nvSpPr>
        <p:spPr>
          <a:xfrm>
            <a:off x="11663052" y="6711426"/>
            <a:ext cx="386521" cy="127151"/>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5"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5" y="6032000"/>
            <a:ext cx="445939" cy="359168"/>
          </a:xfrm>
          <a:prstGeom prst="rect">
            <a:avLst/>
          </a:prstGeom>
        </p:spPr>
      </p:pic>
      <p:pic>
        <p:nvPicPr>
          <p:cNvPr id="17"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3E8EC89-6F2D-4D73-B2B1-E594E99E2F9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956508824"/>
      </p:ext>
    </p:extLst>
  </p:cSld>
  <p:clrMapOvr>
    <a:masterClrMapping/>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2_Fly - v5">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bwMode="gray">
          <a:xfrm>
            <a:off x="162735" y="162703"/>
            <a:ext cx="11884699" cy="326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1"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489866" y="4965178"/>
            <a:ext cx="11213925" cy="903565"/>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844" indent="0">
              <a:buNone/>
              <a:defRPr>
                <a:solidFill>
                  <a:schemeClr val="bg1"/>
                </a:solidFill>
              </a:defRPr>
            </a:lvl2pPr>
            <a:lvl3pPr marL="953687" indent="0">
              <a:buNone/>
              <a:defRPr>
                <a:solidFill>
                  <a:schemeClr val="bg1"/>
                </a:solidFill>
              </a:defRPr>
            </a:lvl3pPr>
            <a:lvl4pPr marL="1430531" indent="0">
              <a:buNone/>
              <a:defRPr>
                <a:solidFill>
                  <a:schemeClr val="bg1"/>
                </a:solidFill>
              </a:defRPr>
            </a:lvl4pPr>
            <a:lvl5pPr marL="1907375" indent="0">
              <a:buNone/>
              <a:defRPr>
                <a:solidFill>
                  <a:schemeClr val="bg1"/>
                </a:solidFill>
              </a:defRPr>
            </a:lvl5pPr>
          </a:lstStyle>
          <a:p>
            <a:pPr lvl="0"/>
            <a:r>
              <a:rPr lang="en-US" dirty="0"/>
              <a:t>Click to add text</a:t>
            </a:r>
            <a:endParaRPr lang="en-GB" dirty="0"/>
          </a:p>
        </p:txBody>
      </p:sp>
      <p:sp>
        <p:nvSpPr>
          <p:cNvPr id="8" name="Picture Placeholder 7"/>
          <p:cNvSpPr>
            <a:spLocks noGrp="1"/>
          </p:cNvSpPr>
          <p:nvPr>
            <p:ph type="pic" sz="quarter" idx="11" hasCustomPrompt="1"/>
          </p:nvPr>
        </p:nvSpPr>
        <p:spPr>
          <a:xfrm>
            <a:off x="162738" y="162705"/>
            <a:ext cx="11865093" cy="3184667"/>
          </a:xfrm>
          <a:prstGeom prst="rect">
            <a:avLst/>
          </a:prstGeom>
          <a:solidFill>
            <a:schemeClr val="bg1">
              <a:lumMod val="95000"/>
            </a:schemeClr>
          </a:solidFill>
        </p:spPr>
        <p:txBody>
          <a:bodyPr>
            <a:normAutofit/>
          </a:bodyPr>
          <a:lstStyle>
            <a:lvl1pPr marL="0" indent="0">
              <a:buNone/>
              <a:defRPr sz="1451" baseline="0"/>
            </a:lvl1pPr>
          </a:lstStyle>
          <a:p>
            <a:r>
              <a:rPr lang="en-GB" dirty="0"/>
              <a:t>Picture placeholder – insert image here</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1" rIns="130583" bIns="65291"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itle 1"/>
          <p:cNvSpPr>
            <a:spLocks noGrp="1"/>
          </p:cNvSpPr>
          <p:nvPr>
            <p:ph type="ctrTitle" hasCustomPrompt="1"/>
          </p:nvPr>
        </p:nvSpPr>
        <p:spPr bwMode="gray">
          <a:xfrm>
            <a:off x="489865" y="3733914"/>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20" name="Text Placeholder 5"/>
          <p:cNvSpPr>
            <a:spLocks noGrp="1"/>
          </p:cNvSpPr>
          <p:nvPr>
            <p:ph type="body" sz="quarter" idx="12" hasCustomPrompt="1"/>
          </p:nvPr>
        </p:nvSpPr>
        <p:spPr>
          <a:xfrm>
            <a:off x="489867" y="435707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8" name="Rectangle 17"/>
          <p:cNvSpPr/>
          <p:nvPr userDrawn="1"/>
        </p:nvSpPr>
        <p:spPr bwMode="gray">
          <a:xfrm>
            <a:off x="1" y="3347371"/>
            <a:ext cx="12105683"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1" rIns="130583" bIns="65291"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7" name="TextBox 16"/>
          <p:cNvSpPr txBox="1"/>
          <p:nvPr userDrawn="1"/>
        </p:nvSpPr>
        <p:spPr>
          <a:xfrm>
            <a:off x="11663052" y="6711426"/>
            <a:ext cx="386521" cy="127151"/>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5"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5" y="6032000"/>
            <a:ext cx="445939" cy="359168"/>
          </a:xfrm>
          <a:prstGeom prst="rect">
            <a:avLst/>
          </a:prstGeom>
        </p:spPr>
      </p:pic>
      <p:pic>
        <p:nvPicPr>
          <p:cNvPr id="15"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DC94EBC2-84CF-4165-84AA-A499153D9F5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581294090"/>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_Title, Subtitle, Full Page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2027855"/>
            <a:ext cx="11163933"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102">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89747"/>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579031073"/>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2_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7"/>
            <a:ext cx="11163933" cy="3389723"/>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844" indent="0">
              <a:buFontTx/>
              <a:buNone/>
              <a:defRPr/>
            </a:lvl2pPr>
            <a:lvl3pPr marL="953688" indent="0">
              <a:buFontTx/>
              <a:buNone/>
              <a:defRPr/>
            </a:lvl3pPr>
            <a:lvl4pPr marL="1430532" indent="0">
              <a:buFontTx/>
              <a:buNone/>
              <a:defRPr/>
            </a:lvl4pPr>
            <a:lvl5pPr marL="1907375"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844" indent="0">
              <a:buFontTx/>
              <a:buNone/>
              <a:defRPr/>
            </a:lvl2pPr>
            <a:lvl3pPr marL="953688" indent="0">
              <a:buFontTx/>
              <a:buNone/>
              <a:defRPr/>
            </a:lvl3pPr>
            <a:lvl4pPr marL="1430532" indent="0">
              <a:buFontTx/>
              <a:buNone/>
              <a:defRPr/>
            </a:lvl4pPr>
            <a:lvl5pPr marL="1907375"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102">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89747"/>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582205385"/>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6" y="489775"/>
            <a:ext cx="7645741" cy="502472"/>
          </a:xfrm>
          <a:prstGeom prst="rect">
            <a:avLst/>
          </a:prstGeo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309837" y="331099"/>
            <a:ext cx="8967721" cy="590215"/>
          </a:xfrm>
          <a:prstGeom prst="rect">
            <a:avLst/>
          </a:prstGeo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2" y="1851257"/>
            <a:ext cx="10493855" cy="3524011"/>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61005048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a:lstStyle>
            <a:lvl1pPr>
              <a:defRPr smtClean="0"/>
            </a:lvl1pPr>
          </a:lstStyle>
          <a:p>
            <a:pPr>
              <a:defRPr/>
            </a:pPr>
            <a:endParaRPr lang="nb-NO" altLang="nb-NO" dirty="0"/>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a:lstStyle>
            <a:lvl1pPr>
              <a:defRPr smtClean="0"/>
            </a:lvl1pPr>
          </a:lstStyle>
          <a:p>
            <a:pPr>
              <a:defRPr/>
            </a:pPr>
            <a:endParaRPr lang="nb-NO" altLang="nb-NO" dirty="0"/>
          </a:p>
        </p:txBody>
      </p:sp>
    </p:spTree>
    <p:extLst>
      <p:ext uri="{BB962C8B-B14F-4D97-AF65-F5344CB8AC3E}">
        <p14:creationId xmlns:p14="http://schemas.microsoft.com/office/powerpoint/2010/main" val="324650083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11955"/>
            <a:ext cx="4987364" cy="6869955"/>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en-US" dirty="0"/>
              <a:t>Click icon to add picture</a:t>
            </a:r>
            <a:endParaRPr lang="en-GB" dirty="0"/>
          </a:p>
        </p:txBody>
      </p:sp>
      <p:sp>
        <p:nvSpPr>
          <p:cNvPr id="2" name="Title 1"/>
          <p:cNvSpPr>
            <a:spLocks noGrp="1"/>
          </p:cNvSpPr>
          <p:nvPr>
            <p:ph type="ctrTitle" hasCustomPrompt="1"/>
          </p:nvPr>
        </p:nvSpPr>
        <p:spPr>
          <a:xfrm>
            <a:off x="5568001" y="2829183"/>
            <a:ext cx="5114700" cy="759119"/>
          </a:xfrm>
        </p:spPr>
        <p:txBody>
          <a:bodyPr anchor="ctr"/>
          <a:lstStyle>
            <a:lvl1pPr>
              <a:defRPr sz="4933" baseline="0"/>
            </a:lvl1pPr>
          </a:lstStyle>
          <a:p>
            <a:r>
              <a:rPr lang="en-US" dirty="0"/>
              <a:t>Impact word(s)</a:t>
            </a:r>
          </a:p>
        </p:txBody>
      </p:sp>
      <p:sp>
        <p:nvSpPr>
          <p:cNvPr id="3" name="Subtitle 2"/>
          <p:cNvSpPr>
            <a:spLocks noGrp="1"/>
          </p:cNvSpPr>
          <p:nvPr>
            <p:ph type="subTitle" idx="1" hasCustomPrompt="1"/>
          </p:nvPr>
        </p:nvSpPr>
        <p:spPr>
          <a:xfrm>
            <a:off x="5568001" y="3819109"/>
            <a:ext cx="6265412" cy="1776400"/>
          </a:xfrm>
        </p:spPr>
        <p:txBody>
          <a:bodyPr/>
          <a:lstStyle>
            <a:lvl1pPr marL="0" indent="0" algn="l">
              <a:buNone/>
              <a:defRPr baseline="0">
                <a:solidFill>
                  <a:schemeClr val="bg2">
                    <a:lumMod val="75000"/>
                  </a:schemeClr>
                </a:solidFill>
              </a:defRPr>
            </a:lvl1pPr>
            <a:lvl2pPr marL="4320" indent="0" algn="l">
              <a:spcBef>
                <a:spcPts val="0"/>
              </a:spcBef>
              <a:buNone/>
              <a:tabLst/>
              <a:defRPr baseline="0">
                <a:solidFill>
                  <a:schemeClr val="bg2">
                    <a:lumMod val="75000"/>
                  </a:schemeClr>
                </a:solidFill>
              </a:defRPr>
            </a:lvl2pPr>
            <a:lvl3pPr marL="1232345" indent="0" algn="ctr">
              <a:buNone/>
              <a:defRPr>
                <a:solidFill>
                  <a:schemeClr val="tx1">
                    <a:tint val="75000"/>
                  </a:schemeClr>
                </a:solidFill>
              </a:defRPr>
            </a:lvl3pPr>
            <a:lvl4pPr marL="1848516" indent="0" algn="ctr">
              <a:buNone/>
              <a:defRPr>
                <a:solidFill>
                  <a:schemeClr val="tx1">
                    <a:tint val="75000"/>
                  </a:schemeClr>
                </a:solidFill>
              </a:defRPr>
            </a:lvl4pPr>
            <a:lvl5pPr marL="2464690" indent="0" algn="ctr">
              <a:buNone/>
              <a:defRPr>
                <a:solidFill>
                  <a:schemeClr val="tx1">
                    <a:tint val="75000"/>
                  </a:schemeClr>
                </a:solidFill>
              </a:defRPr>
            </a:lvl5pPr>
            <a:lvl6pPr marL="3080862" indent="0" algn="ctr">
              <a:buNone/>
              <a:defRPr>
                <a:solidFill>
                  <a:schemeClr val="tx1">
                    <a:tint val="75000"/>
                  </a:schemeClr>
                </a:solidFill>
              </a:defRPr>
            </a:lvl6pPr>
            <a:lvl7pPr marL="3697036" indent="0" algn="ctr">
              <a:buNone/>
              <a:defRPr>
                <a:solidFill>
                  <a:schemeClr val="tx1">
                    <a:tint val="75000"/>
                  </a:schemeClr>
                </a:solidFill>
              </a:defRPr>
            </a:lvl7pPr>
            <a:lvl8pPr marL="4313207" indent="0" algn="ctr">
              <a:buNone/>
              <a:defRPr>
                <a:solidFill>
                  <a:schemeClr val="tx1">
                    <a:tint val="75000"/>
                  </a:schemeClr>
                </a:solidFill>
              </a:defRPr>
            </a:lvl8pPr>
            <a:lvl9pPr marL="4929378" indent="0" algn="ctr">
              <a:buNone/>
              <a:defRPr>
                <a:solidFill>
                  <a:schemeClr val="tx1">
                    <a:tint val="75000"/>
                  </a:schemeClr>
                </a:solidFill>
              </a:defRPr>
            </a:lvl9pPr>
          </a:lstStyle>
          <a:p>
            <a:r>
              <a:rPr lang="en-US" dirty="0"/>
              <a:t>Presenter Name</a:t>
            </a:r>
          </a:p>
          <a:p>
            <a:pPr lvl="1"/>
            <a:r>
              <a:rPr lang="en-US" dirty="0"/>
              <a:t>Job title, date, or other relevant presenter info</a:t>
            </a:r>
          </a:p>
        </p:txBody>
      </p:sp>
      <p:sp>
        <p:nvSpPr>
          <p:cNvPr id="20" name="Text Placeholder 19"/>
          <p:cNvSpPr>
            <a:spLocks noGrp="1"/>
          </p:cNvSpPr>
          <p:nvPr>
            <p:ph type="body" sz="quarter" idx="13" hasCustomPrompt="1"/>
          </p:nvPr>
        </p:nvSpPr>
        <p:spPr>
          <a:xfrm>
            <a:off x="5568001" y="1852084"/>
            <a:ext cx="6265412" cy="849939"/>
          </a:xfrm>
        </p:spPr>
        <p:txBody>
          <a:bodyPr anchor="b">
            <a:normAutofit/>
          </a:bodyPr>
          <a:lstStyle>
            <a:lvl1pPr>
              <a:defRPr sz="2933" b="0" cap="none" baseline="0">
                <a:solidFill>
                  <a:schemeClr val="bg2"/>
                </a:solidFill>
              </a:defRPr>
            </a:lvl1pPr>
          </a:lstStyle>
          <a:p>
            <a:pPr lvl="0"/>
            <a:r>
              <a:rPr lang="en-US" dirty="0"/>
              <a:t>Full presentation title</a:t>
            </a:r>
            <a:endParaRPr lang="en-GB" dirty="0"/>
          </a:p>
        </p:txBody>
      </p:sp>
      <p:sp>
        <p:nvSpPr>
          <p:cNvPr id="7" name="Picture Placeholder 6"/>
          <p:cNvSpPr>
            <a:spLocks noGrp="1"/>
          </p:cNvSpPr>
          <p:nvPr>
            <p:ph type="pic" sz="quarter" idx="15" hasCustomPrompt="1"/>
          </p:nvPr>
        </p:nvSpPr>
        <p:spPr>
          <a:xfrm>
            <a:off x="10252048" y="897171"/>
            <a:ext cx="1553701" cy="844549"/>
          </a:xfrm>
          <a:solidFill>
            <a:schemeClr val="bg1"/>
          </a:solidFill>
        </p:spPr>
        <p:txBody>
          <a:bodyPr/>
          <a:lstStyle>
            <a:lvl1pPr algn="ctr">
              <a:defRPr sz="1867"/>
            </a:lvl1pPr>
          </a:lstStyle>
          <a:p>
            <a:r>
              <a:rPr lang="en-GB" dirty="0"/>
              <a:t>Client Logo</a:t>
            </a:r>
            <a:br>
              <a:rPr lang="en-GB" dirty="0"/>
            </a:br>
            <a:r>
              <a:rPr lang="en-GB" dirty="0"/>
              <a:t>(delete if unused)</a:t>
            </a:r>
          </a:p>
        </p:txBody>
      </p:sp>
      <p:sp>
        <p:nvSpPr>
          <p:cNvPr id="11" name="Slide Number Placeholder 5"/>
          <p:cNvSpPr>
            <a:spLocks noGrp="1"/>
          </p:cNvSpPr>
          <p:nvPr>
            <p:ph type="sldNum" sz="quarter" idx="12"/>
          </p:nvPr>
        </p:nvSpPr>
        <p:spPr>
          <a:xfrm>
            <a:off x="329749" y="6169896"/>
            <a:ext cx="747175" cy="346923"/>
          </a:xfrm>
          <a:prstGeom prst="rect">
            <a:avLst/>
          </a:prstGeom>
        </p:spPr>
        <p:txBody>
          <a:bodyPr lIns="0" tIns="0" rIns="0" bIns="0" anchor="b"/>
          <a:lstStyle>
            <a:lvl1pPr>
              <a:defRPr sz="1067">
                <a:solidFill>
                  <a:schemeClr val="bg1">
                    <a:lumMod val="95000"/>
                  </a:schemeClr>
                </a:solidFill>
              </a:defRPr>
            </a:lvl1pPr>
          </a:lstStyle>
          <a:p>
            <a:fld id="{7F034911-0302-4AAB-AEF0-815419E29289}" type="slidenum">
              <a:rPr lang="en-US" smtClean="0"/>
              <a:pPr/>
              <a:t>‹#›</a:t>
            </a:fld>
            <a:endParaRPr lang="en-US" dirty="0"/>
          </a:p>
        </p:txBody>
      </p:sp>
      <p:sp>
        <p:nvSpPr>
          <p:cNvPr id="14" name="Footer Placeholder 10"/>
          <p:cNvSpPr>
            <a:spLocks noGrp="1"/>
          </p:cNvSpPr>
          <p:nvPr>
            <p:ph type="ftr" sz="quarter" idx="11"/>
          </p:nvPr>
        </p:nvSpPr>
        <p:spPr>
          <a:xfrm>
            <a:off x="5568001" y="5375267"/>
            <a:ext cx="6265412" cy="794629"/>
          </a:xfrm>
          <a:prstGeom prst="rect">
            <a:avLst/>
          </a:prstGeom>
        </p:spPr>
        <p:txBody>
          <a:bodyPr lIns="0" tIns="0" rIns="0" bIns="0"/>
          <a:lstStyle>
            <a:lvl1pPr>
              <a:defRPr sz="1333">
                <a:solidFill>
                  <a:schemeClr val="accent4">
                    <a:lumMod val="75000"/>
                  </a:schemeClr>
                </a:solidFill>
              </a:defRPr>
            </a:lvl1pPr>
          </a:lstStyle>
          <a:p>
            <a:r>
              <a:rPr lang="en-GB" dirty="0"/>
              <a:t>© 2015 Ipsos.  All rights reserved. Contains Ipsos' Confidential and Proprietary information and may not be disclosed or reproduced without the prior written consent of Ipsos.</a:t>
            </a:r>
          </a:p>
        </p:txBody>
      </p:sp>
      <p:sp>
        <p:nvSpPr>
          <p:cNvPr id="21" name="TextBox 20"/>
          <p:cNvSpPr txBox="1"/>
          <p:nvPr userDrawn="1"/>
        </p:nvSpPr>
        <p:spPr>
          <a:xfrm>
            <a:off x="319512" y="6249103"/>
            <a:ext cx="409584" cy="317340"/>
          </a:xfrm>
          <a:prstGeom prst="rect">
            <a:avLst/>
          </a:prstGeom>
        </p:spPr>
        <p:txBody>
          <a:bodyPr vert="horz" wrap="none" lIns="0" tIns="0" rIns="0" bIns="0" rtlCol="0" anchor="b">
            <a:normAutofit/>
          </a:bodyPr>
          <a:lstStyle/>
          <a:p>
            <a:pPr>
              <a:lnSpc>
                <a:spcPct val="85000"/>
              </a:lnSpc>
              <a:spcBef>
                <a:spcPts val="272"/>
              </a:spcBef>
            </a:pPr>
            <a:fld id="{01990C03-C3A3-48FE-AF6D-3AE397C89625}" type="slidenum">
              <a:rPr lang="en-GB" sz="1333">
                <a:solidFill>
                  <a:schemeClr val="bg1"/>
                </a:solidFill>
              </a:rPr>
              <a:pPr>
                <a:lnSpc>
                  <a:spcPct val="85000"/>
                </a:lnSpc>
                <a:spcBef>
                  <a:spcPts val="272"/>
                </a:spcBef>
              </a:pPr>
              <a:t>‹#›</a:t>
            </a:fld>
            <a:endParaRPr lang="en-GB" sz="1333" dirty="0">
              <a:solidFill>
                <a:schemeClr val="bg1"/>
              </a:solidFill>
            </a:endParaRPr>
          </a:p>
        </p:txBody>
      </p:sp>
    </p:spTree>
    <p:extLst>
      <p:ext uri="{BB962C8B-B14F-4D97-AF65-F5344CB8AC3E}">
        <p14:creationId xmlns:p14="http://schemas.microsoft.com/office/powerpoint/2010/main" val="288280539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1" y="914434"/>
            <a:ext cx="7661871" cy="502445"/>
          </a:xfrm>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0" indent="0">
              <a:buNone/>
              <a:defRPr sz="2533" b="0" baseline="0">
                <a:solidFill>
                  <a:schemeClr val="bg2"/>
                </a:solidFill>
              </a:defRPr>
            </a:lvl1pPr>
          </a:lstStyle>
          <a:p>
            <a:pPr lvl="0"/>
            <a:r>
              <a:rPr lang="en-US" dirty="0"/>
              <a:t>CLICK TO ADD TAG LINE OR BEGINNING OF TITLE</a:t>
            </a:r>
            <a:endParaRPr lang="en-GB" dirty="0"/>
          </a:p>
        </p:txBody>
      </p:sp>
      <p:sp>
        <p:nvSpPr>
          <p:cNvPr id="7" name="Text Placeholder 6"/>
          <p:cNvSpPr>
            <a:spLocks noGrp="1"/>
          </p:cNvSpPr>
          <p:nvPr>
            <p:ph type="body" sz="quarter" idx="16" hasCustomPrompt="1"/>
          </p:nvPr>
        </p:nvSpPr>
        <p:spPr>
          <a:xfrm>
            <a:off x="299465" y="5620954"/>
            <a:ext cx="8957433" cy="424383"/>
          </a:xfrm>
        </p:spPr>
        <p:txBody>
          <a:bodyPr anchor="b">
            <a:normAutofit/>
          </a:bodyPr>
          <a:lstStyle>
            <a:lvl1pPr algn="l">
              <a:lnSpc>
                <a:spcPct val="95000"/>
              </a:lnSpc>
              <a:spcBef>
                <a:spcPts val="272"/>
              </a:spcBef>
              <a:defRPr sz="1333" cap="none" baseline="0">
                <a:solidFill>
                  <a:schemeClr val="bg2">
                    <a:lumMod val="50000"/>
                  </a:schemeClr>
                </a:solidFill>
              </a:defRPr>
            </a:lvl1pPr>
          </a:lstStyle>
          <a:p>
            <a:pPr lvl="0"/>
            <a:r>
              <a:rPr lang="en-US" dirty="0"/>
              <a:t>Question and Base</a:t>
            </a:r>
            <a:endParaRPr lang="en-GB" dirty="0"/>
          </a:p>
        </p:txBody>
      </p:sp>
    </p:spTree>
    <p:extLst>
      <p:ext uri="{BB962C8B-B14F-4D97-AF65-F5344CB8AC3E}">
        <p14:creationId xmlns:p14="http://schemas.microsoft.com/office/powerpoint/2010/main" val="257873642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userDrawn="1">
  <p:cSld name="8_Disposition personnalisée">
    <p:bg>
      <p:bgPr>
        <a:solidFill>
          <a:schemeClr val="tx1"/>
        </a:solidFill>
        <a:effectLst/>
      </p:bgPr>
    </p:bg>
    <p:spTree>
      <p:nvGrpSpPr>
        <p:cNvPr id="1" name=""/>
        <p:cNvGrpSpPr/>
        <p:nvPr/>
      </p:nvGrpSpPr>
      <p:grpSpPr>
        <a:xfrm>
          <a:off x="0" y="0"/>
          <a:ext cx="0" cy="0"/>
          <a:chOff x="0" y="0"/>
          <a:chExt cx="0" cy="0"/>
        </a:xfrm>
      </p:grpSpPr>
      <p:pic>
        <p:nvPicPr>
          <p:cNvPr id="6" name="Picture 5" descr="IPSOS_GAMECHANGERS_blue.png">
            <a:extLst>
              <a:ext uri="{FF2B5EF4-FFF2-40B4-BE49-F238E27FC236}">
                <a16:creationId xmlns:a16="http://schemas.microsoft.com/office/drawing/2014/main" id="{A467E844-BFF1-46BE-B799-192C7ECADAD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1512498" y="6172039"/>
            <a:ext cx="497207" cy="469080"/>
          </a:xfrm>
          <a:prstGeom prst="rect">
            <a:avLst/>
          </a:prstGeom>
        </p:spPr>
      </p:pic>
    </p:spTree>
    <p:extLst>
      <p:ext uri="{BB962C8B-B14F-4D97-AF65-F5344CB8AC3E}">
        <p14:creationId xmlns:p14="http://schemas.microsoft.com/office/powerpoint/2010/main" val="43469533"/>
      </p:ext>
    </p:extLst>
  </p:cSld>
  <p:clrMapOvr>
    <a:masterClrMapping/>
  </p:clrMapOvr>
  <p:transition advClick="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329749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669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9284781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userDrawn="1">
  <p:cSld name="2_16:9 Cover Colour">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bwMode="gray">
          <a:xfrm>
            <a:off x="162734" y="162705"/>
            <a:ext cx="11878055" cy="653115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390640" y="6720064"/>
            <a:ext cx="656795" cy="99066"/>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63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635" dirty="0">
              <a:solidFill>
                <a:schemeClr val="tx1"/>
              </a:solidFill>
              <a:latin typeface="Segoe UI Light" panose="020B0502040204020203" pitchFamily="34" charset="0"/>
            </a:endParaRPr>
          </a:p>
        </p:txBody>
      </p:sp>
      <p:pic>
        <p:nvPicPr>
          <p:cNvPr id="5" name="Picture 2" descr="C:\Users\Graphics Dude Ltd\Graphics Dude Ltd\Work\PC - IM - 150415A (template pt2)\Graphics\Tags\MarketingElectronic-Col.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52149" y="6265180"/>
            <a:ext cx="2145323" cy="294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322196"/>
      </p:ext>
    </p:extLst>
  </p:cSld>
  <p:clrMapOvr>
    <a:masterClrMapping/>
  </p:clrMapOvr>
  <p:transition>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0" y="0"/>
            <a:ext cx="12192000" cy="6858000"/>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7" name="Slide Number Placeholder 6"/>
          <p:cNvSpPr>
            <a:spLocks noGrp="1"/>
          </p:cNvSpPr>
          <p:nvPr>
            <p:ph type="sldNum" sz="quarter" idx="12"/>
          </p:nvPr>
        </p:nvSpPr>
        <p:spPr/>
        <p:txBody>
          <a:bodyPr/>
          <a:lstStyle/>
          <a:p>
            <a:fld id="{56573966-71B5-054B-A84F-6C4BEB9F7820}" type="slidenum">
              <a:rPr lang="en-US" smtClean="0"/>
              <a:t>‹#›</a:t>
            </a:fld>
            <a:endParaRPr lang="en-US" dirty="0"/>
          </a:p>
        </p:txBody>
      </p:sp>
    </p:spTree>
    <p:extLst>
      <p:ext uri="{BB962C8B-B14F-4D97-AF65-F5344CB8AC3E}">
        <p14:creationId xmlns:p14="http://schemas.microsoft.com/office/powerpoint/2010/main" val="203921899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299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49557" y="6409099"/>
            <a:ext cx="360037" cy="365125"/>
          </a:xfrm>
        </p:spPr>
        <p:txBody>
          <a:bodyPr/>
          <a:lstStyle/>
          <a:p>
            <a:fld id="{D61AABEC-672F-4B68-B914-690DA978312C}" type="slidenum">
              <a:rPr lang="nb-NO" noProof="0" smtClean="0"/>
              <a:pPr/>
              <a:t>‹#›</a:t>
            </a:fld>
            <a:r>
              <a:rPr lang="nb-NO" noProof="0" dirty="0"/>
              <a:t> ‒ </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05635195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Presentation - Cover - Colour">
    <p:bg>
      <p:bgPr>
        <a:solidFill>
          <a:schemeClr val="bg2"/>
        </a:solidFill>
        <a:effectLst/>
      </p:bgPr>
    </p:bg>
    <p:spTree>
      <p:nvGrpSpPr>
        <p:cNvPr id="1" name=""/>
        <p:cNvGrpSpPr/>
        <p:nvPr/>
      </p:nvGrpSpPr>
      <p:grpSpPr>
        <a:xfrm>
          <a:off x="0" y="0"/>
          <a:ext cx="0" cy="0"/>
          <a:chOff x="0" y="0"/>
          <a:chExt cx="0" cy="0"/>
        </a:xfrm>
      </p:grpSpPr>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3" name="Subtitle 2"/>
          <p:cNvSpPr>
            <a:spLocks noGrp="1"/>
          </p:cNvSpPr>
          <p:nvPr>
            <p:ph type="subTitle" idx="1" hasCustomPrompt="1"/>
          </p:nvPr>
        </p:nvSpPr>
        <p:spPr bwMode="gray">
          <a:xfrm>
            <a:off x="489867" y="2943718"/>
            <a:ext cx="3078087" cy="468349"/>
          </a:xfrm>
          <a:prstGeom prst="rect">
            <a:avLst/>
          </a:prstGeom>
          <a:solidFill>
            <a:srgbClr val="000000"/>
          </a:solidFill>
        </p:spPr>
        <p:txBody>
          <a:bodyPr wrap="none" lIns="0" tIns="41410" rIns="0" bIns="41410" rtlCol="0" anchor="t">
            <a:spAutoFit/>
          </a:bodyPr>
          <a:lstStyle>
            <a:lvl1pPr marL="0" indent="0">
              <a:lnSpc>
                <a:spcPts val="3047"/>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ext Placeholder 5"/>
          <p:cNvSpPr>
            <a:spLocks noGrp="1"/>
          </p:cNvSpPr>
          <p:nvPr>
            <p:ph type="body" sz="quarter" idx="13" hasCustomPrompt="1"/>
          </p:nvPr>
        </p:nvSpPr>
        <p:spPr>
          <a:xfrm>
            <a:off x="489865" y="2158653"/>
            <a:ext cx="2942491"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2</a:t>
            </a:r>
          </a:p>
        </p:txBody>
      </p:sp>
      <p:sp>
        <p:nvSpPr>
          <p:cNvPr id="15" name="Text Placeholder 5"/>
          <p:cNvSpPr>
            <a:spLocks noGrp="1"/>
          </p:cNvSpPr>
          <p:nvPr>
            <p:ph type="body" sz="quarter" idx="16" hasCustomPrompt="1"/>
          </p:nvPr>
        </p:nvSpPr>
        <p:spPr>
          <a:xfrm>
            <a:off x="489865" y="1482723"/>
            <a:ext cx="2942491"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1</a:t>
            </a:r>
          </a:p>
        </p:txBody>
      </p:sp>
      <p:sp>
        <p:nvSpPr>
          <p:cNvPr id="13" name="TextBox 12"/>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sp>
        <p:nvSpPr>
          <p:cNvPr id="12" name="TextBox 11">
            <a:extLst>
              <a:ext uri="{FF2B5EF4-FFF2-40B4-BE49-F238E27FC236}">
                <a16:creationId xmlns:a16="http://schemas.microsoft.com/office/drawing/2014/main" id="{057674F0-7228-463A-B456-020DAFFCD045}"/>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pic>
        <p:nvPicPr>
          <p:cNvPr id="20" name="Picture 19" descr="IPSOS_GAMECHANGERS_blue.png">
            <a:extLst>
              <a:ext uri="{FF2B5EF4-FFF2-40B4-BE49-F238E27FC236}">
                <a16:creationId xmlns:a16="http://schemas.microsoft.com/office/drawing/2014/main" id="{A65C61B2-9B4F-4093-ADA2-55F9FB1747C2}"/>
              </a:ext>
            </a:extLst>
          </p:cNvPr>
          <p:cNvPicPr>
            <a:picLocks noChangeAspect="1"/>
          </p:cNvPicPr>
          <p:nvPr userDrawn="1"/>
        </p:nvPicPr>
        <p:blipFill rotWithShape="1">
          <a:blip r:embed="rId3" cstate="print">
            <a:biLevel thresh="25000"/>
            <a:extLst>
              <a:ext uri="{28A0092B-C50C-407E-A947-70E740481C1C}">
                <a14:useLocalDpi xmlns:a14="http://schemas.microsoft.com/office/drawing/2010/main" val="0"/>
              </a:ext>
            </a:extLst>
          </a:blip>
          <a:srcRect t="14610" r="22774"/>
          <a:stretch/>
        </p:blipFill>
        <p:spPr>
          <a:xfrm>
            <a:off x="1003084" y="6127877"/>
            <a:ext cx="1452017" cy="291592"/>
          </a:xfrm>
          <a:prstGeom prst="rect">
            <a:avLst/>
          </a:prstGeom>
        </p:spPr>
      </p:pic>
      <p:sp>
        <p:nvSpPr>
          <p:cNvPr id="21" name="Footer Placeholder 10">
            <a:extLst>
              <a:ext uri="{FF2B5EF4-FFF2-40B4-BE49-F238E27FC236}">
                <a16:creationId xmlns:a16="http://schemas.microsoft.com/office/drawing/2014/main" id="{C24BEF5F-45E8-49DC-AB15-06D38B4843D3}"/>
              </a:ext>
            </a:extLst>
          </p:cNvPr>
          <p:cNvSpPr txBox="1">
            <a:spLocks/>
          </p:cNvSpPr>
          <p:nvPr userDrawn="1"/>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prstClr val="white"/>
                </a:solidFill>
                <a:latin typeface="Segoe UI"/>
              </a:rPr>
              <a:t>© 2018 Ipsos.  All rights reserved. Contains Ipsos' Confidential and Proprietary information and may not be disclosed or reproduced without the prior written consent of Ipsos</a:t>
            </a:r>
            <a:r>
              <a:rPr lang="en-US" sz="816" dirty="0">
                <a:solidFill>
                  <a:prstClr val="white"/>
                </a:solidFill>
                <a:latin typeface="Segoe UI"/>
              </a:rPr>
              <a:t>.</a:t>
            </a:r>
          </a:p>
        </p:txBody>
      </p:sp>
      <p:sp>
        <p:nvSpPr>
          <p:cNvPr id="16" name="Rectangle 15">
            <a:extLst>
              <a:ext uri="{FF2B5EF4-FFF2-40B4-BE49-F238E27FC236}">
                <a16:creationId xmlns:a16="http://schemas.microsoft.com/office/drawing/2014/main" id="{9F0D8AEE-08DC-42CC-9210-5925829A0819}"/>
              </a:ext>
            </a:extLst>
          </p:cNvPr>
          <p:cNvSpPr/>
          <p:nvPr userDrawn="1"/>
        </p:nvSpPr>
        <p:spPr bwMode="gray">
          <a:xfrm>
            <a:off x="9887943" y="279966"/>
            <a:ext cx="1535288"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Norsk Monitor</a:t>
            </a:r>
          </a:p>
        </p:txBody>
      </p:sp>
      <p:sp>
        <p:nvSpPr>
          <p:cNvPr id="17" name="Rectangle 16">
            <a:extLst>
              <a:ext uri="{FF2B5EF4-FFF2-40B4-BE49-F238E27FC236}">
                <a16:creationId xmlns:a16="http://schemas.microsoft.com/office/drawing/2014/main" id="{CB8448D7-2D7B-430D-8B86-8557A7C2CAF8}"/>
              </a:ext>
            </a:extLst>
          </p:cNvPr>
          <p:cNvSpPr/>
          <p:nvPr userDrawn="1"/>
        </p:nvSpPr>
        <p:spPr bwMode="gray">
          <a:xfrm>
            <a:off x="11416223" y="279966"/>
            <a:ext cx="496532"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2018</a:t>
            </a:r>
          </a:p>
        </p:txBody>
      </p:sp>
    </p:spTree>
    <p:extLst>
      <p:ext uri="{BB962C8B-B14F-4D97-AF65-F5344CB8AC3E}">
        <p14:creationId xmlns:p14="http://schemas.microsoft.com/office/powerpoint/2010/main" val="1470873680"/>
      </p:ext>
    </p:extLst>
  </p:cSld>
  <p:clrMapOvr>
    <a:masterClrMapping/>
  </p:clrMapOvr>
  <p:transition>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Statement with image background">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3" name="Text Placeholder 5"/>
          <p:cNvSpPr>
            <a:spLocks noGrp="1"/>
          </p:cNvSpPr>
          <p:nvPr>
            <p:ph type="body" sz="quarter" idx="13" hasCustomPrompt="1"/>
          </p:nvPr>
        </p:nvSpPr>
        <p:spPr>
          <a:xfrm>
            <a:off x="509665" y="2188113"/>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4" name="Text Placeholder 8"/>
          <p:cNvSpPr>
            <a:spLocks noGrp="1"/>
          </p:cNvSpPr>
          <p:nvPr>
            <p:ph type="body" sz="quarter" idx="14" hasCustomPrompt="1"/>
          </p:nvPr>
        </p:nvSpPr>
        <p:spPr>
          <a:xfrm>
            <a:off x="510317" y="2855222"/>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stStyle>
          <a:p>
            <a:pPr lvl="0">
              <a:spcBef>
                <a:spcPct val="0"/>
              </a:spcBef>
              <a:buNone/>
            </a:pPr>
            <a:r>
              <a:rPr lang="en-US" dirty="0"/>
              <a:t>Sentence line 3</a:t>
            </a:r>
          </a:p>
        </p:txBody>
      </p:sp>
      <p:sp>
        <p:nvSpPr>
          <p:cNvPr id="17" name="Text Placeholder 13"/>
          <p:cNvSpPr>
            <a:spLocks noGrp="1"/>
          </p:cNvSpPr>
          <p:nvPr>
            <p:ph type="body" sz="quarter" idx="15" hasCustomPrompt="1"/>
          </p:nvPr>
        </p:nvSpPr>
        <p:spPr>
          <a:xfrm>
            <a:off x="510971" y="3522599"/>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8" name="Text Placeholder 5"/>
          <p:cNvSpPr>
            <a:spLocks noGrp="1"/>
          </p:cNvSpPr>
          <p:nvPr>
            <p:ph type="body" sz="quarter" idx="16" hasCustomPrompt="1"/>
          </p:nvPr>
        </p:nvSpPr>
        <p:spPr>
          <a:xfrm>
            <a:off x="509013" y="1526790"/>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sp>
        <p:nvSpPr>
          <p:cNvPr id="22" name="TextBox 21"/>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5" name="Picture 1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5823661"/>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003245"/>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7ABE4403-49FB-4592-87D4-5C34EF07659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
        <p:nvSpPr>
          <p:cNvPr id="12" name="Text Placeholder 13">
            <a:extLst>
              <a:ext uri="{FF2B5EF4-FFF2-40B4-BE49-F238E27FC236}">
                <a16:creationId xmlns:a16="http://schemas.microsoft.com/office/drawing/2014/main" id="{A36F028F-F74F-45CD-AAC2-E9C4AF2ACE71}"/>
              </a:ext>
            </a:extLst>
          </p:cNvPr>
          <p:cNvSpPr>
            <a:spLocks noGrp="1"/>
          </p:cNvSpPr>
          <p:nvPr>
            <p:ph type="body" sz="quarter" idx="17"/>
          </p:nvPr>
        </p:nvSpPr>
        <p:spPr>
          <a:xfrm>
            <a:off x="510971" y="332733"/>
            <a:ext cx="645012" cy="1107996"/>
          </a:xfrm>
          <a:prstGeom prst="rect">
            <a:avLst/>
          </a:prstGeom>
          <a:noFill/>
        </p:spPr>
        <p:txBody>
          <a:bodyPr vert="horz" wrap="none" lIns="72000" tIns="0" rIns="72000" bIns="0" rtlCol="0" anchor="ctr">
            <a:noAutofit/>
          </a:bodyPr>
          <a:lstStyle>
            <a:lvl1pPr marL="0" indent="0" algn="l">
              <a:lnSpc>
                <a:spcPct val="100000"/>
              </a:lnSpc>
              <a:buFontTx/>
              <a:buNone/>
              <a:defRPr lang="en-US" sz="7253" b="1"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endParaRPr lang="en-US" dirty="0"/>
          </a:p>
        </p:txBody>
      </p:sp>
      <p:sp>
        <p:nvSpPr>
          <p:cNvPr id="29" name="Rectangle 28">
            <a:extLst>
              <a:ext uri="{FF2B5EF4-FFF2-40B4-BE49-F238E27FC236}">
                <a16:creationId xmlns:a16="http://schemas.microsoft.com/office/drawing/2014/main" id="{42981CD3-C6C6-46FF-A7B8-C571027C1942}"/>
              </a:ext>
            </a:extLst>
          </p:cNvPr>
          <p:cNvSpPr/>
          <p:nvPr userDrawn="1"/>
        </p:nvSpPr>
        <p:spPr bwMode="gray">
          <a:xfrm>
            <a:off x="9887943" y="279966"/>
            <a:ext cx="1535288"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Norsk Monitor</a:t>
            </a:r>
          </a:p>
        </p:txBody>
      </p:sp>
      <p:sp>
        <p:nvSpPr>
          <p:cNvPr id="30" name="Rectangle 29">
            <a:extLst>
              <a:ext uri="{FF2B5EF4-FFF2-40B4-BE49-F238E27FC236}">
                <a16:creationId xmlns:a16="http://schemas.microsoft.com/office/drawing/2014/main" id="{D1DFA7C0-BFF8-4D74-9C80-A35A5BA906C4}"/>
              </a:ext>
            </a:extLst>
          </p:cNvPr>
          <p:cNvSpPr/>
          <p:nvPr userDrawn="1"/>
        </p:nvSpPr>
        <p:spPr bwMode="gray">
          <a:xfrm>
            <a:off x="11416223" y="284564"/>
            <a:ext cx="496532" cy="20518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2018</a:t>
            </a:r>
          </a:p>
        </p:txBody>
      </p:sp>
    </p:spTree>
    <p:extLst>
      <p:ext uri="{BB962C8B-B14F-4D97-AF65-F5344CB8AC3E}">
        <p14:creationId xmlns:p14="http://schemas.microsoft.com/office/powerpoint/2010/main" val="2725665815"/>
      </p:ext>
    </p:extLst>
  </p:cSld>
  <p:clrMapOvr>
    <a:masterClrMapping/>
  </p:clrMapOvr>
  <p:transition>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Fly - v5">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bwMode="gray">
          <a:xfrm>
            <a:off x="162735" y="162703"/>
            <a:ext cx="11884699" cy="326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32" tIns="75116" rIns="150232" bIns="75116"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489866" y="4965178"/>
            <a:ext cx="11213925" cy="903565"/>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947" indent="0">
              <a:buNone/>
              <a:defRPr>
                <a:solidFill>
                  <a:schemeClr val="bg1"/>
                </a:solidFill>
              </a:defRPr>
            </a:lvl2pPr>
            <a:lvl3pPr marL="953891" indent="0">
              <a:buNone/>
              <a:defRPr>
                <a:solidFill>
                  <a:schemeClr val="bg1"/>
                </a:solidFill>
              </a:defRPr>
            </a:lvl3pPr>
            <a:lvl4pPr marL="1430836" indent="0">
              <a:buNone/>
              <a:defRPr>
                <a:solidFill>
                  <a:schemeClr val="bg1"/>
                </a:solidFill>
              </a:defRPr>
            </a:lvl4pPr>
            <a:lvl5pPr marL="1907783" indent="0">
              <a:buNone/>
              <a:defRPr>
                <a:solidFill>
                  <a:schemeClr val="bg1"/>
                </a:solidFill>
              </a:defRPr>
            </a:lvl5pPr>
          </a:lstStyle>
          <a:p>
            <a:pPr lvl="0"/>
            <a:r>
              <a:rPr lang="en-US" dirty="0"/>
              <a:t>Click to add text</a:t>
            </a:r>
            <a:endParaRPr lang="en-GB" dirty="0"/>
          </a:p>
        </p:txBody>
      </p:sp>
      <p:sp>
        <p:nvSpPr>
          <p:cNvPr id="8" name="Picture Placeholder 7"/>
          <p:cNvSpPr>
            <a:spLocks noGrp="1"/>
          </p:cNvSpPr>
          <p:nvPr>
            <p:ph type="pic" sz="quarter" idx="11" hasCustomPrompt="1"/>
          </p:nvPr>
        </p:nvSpPr>
        <p:spPr>
          <a:xfrm>
            <a:off x="162736" y="162704"/>
            <a:ext cx="11865093" cy="3184667"/>
          </a:xfrm>
          <a:prstGeom prst="rect">
            <a:avLst/>
          </a:prstGeom>
          <a:solidFill>
            <a:schemeClr val="bg1">
              <a:lumMod val="95000"/>
            </a:schemeClr>
          </a:solidFill>
        </p:spPr>
        <p:txBody>
          <a:bodyPr>
            <a:normAutofit/>
          </a:bodyPr>
          <a:lstStyle>
            <a:lvl1pPr marL="0" indent="0">
              <a:buNone/>
              <a:defRPr sz="1451" baseline="0"/>
            </a:lvl1pPr>
          </a:lstStyle>
          <a:p>
            <a:r>
              <a:rPr lang="en-GB" dirty="0"/>
              <a:t>Picture placeholder – insert image here</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itle 1"/>
          <p:cNvSpPr>
            <a:spLocks noGrp="1"/>
          </p:cNvSpPr>
          <p:nvPr>
            <p:ph type="ctrTitle" hasCustomPrompt="1"/>
          </p:nvPr>
        </p:nvSpPr>
        <p:spPr bwMode="gray">
          <a:xfrm>
            <a:off x="489865" y="3733914"/>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20" name="Text Placeholder 5"/>
          <p:cNvSpPr>
            <a:spLocks noGrp="1"/>
          </p:cNvSpPr>
          <p:nvPr>
            <p:ph type="body" sz="quarter" idx="12" hasCustomPrompt="1"/>
          </p:nvPr>
        </p:nvSpPr>
        <p:spPr>
          <a:xfrm>
            <a:off x="489866" y="435707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8" name="Rectangle 17"/>
          <p:cNvSpPr/>
          <p:nvPr userDrawn="1"/>
        </p:nvSpPr>
        <p:spPr bwMode="gray">
          <a:xfrm>
            <a:off x="0" y="3347371"/>
            <a:ext cx="12105683"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7" name="TextBox 16"/>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5"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2F15EC50-97F2-40D0-AAB0-47F3ECBC0B4E}"/>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968505942"/>
      </p:ext>
    </p:extLst>
  </p:cSld>
  <p:clrMapOvr>
    <a:masterClrMapping/>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Fly 2 - Image Left">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164402" y="162704"/>
            <a:ext cx="5855501" cy="6529024"/>
          </a:xfrm>
          <a:prstGeom prst="rect">
            <a:avLst/>
          </a:prstGeom>
          <a:solidFill>
            <a:schemeClr val="tx1">
              <a:lumMod val="10000"/>
              <a:lumOff val="90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4" name="Title 1"/>
          <p:cNvSpPr>
            <a:spLocks noGrp="1"/>
          </p:cNvSpPr>
          <p:nvPr>
            <p:ph type="ctrTitle" hasCustomPrompt="1"/>
          </p:nvPr>
        </p:nvSpPr>
        <p:spPr bwMode="gray">
          <a:xfrm>
            <a:off x="6464383" y="1595149"/>
            <a:ext cx="5198669" cy="369332"/>
          </a:xfrm>
          <a:prstGeom prst="rect">
            <a:avLst/>
          </a:prstGeom>
          <a:noFill/>
        </p:spPr>
        <p:txBody>
          <a:bodyPr wrap="square" lIns="82819" tIns="0" rIns="82819" bIns="0" rtlCol="0" anchor="ctr">
            <a:normAutofit/>
          </a:bodyPr>
          <a:lstStyle>
            <a:lvl1pPr algn="ctr">
              <a:defRPr lang="en-GB" sz="2400" b="1" baseline="0" dirty="0">
                <a:solidFill>
                  <a:srgbClr val="000000"/>
                </a:solidFill>
              </a:defRPr>
            </a:lvl1pPr>
          </a:lstStyle>
          <a:p>
            <a:pPr marL="0" lvl="0" indent="0" algn="l">
              <a:spcBef>
                <a:spcPct val="20000"/>
              </a:spcBef>
              <a:buFont typeface="Arial" panose="020B0604020202020204" pitchFamily="34" charset="0"/>
            </a:pPr>
            <a:r>
              <a:rPr lang="en-US" dirty="0"/>
              <a:t>Fly style 2</a:t>
            </a:r>
            <a:endParaRPr lang="en-GB" dirty="0"/>
          </a:p>
        </p:txBody>
      </p:sp>
      <p:sp>
        <p:nvSpPr>
          <p:cNvPr id="18" name="Text Placeholder 8"/>
          <p:cNvSpPr>
            <a:spLocks noGrp="1"/>
          </p:cNvSpPr>
          <p:nvPr>
            <p:ph type="body" sz="quarter" idx="13"/>
          </p:nvPr>
        </p:nvSpPr>
        <p:spPr>
          <a:xfrm>
            <a:off x="6464753" y="3559622"/>
            <a:ext cx="5227612" cy="2882724"/>
          </a:xfrm>
          <a:prstGeom prst="rect">
            <a:avLst/>
          </a:prstGeom>
        </p:spPr>
        <p:txBody>
          <a:bodyPr lIns="0" tIns="0" rIns="0" bIns="0">
            <a:noAutofit/>
          </a:bodyPr>
          <a:lstStyle>
            <a:lvl1pPr marL="0" indent="0" algn="ctr">
              <a:buNone/>
              <a:defRPr sz="1813">
                <a:solidFill>
                  <a:schemeClr val="tx1"/>
                </a:solidFill>
              </a:defRPr>
            </a:lvl1pPr>
            <a:lvl2pPr marL="476831" indent="0">
              <a:buNone/>
              <a:defRPr sz="1813">
                <a:solidFill>
                  <a:schemeClr val="bg1"/>
                </a:solidFill>
              </a:defRPr>
            </a:lvl2pPr>
            <a:lvl3pPr marL="953661" indent="0">
              <a:buNone/>
              <a:defRPr sz="1632">
                <a:solidFill>
                  <a:schemeClr val="bg1"/>
                </a:solidFill>
              </a:defRPr>
            </a:lvl3pPr>
            <a:lvl4pPr marL="1430492" indent="0">
              <a:buNone/>
              <a:defRPr sz="1632">
                <a:solidFill>
                  <a:schemeClr val="bg1"/>
                </a:solidFill>
              </a:defRPr>
            </a:lvl4pPr>
            <a:lvl5pPr marL="1907322" indent="0">
              <a:buNone/>
              <a:defRPr sz="1632">
                <a:solidFill>
                  <a:schemeClr val="bg1"/>
                </a:solidFill>
              </a:defRPr>
            </a:lvl5pPr>
          </a:lstStyle>
          <a:p>
            <a:pPr lvl="0"/>
            <a:r>
              <a:rPr lang="en-US" dirty="0"/>
              <a:t>Edit Master text styles</a:t>
            </a:r>
          </a:p>
        </p:txBody>
      </p:sp>
      <p:sp>
        <p:nvSpPr>
          <p:cNvPr id="11" name="TextBox 10"/>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9" name="Picture 18"/>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E3B5126A-DDD3-4AAD-9E87-6FB85D1DB341}"/>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
        <p:nvSpPr>
          <p:cNvPr id="15" name="Rectangle 14">
            <a:extLst>
              <a:ext uri="{FF2B5EF4-FFF2-40B4-BE49-F238E27FC236}">
                <a16:creationId xmlns:a16="http://schemas.microsoft.com/office/drawing/2014/main" id="{869EE7E7-BD03-440A-B943-FBE9B549AF82}"/>
              </a:ext>
            </a:extLst>
          </p:cNvPr>
          <p:cNvSpPr/>
          <p:nvPr userDrawn="1"/>
        </p:nvSpPr>
        <p:spPr bwMode="gray">
          <a:xfrm>
            <a:off x="9887943" y="279966"/>
            <a:ext cx="1535288"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Norsk Monitor</a:t>
            </a:r>
          </a:p>
        </p:txBody>
      </p:sp>
      <p:sp>
        <p:nvSpPr>
          <p:cNvPr id="16" name="Rectangle 15">
            <a:extLst>
              <a:ext uri="{FF2B5EF4-FFF2-40B4-BE49-F238E27FC236}">
                <a16:creationId xmlns:a16="http://schemas.microsoft.com/office/drawing/2014/main" id="{9C9AC6E3-27A4-45F5-8041-73503F0C479F}"/>
              </a:ext>
            </a:extLst>
          </p:cNvPr>
          <p:cNvSpPr/>
          <p:nvPr userDrawn="1"/>
        </p:nvSpPr>
        <p:spPr bwMode="gray">
          <a:xfrm>
            <a:off x="11416223" y="284564"/>
            <a:ext cx="496532" cy="20518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2018</a:t>
            </a:r>
          </a:p>
        </p:txBody>
      </p:sp>
    </p:spTree>
    <p:extLst>
      <p:ext uri="{BB962C8B-B14F-4D97-AF65-F5344CB8AC3E}">
        <p14:creationId xmlns:p14="http://schemas.microsoft.com/office/powerpoint/2010/main" val="2389660815"/>
      </p:ext>
    </p:extLst>
  </p:cSld>
  <p:clrMapOvr>
    <a:masterClrMapping/>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obj" preserve="1">
  <p:cSld name="Colour fill - Title,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89745"/>
            <a:ext cx="3950952" cy="502531"/>
          </a:xfrm>
          <a:prstGeom prst="rect">
            <a:avLst/>
          </a:prstGeom>
          <a:noFill/>
        </p:spPr>
        <p:txBody>
          <a:bodyPr/>
          <a:lstStyle>
            <a:lvl1pPr algn="l">
              <a:defRPr b="0"/>
            </a:lvl1pPr>
          </a:lstStyle>
          <a:p>
            <a:r>
              <a:rPr lang="en-US" dirty="0"/>
              <a:t>Click to edit title</a:t>
            </a:r>
            <a:endParaRPr lang="en-GB" dirty="0"/>
          </a:p>
        </p:txBody>
      </p:sp>
      <p:sp>
        <p:nvSpPr>
          <p:cNvPr id="3" name="Content Placeholder 2"/>
          <p:cNvSpPr>
            <a:spLocks noGrp="1"/>
          </p:cNvSpPr>
          <p:nvPr>
            <p:ph idx="1" hasCustomPrompt="1"/>
          </p:nvPr>
        </p:nvSpPr>
        <p:spPr bwMode="black">
          <a:xfrm>
            <a:off x="514035" y="1578090"/>
            <a:ext cx="11163933" cy="4283540"/>
          </a:xfrm>
          <a:prstGeom prst="rect">
            <a:avLst/>
          </a:prstGeom>
        </p:spPr>
        <p:txBody>
          <a:bodyPr/>
          <a:lstStyle>
            <a:lvl1pPr>
              <a:lnSpc>
                <a:spcPct val="110000"/>
              </a:lnSpc>
              <a:spcBef>
                <a:spcPts val="544"/>
              </a:spcBef>
              <a:spcAft>
                <a:spcPts val="544"/>
              </a:spcAft>
              <a:buClr>
                <a:schemeClr val="tx1"/>
              </a:buClr>
              <a:defRPr>
                <a:solidFill>
                  <a:schemeClr val="tx1"/>
                </a:solidFill>
              </a:defRPr>
            </a:lvl1pPr>
            <a:lvl2pPr>
              <a:lnSpc>
                <a:spcPct val="110000"/>
              </a:lnSpc>
              <a:spcBef>
                <a:spcPts val="544"/>
              </a:spcBef>
              <a:spcAft>
                <a:spcPts val="544"/>
              </a:spcAft>
              <a:buClr>
                <a:schemeClr val="tx1"/>
              </a:buClr>
              <a:defRPr>
                <a:solidFill>
                  <a:schemeClr val="tx1"/>
                </a:solidFill>
              </a:defRPr>
            </a:lvl2pPr>
            <a:lvl3pPr>
              <a:lnSpc>
                <a:spcPct val="110000"/>
              </a:lnSpc>
              <a:spcBef>
                <a:spcPts val="544"/>
              </a:spcBef>
              <a:spcAft>
                <a:spcPts val="544"/>
              </a:spcAft>
              <a:buClr>
                <a:schemeClr val="tx1"/>
              </a:buClr>
              <a:defRPr>
                <a:solidFill>
                  <a:schemeClr val="tx1"/>
                </a:solidFill>
              </a:defRPr>
            </a:lvl3pPr>
            <a:lvl4pPr>
              <a:lnSpc>
                <a:spcPct val="110000"/>
              </a:lnSpc>
              <a:spcBef>
                <a:spcPts val="544"/>
              </a:spcBef>
              <a:spcAft>
                <a:spcPts val="544"/>
              </a:spcAft>
              <a:buClr>
                <a:schemeClr val="tx1"/>
              </a:buClr>
              <a:defRPr>
                <a:solidFill>
                  <a:schemeClr val="tx1"/>
                </a:solidFill>
              </a:defRPr>
            </a:lvl4pPr>
            <a:lvl5pPr>
              <a:lnSpc>
                <a:spcPct val="110000"/>
              </a:lnSpc>
              <a:spcBef>
                <a:spcPts val="544"/>
              </a:spcBef>
              <a:spcAft>
                <a:spcPts val="544"/>
              </a:spcAft>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1" name="Picture 1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5963478"/>
            <a:ext cx="531015" cy="427690"/>
          </a:xfrm>
          <a:prstGeom prst="rect">
            <a:avLst/>
          </a:prstGeom>
        </p:spPr>
      </p:pic>
      <p:sp>
        <p:nvSpPr>
          <p:cNvPr id="10" name="TextBox 9">
            <a:extLst>
              <a:ext uri="{FF2B5EF4-FFF2-40B4-BE49-F238E27FC236}">
                <a16:creationId xmlns:a16="http://schemas.microsoft.com/office/drawing/2014/main" id="{9113F409-AE59-458C-9DB5-51F78B52307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797857726"/>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Colour fill - Title+Sub,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89745"/>
            <a:ext cx="3950952" cy="502531"/>
          </a:xfrm>
          <a:prstGeom prst="rect">
            <a:avLst/>
          </a:prstGeom>
          <a:solidFill>
            <a:schemeClr val="accent3"/>
          </a:solidFill>
        </p:spPr>
        <p:txBody>
          <a:bodyPr/>
          <a:lstStyle>
            <a:lvl1pPr algn="l">
              <a:defRPr b="0">
                <a:latin typeface="+mj-lt"/>
              </a:defRPr>
            </a:lvl1pPr>
          </a:lstStyle>
          <a:p>
            <a:r>
              <a:rPr lang="en-US" dirty="0"/>
              <a:t>Click to edit title</a:t>
            </a:r>
            <a:endParaRPr lang="en-GB" dirty="0"/>
          </a:p>
        </p:txBody>
      </p:sp>
      <p:sp>
        <p:nvSpPr>
          <p:cNvPr id="3" name="Content Placeholder 2"/>
          <p:cNvSpPr>
            <a:spLocks noGrp="1"/>
          </p:cNvSpPr>
          <p:nvPr>
            <p:ph idx="1" hasCustomPrompt="1"/>
          </p:nvPr>
        </p:nvSpPr>
        <p:spPr bwMode="black">
          <a:xfrm>
            <a:off x="489866" y="1926857"/>
            <a:ext cx="11163933" cy="4097471"/>
          </a:xfrm>
          <a:prstGeom prst="rect">
            <a:avLst/>
          </a:prstGeom>
        </p:spPr>
        <p:txBody>
          <a:bodyPr/>
          <a:lstStyle>
            <a:lvl1pPr>
              <a:lnSpc>
                <a:spcPct val="110000"/>
              </a:lnSpc>
              <a:spcBef>
                <a:spcPts val="800"/>
              </a:spcBef>
              <a:buClr>
                <a:schemeClr val="tx1"/>
              </a:buClr>
              <a:defRPr>
                <a:solidFill>
                  <a:schemeClr val="tx1"/>
                </a:solidFill>
              </a:defRPr>
            </a:lvl1pPr>
            <a:lvl2pPr>
              <a:lnSpc>
                <a:spcPct val="110000"/>
              </a:lnSpc>
              <a:spcBef>
                <a:spcPts val="800"/>
              </a:spcBef>
              <a:buClr>
                <a:schemeClr val="tx1"/>
              </a:buClr>
              <a:defRPr>
                <a:solidFill>
                  <a:schemeClr val="tx1"/>
                </a:solidFill>
              </a:defRPr>
            </a:lvl2pPr>
            <a:lvl3pPr>
              <a:lnSpc>
                <a:spcPct val="110000"/>
              </a:lnSpc>
              <a:spcBef>
                <a:spcPts val="800"/>
              </a:spcBef>
              <a:buClr>
                <a:schemeClr val="tx1"/>
              </a:buClr>
              <a:defRPr>
                <a:solidFill>
                  <a:schemeClr val="tx1"/>
                </a:solidFill>
              </a:defRPr>
            </a:lvl3pPr>
            <a:lvl4pPr>
              <a:lnSpc>
                <a:spcPct val="110000"/>
              </a:lnSpc>
              <a:spcBef>
                <a:spcPts val="800"/>
              </a:spcBef>
              <a:buClr>
                <a:schemeClr val="tx1"/>
              </a:buClr>
              <a:defRPr>
                <a:solidFill>
                  <a:schemeClr val="tx1"/>
                </a:solidFill>
              </a:defRPr>
            </a:lvl4pPr>
            <a:lvl5pPr>
              <a:lnSpc>
                <a:spcPct val="110000"/>
              </a:lnSpc>
              <a:spcBef>
                <a:spcPts val="800"/>
              </a:spcBef>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ext Placeholder 5"/>
          <p:cNvSpPr>
            <a:spLocks noGrp="1"/>
          </p:cNvSpPr>
          <p:nvPr>
            <p:ph type="body" sz="quarter" idx="14" hasCustomPrompt="1"/>
          </p:nvPr>
        </p:nvSpPr>
        <p:spPr bwMode="gray">
          <a:xfrm>
            <a:off x="489865" y="1092362"/>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5" name="TextBox 14"/>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2" name="Picture 1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ED063399-E4F3-4019-8737-B73A8AE1FBE7}"/>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023955664"/>
      </p:ext>
    </p:extLst>
  </p:cSld>
  <p:clrMapOvr>
    <a:masterClrMapping/>
  </p:clrMapOvr>
  <p:transition>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Fly/Statement - 1 picture">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6178087" y="162706"/>
            <a:ext cx="5855501" cy="6539359"/>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2" name="Title 1"/>
          <p:cNvSpPr>
            <a:spLocks noGrp="1"/>
          </p:cNvSpPr>
          <p:nvPr>
            <p:ph type="ctrTitle" hasCustomPrompt="1"/>
          </p:nvPr>
        </p:nvSpPr>
        <p:spPr bwMode="gray">
          <a:xfrm>
            <a:off x="505117" y="2254831"/>
            <a:ext cx="2318870" cy="502445"/>
          </a:xfrm>
          <a:prstGeom prst="rect">
            <a:avLst/>
          </a:prstGeom>
          <a:solidFill>
            <a:schemeClr val="accent3"/>
          </a:solidFill>
        </p:spPr>
        <p:txBody>
          <a:bodyPr wrap="none" lIns="82819" tIns="0" rIns="82819" bIns="0" rtlCol="0" anchor="ctr">
            <a:spAutoFit/>
          </a:bodyPr>
          <a:lstStyle>
            <a:lvl1pPr algn="l">
              <a:defRPr lang="en-GB" b="0" baseline="0" dirty="0"/>
            </a:lvl1pPr>
          </a:lstStyle>
          <a:p>
            <a:pPr marL="0" lvl="0" indent="0" algn="l">
              <a:spcBef>
                <a:spcPct val="20000"/>
              </a:spcBef>
              <a:buFont typeface="Arial" panose="020B0604020202020204" pitchFamily="34" charset="0"/>
            </a:pPr>
            <a:r>
              <a:rPr lang="en-US" dirty="0"/>
              <a:t>Fly style 1</a:t>
            </a:r>
            <a:endParaRPr lang="en-GB" dirty="0"/>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 name="Text Placeholder 5"/>
          <p:cNvSpPr>
            <a:spLocks noGrp="1"/>
          </p:cNvSpPr>
          <p:nvPr>
            <p:ph type="body" sz="quarter" idx="12" hasCustomPrompt="1"/>
          </p:nvPr>
        </p:nvSpPr>
        <p:spPr>
          <a:xfrm>
            <a:off x="505115" y="290652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9" name="Text Placeholder 8"/>
          <p:cNvSpPr>
            <a:spLocks noGrp="1"/>
          </p:cNvSpPr>
          <p:nvPr>
            <p:ph type="body" sz="quarter" idx="13"/>
          </p:nvPr>
        </p:nvSpPr>
        <p:spPr>
          <a:xfrm>
            <a:off x="505486" y="3559622"/>
            <a:ext cx="5227612" cy="1893087"/>
          </a:xfrm>
          <a:prstGeom prst="rect">
            <a:avLst/>
          </a:prstGeom>
        </p:spPr>
        <p:txBody>
          <a:bodyPr lIns="0" tIns="0" rIns="0" bIns="0">
            <a:noAutofit/>
          </a:bodyPr>
          <a:lstStyle>
            <a:lvl1pPr marL="0" indent="0">
              <a:buNone/>
              <a:defRPr sz="1813">
                <a:solidFill>
                  <a:schemeClr val="bg1"/>
                </a:solidFill>
              </a:defRPr>
            </a:lvl1pPr>
            <a:lvl2pPr marL="476831" indent="0">
              <a:buNone/>
              <a:defRPr sz="1813">
                <a:solidFill>
                  <a:schemeClr val="bg1"/>
                </a:solidFill>
              </a:defRPr>
            </a:lvl2pPr>
            <a:lvl3pPr marL="953661" indent="0">
              <a:buNone/>
              <a:defRPr sz="1632">
                <a:solidFill>
                  <a:schemeClr val="bg1"/>
                </a:solidFill>
              </a:defRPr>
            </a:lvl3pPr>
            <a:lvl4pPr marL="1430492" indent="0">
              <a:buNone/>
              <a:defRPr sz="1632">
                <a:solidFill>
                  <a:schemeClr val="bg1"/>
                </a:solidFill>
              </a:defRPr>
            </a:lvl4pPr>
            <a:lvl5pPr marL="1907322" indent="0">
              <a:buNone/>
              <a:defRPr sz="1632">
                <a:solidFill>
                  <a:schemeClr val="bg1"/>
                </a:solidFill>
              </a:defRPr>
            </a:lvl5pPr>
          </a:lstStyle>
          <a:p>
            <a:pPr lvl="0"/>
            <a:r>
              <a:rPr lang="en-US"/>
              <a:t>Edit Master text styles</a:t>
            </a:r>
          </a:p>
        </p:txBody>
      </p:sp>
      <p:sp>
        <p:nvSpPr>
          <p:cNvPr id="11" name="TextBox 10"/>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7"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4B3818DB-FC2F-41E4-BA23-B6D121C90B5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40798658"/>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144033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72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3375423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tle, Full Page Content">
    <p:spTree>
      <p:nvGrpSpPr>
        <p:cNvPr id="1" name=""/>
        <p:cNvGrpSpPr/>
        <p:nvPr/>
      </p:nvGrpSpPr>
      <p:grpSpPr>
        <a:xfrm>
          <a:off x="0" y="0"/>
          <a:ext cx="0" cy="0"/>
          <a:chOff x="0" y="0"/>
          <a:chExt cx="0" cy="0"/>
        </a:xfrm>
      </p:grpSpPr>
      <p:sp>
        <p:nvSpPr>
          <p:cNvPr id="8" name="Content Placeholder 7"/>
          <p:cNvSpPr>
            <a:spLocks noGrp="1"/>
          </p:cNvSpPr>
          <p:nvPr>
            <p:ph sz="quarter" idx="10" hasCustomPrompt="1"/>
          </p:nvPr>
        </p:nvSpPr>
        <p:spPr>
          <a:xfrm>
            <a:off x="489866" y="1577261"/>
            <a:ext cx="11163933" cy="444706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lvl1pPr algn="l">
              <a:defRPr b="0"/>
            </a:lvl1pPr>
          </a:lstStyle>
          <a:p>
            <a:r>
              <a:rPr lang="en-US" dirty="0"/>
              <a:t>Click to edit</a:t>
            </a:r>
            <a:endParaRPr lang="en-GB" dirty="0"/>
          </a:p>
        </p:txBody>
      </p:sp>
    </p:spTree>
    <p:extLst>
      <p:ext uri="{BB962C8B-B14F-4D97-AF65-F5344CB8AC3E}">
        <p14:creationId xmlns:p14="http://schemas.microsoft.com/office/powerpoint/2010/main" val="1741078974"/>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Full Page Content, Base, Source">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14039" y="706100"/>
            <a:ext cx="2875871" cy="502531"/>
          </a:xfrm>
          <a:prstGeom prst="rect">
            <a:avLst/>
          </a:prstGeom>
          <a:noFill/>
        </p:spPr>
        <p:txBody>
          <a:bodyPr/>
          <a:lstStyle>
            <a:lvl1pPr algn="l">
              <a:defRPr b="0"/>
            </a:lvl1pPr>
          </a:lstStyle>
          <a:p>
            <a:r>
              <a:rPr lang="en-US" dirty="0"/>
              <a:t>Click to edit</a:t>
            </a:r>
            <a:endParaRPr lang="en-GB" dirty="0"/>
          </a:p>
        </p:txBody>
      </p:sp>
      <p:sp>
        <p:nvSpPr>
          <p:cNvPr id="6" name="Content Placeholder 5"/>
          <p:cNvSpPr>
            <a:spLocks noGrp="1"/>
          </p:cNvSpPr>
          <p:nvPr>
            <p:ph sz="quarter" idx="12" hasCustomPrompt="1"/>
          </p:nvPr>
        </p:nvSpPr>
        <p:spPr>
          <a:xfrm>
            <a:off x="489866" y="1579294"/>
            <a:ext cx="11163933" cy="4282332"/>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546749995"/>
      </p:ext>
    </p:extLst>
  </p:cSld>
  <p:clrMapOvr>
    <a:masterClrMapping/>
  </p:clrMapOvr>
  <p:transition>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Title, Subtitle, Full Page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2027853"/>
            <a:ext cx="11163933"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286319190"/>
      </p:ext>
    </p:extLst>
  </p:cSld>
  <p:clrMapOvr>
    <a:masterClrMapping/>
  </p:clrMapOvr>
  <p:transition>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410369"/>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136068874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ext and picture">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2027853"/>
            <a:ext cx="6847264"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lvl1pPr>
              <a:defRPr/>
            </a:lvl1pPr>
          </a:lstStyle>
          <a:p>
            <a:r>
              <a:rPr lang="en-US" dirty="0"/>
              <a:t>Click to edit</a:t>
            </a:r>
            <a:endParaRPr lang="en-GB" dirty="0"/>
          </a:p>
        </p:txBody>
      </p:sp>
      <p:sp>
        <p:nvSpPr>
          <p:cNvPr id="4" name="Picture Placeholder 3"/>
          <p:cNvSpPr>
            <a:spLocks noGrp="1"/>
          </p:cNvSpPr>
          <p:nvPr>
            <p:ph type="pic" sz="quarter" idx="15"/>
          </p:nvPr>
        </p:nvSpPr>
        <p:spPr>
          <a:xfrm>
            <a:off x="7533098" y="2027308"/>
            <a:ext cx="4180785" cy="3834317"/>
          </a:xfrm>
          <a:prstGeom prst="rect">
            <a:avLst/>
          </a:prstGeom>
        </p:spPr>
        <p:txBody>
          <a:bodyPr/>
          <a:lstStyle/>
          <a:p>
            <a:endParaRPr lang="en-GB" dirty="0"/>
          </a:p>
        </p:txBody>
      </p:sp>
    </p:spTree>
    <p:extLst>
      <p:ext uri="{BB962C8B-B14F-4D97-AF65-F5344CB8AC3E}">
        <p14:creationId xmlns:p14="http://schemas.microsoft.com/office/powerpoint/2010/main" val="953630579"/>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7"/>
            <a:ext cx="11163933" cy="3389723"/>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007522123"/>
      </p:ext>
    </p:extLst>
  </p:cSld>
  <p:clrMapOvr>
    <a:masterClrMapping/>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le, 2xContent v1">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1577263"/>
            <a:ext cx="7306875" cy="4447071"/>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hasCustomPrompt="1"/>
          </p:nvPr>
        </p:nvSpPr>
        <p:spPr>
          <a:xfrm>
            <a:off x="8229963" y="1577263"/>
            <a:ext cx="3448004" cy="44470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1300560315"/>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 2xContent v1,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5" y="1577257"/>
            <a:ext cx="7306875" cy="3941683"/>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8229963" y="1577257"/>
            <a:ext cx="3448004" cy="3941683"/>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574596145"/>
      </p:ext>
    </p:extLst>
  </p:cSld>
  <p:clrMapOvr>
    <a:masterClrMapping/>
  </p:clrMapOvr>
  <p:transition>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Subtitle, 2xContent v1">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5" y="2084858"/>
            <a:ext cx="7306875" cy="343408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8229963" y="2084858"/>
            <a:ext cx="3448004" cy="343408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699916962"/>
      </p:ext>
    </p:extLst>
  </p:cSld>
  <p:clrMapOvr>
    <a:masterClrMapping/>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Subtitle, 2xContent v1,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5" y="2027855"/>
            <a:ext cx="730687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8229963" y="2027855"/>
            <a:ext cx="3448004"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1"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3" name="Text Placeholder 3"/>
          <p:cNvSpPr>
            <a:spLocks noGrp="1"/>
          </p:cNvSpPr>
          <p:nvPr>
            <p:ph type="body" sz="quarter" idx="17"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968043737"/>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828671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74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040704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2xContent v2">
    <p:spTree>
      <p:nvGrpSpPr>
        <p:cNvPr id="1" name=""/>
        <p:cNvGrpSpPr/>
        <p:nvPr/>
      </p:nvGrpSpPr>
      <p:grpSpPr>
        <a:xfrm>
          <a:off x="0" y="0"/>
          <a:ext cx="0" cy="0"/>
          <a:chOff x="0" y="0"/>
          <a:chExt cx="0" cy="0"/>
        </a:xfrm>
      </p:grpSpPr>
      <p:sp>
        <p:nvSpPr>
          <p:cNvPr id="5" name="Content Placeholder 4"/>
          <p:cNvSpPr>
            <a:spLocks noGrp="1"/>
          </p:cNvSpPr>
          <p:nvPr>
            <p:ph sz="quarter" idx="10" hasCustomPrompt="1"/>
          </p:nvPr>
        </p:nvSpPr>
        <p:spPr>
          <a:xfrm>
            <a:off x="489866" y="1599675"/>
            <a:ext cx="5379249" cy="3919265"/>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1" hasCustomPrompt="1"/>
          </p:nvPr>
        </p:nvSpPr>
        <p:spPr>
          <a:xfrm>
            <a:off x="6295098" y="1599675"/>
            <a:ext cx="5382869" cy="3919265"/>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010290085"/>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tle, 2xContent v2,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6" y="1599672"/>
            <a:ext cx="5379249"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6295098" y="1599672"/>
            <a:ext cx="5382869"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95347453"/>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Subtitle, 2xContent v2">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3"/>
            <a:ext cx="5379249"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6295098" y="2027853"/>
            <a:ext cx="5382869"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2242285"/>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itle, Subtitle, 2xContent v2,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4279" y="2029223"/>
            <a:ext cx="5379249" cy="348971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6265342" y="2029223"/>
            <a:ext cx="5382869" cy="348971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4279"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484279"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4279"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46050150"/>
      </p:ext>
    </p:extLst>
  </p:cSld>
  <p:clrMapOvr>
    <a:masterClrMapping/>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itle, 2xContent v3">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1599677"/>
            <a:ext cx="344800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p:nvPr>
        </p:nvSpPr>
        <p:spPr>
          <a:xfrm>
            <a:off x="4371094" y="1599677"/>
            <a:ext cx="7306873" cy="3919264"/>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1377945693"/>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itle, 2xContent v3, Base, Sourc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bwMode="gray">
          <a:xfrm>
            <a:off x="489866" y="1600202"/>
            <a:ext cx="3448005" cy="3918740"/>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2"/>
          <p:cNvSpPr>
            <a:spLocks noGrp="1"/>
          </p:cNvSpPr>
          <p:nvPr>
            <p:ph idx="10" hasCustomPrompt="1"/>
          </p:nvPr>
        </p:nvSpPr>
        <p:spPr bwMode="gray">
          <a:xfrm>
            <a:off x="4371101" y="1600202"/>
            <a:ext cx="7306876" cy="3918740"/>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4" name="Title 3"/>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820830942"/>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Subtitle, 2xContent v3">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3"/>
            <a:ext cx="3448005"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4" y="2027853"/>
            <a:ext cx="7306873" cy="3491088"/>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192094690"/>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itle, Subtitle, 2xContent v3,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6" y="2027855"/>
            <a:ext cx="344800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p:nvPr>
        </p:nvSpPr>
        <p:spPr>
          <a:xfrm>
            <a:off x="4371094" y="2027855"/>
            <a:ext cx="7306873" cy="34910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575177820"/>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3xContent">
    <p:spTree>
      <p:nvGrpSpPr>
        <p:cNvPr id="1" name=""/>
        <p:cNvGrpSpPr/>
        <p:nvPr/>
      </p:nvGrpSpPr>
      <p:grpSpPr>
        <a:xfrm>
          <a:off x="0" y="0"/>
          <a:ext cx="0" cy="0"/>
          <a:chOff x="0" y="0"/>
          <a:chExt cx="0" cy="0"/>
        </a:xfrm>
      </p:grpSpPr>
      <p:sp>
        <p:nvSpPr>
          <p:cNvPr id="7" name="Content Placeholder 6"/>
          <p:cNvSpPr>
            <a:spLocks noGrp="1"/>
          </p:cNvSpPr>
          <p:nvPr>
            <p:ph sz="quarter" idx="12" hasCustomPrompt="1"/>
          </p:nvPr>
        </p:nvSpPr>
        <p:spPr>
          <a:xfrm>
            <a:off x="489866" y="1599677"/>
            <a:ext cx="344800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5" y="1599677"/>
            <a:ext cx="3449815"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4" hasCustomPrompt="1"/>
          </p:nvPr>
        </p:nvSpPr>
        <p:spPr>
          <a:xfrm>
            <a:off x="8229963" y="1599677"/>
            <a:ext cx="3448004" cy="3919264"/>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239213318"/>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3xContent, Base, Source">
    <p:spTree>
      <p:nvGrpSpPr>
        <p:cNvPr id="1" name=""/>
        <p:cNvGrpSpPr/>
        <p:nvPr/>
      </p:nvGrpSpPr>
      <p:grpSpPr>
        <a:xfrm>
          <a:off x="0" y="0"/>
          <a:ext cx="0" cy="0"/>
          <a:chOff x="0" y="0"/>
          <a:chExt cx="0" cy="0"/>
        </a:xfrm>
      </p:grpSpPr>
      <p:sp>
        <p:nvSpPr>
          <p:cNvPr id="7" name="Content Placeholder 6"/>
          <p:cNvSpPr>
            <a:spLocks noGrp="1"/>
          </p:cNvSpPr>
          <p:nvPr>
            <p:ph sz="quarter" idx="14" hasCustomPrompt="1"/>
          </p:nvPr>
        </p:nvSpPr>
        <p:spPr>
          <a:xfrm>
            <a:off x="489866" y="1599672"/>
            <a:ext cx="3448005" cy="3919269"/>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4371095" y="1599672"/>
            <a:ext cx="3449815" cy="3919269"/>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6" hasCustomPrompt="1"/>
          </p:nvPr>
        </p:nvSpPr>
        <p:spPr>
          <a:xfrm>
            <a:off x="8229963" y="1599672"/>
            <a:ext cx="3448004" cy="3919269"/>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0" name="Text Placeholder 3"/>
          <p:cNvSpPr>
            <a:spLocks noGrp="1"/>
          </p:cNvSpPr>
          <p:nvPr>
            <p:ph type="body" sz="quarter" idx="17" hasCustomPrompt="1"/>
          </p:nvPr>
        </p:nvSpPr>
        <p:spPr>
          <a:xfrm>
            <a:off x="489866"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510503285"/>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133243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9771"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0624184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Subtitle, 3xContent">
    <p:spTree>
      <p:nvGrpSpPr>
        <p:cNvPr id="1" name=""/>
        <p:cNvGrpSpPr/>
        <p:nvPr/>
      </p:nvGrpSpPr>
      <p:grpSpPr>
        <a:xfrm>
          <a:off x="0" y="0"/>
          <a:ext cx="0" cy="0"/>
          <a:chOff x="0" y="0"/>
          <a:chExt cx="0" cy="0"/>
        </a:xfrm>
      </p:grpSpPr>
      <p:sp>
        <p:nvSpPr>
          <p:cNvPr id="7" name="Content Placeholder 6"/>
          <p:cNvSpPr>
            <a:spLocks noGrp="1"/>
          </p:cNvSpPr>
          <p:nvPr>
            <p:ph sz="quarter" idx="13" hasCustomPrompt="1"/>
          </p:nvPr>
        </p:nvSpPr>
        <p:spPr>
          <a:xfrm>
            <a:off x="489866" y="2027861"/>
            <a:ext cx="3448005"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4371095" y="2027861"/>
            <a:ext cx="3449815"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Content Placeholder 11"/>
          <p:cNvSpPr>
            <a:spLocks noGrp="1"/>
          </p:cNvSpPr>
          <p:nvPr>
            <p:ph sz="quarter" idx="15" hasCustomPrompt="1"/>
          </p:nvPr>
        </p:nvSpPr>
        <p:spPr>
          <a:xfrm>
            <a:off x="8229963" y="2027861"/>
            <a:ext cx="3448004" cy="349108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572754694"/>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Subtitle, 3xContent v3, Base, Source">
    <p:spTree>
      <p:nvGrpSpPr>
        <p:cNvPr id="1" name=""/>
        <p:cNvGrpSpPr/>
        <p:nvPr/>
      </p:nvGrpSpPr>
      <p:grpSpPr>
        <a:xfrm>
          <a:off x="0" y="0"/>
          <a:ext cx="0" cy="0"/>
          <a:chOff x="0" y="0"/>
          <a:chExt cx="0" cy="0"/>
        </a:xfrm>
      </p:grpSpPr>
      <p:sp>
        <p:nvSpPr>
          <p:cNvPr id="7" name="Content Placeholder 6"/>
          <p:cNvSpPr>
            <a:spLocks noGrp="1"/>
          </p:cNvSpPr>
          <p:nvPr>
            <p:ph sz="quarter" idx="16" hasCustomPrompt="1"/>
          </p:nvPr>
        </p:nvSpPr>
        <p:spPr>
          <a:xfrm>
            <a:off x="489866" y="2027855"/>
            <a:ext cx="344800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7" hasCustomPrompt="1"/>
          </p:nvPr>
        </p:nvSpPr>
        <p:spPr>
          <a:xfrm>
            <a:off x="4371095" y="2027855"/>
            <a:ext cx="3449815"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Content Placeholder 12"/>
          <p:cNvSpPr>
            <a:spLocks noGrp="1"/>
          </p:cNvSpPr>
          <p:nvPr>
            <p:ph sz="quarter" idx="18" hasCustomPrompt="1"/>
          </p:nvPr>
        </p:nvSpPr>
        <p:spPr>
          <a:xfrm>
            <a:off x="8229963" y="2027855"/>
            <a:ext cx="3448004" cy="3491087"/>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Text Placeholder 5"/>
          <p:cNvSpPr>
            <a:spLocks noGrp="1"/>
          </p:cNvSpPr>
          <p:nvPr>
            <p:ph type="body" sz="quarter" idx="14" hasCustomPrompt="1"/>
          </p:nvPr>
        </p:nvSpPr>
        <p:spPr bwMode="gray">
          <a:xfrm>
            <a:off x="489865" y="1521974"/>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9"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14" name="Text Placeholder 3"/>
          <p:cNvSpPr>
            <a:spLocks noGrp="1"/>
          </p:cNvSpPr>
          <p:nvPr>
            <p:ph type="body" sz="quarter" idx="19"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79469799"/>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 Title Only">
    <p:spTree>
      <p:nvGrpSpPr>
        <p:cNvPr id="1" name=""/>
        <p:cNvGrpSpPr/>
        <p:nvPr/>
      </p:nvGrpSpPr>
      <p:grpSpPr>
        <a:xfrm>
          <a:off x="0" y="0"/>
          <a:ext cx="0" cy="0"/>
          <a:chOff x="0" y="0"/>
          <a:chExt cx="0" cy="0"/>
        </a:xfrm>
      </p:grpSpPr>
      <p:sp>
        <p:nvSpPr>
          <p:cNvPr id="3" name="Title 2"/>
          <p:cNvSpPr>
            <a:spLocks noGrp="1"/>
          </p:cNvSpPr>
          <p:nvPr>
            <p:ph type="title"/>
          </p:nvPr>
        </p:nvSpPr>
        <p:spPr>
          <a:xfrm>
            <a:off x="489866" y="489745"/>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680115775"/>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Only, Base, Source">
    <p:spTree>
      <p:nvGrpSpPr>
        <p:cNvPr id="1" name=""/>
        <p:cNvGrpSpPr/>
        <p:nvPr/>
      </p:nvGrpSpPr>
      <p:grpSpPr>
        <a:xfrm>
          <a:off x="0" y="0"/>
          <a:ext cx="0" cy="0"/>
          <a:chOff x="0" y="0"/>
          <a:chExt cx="0" cy="0"/>
        </a:xfrm>
      </p:grpSpPr>
      <p:sp>
        <p:nvSpPr>
          <p:cNvPr id="5"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6" name="Text Placeholder 3"/>
          <p:cNvSpPr>
            <a:spLocks noGrp="1"/>
          </p:cNvSpPr>
          <p:nvPr>
            <p:ph type="body" sz="quarter" idx="14"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405164570"/>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itle, Subtitle Only">
    <p:spTree>
      <p:nvGrpSpPr>
        <p:cNvPr id="1" name=""/>
        <p:cNvGrpSpPr/>
        <p:nvPr/>
      </p:nvGrpSpPr>
      <p:grpSpPr>
        <a:xfrm>
          <a:off x="0" y="0"/>
          <a:ext cx="0" cy="0"/>
          <a:chOff x="0" y="0"/>
          <a:chExt cx="0" cy="0"/>
        </a:xfrm>
      </p:grpSpPr>
      <p:sp>
        <p:nvSpPr>
          <p:cNvPr id="5"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12421361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itle, Subtitle Only, Base, Source">
    <p:spTree>
      <p:nvGrpSpPr>
        <p:cNvPr id="1" name=""/>
        <p:cNvGrpSpPr/>
        <p:nvPr/>
      </p:nvGrpSpPr>
      <p:grpSpPr>
        <a:xfrm>
          <a:off x="0" y="0"/>
          <a:ext cx="0" cy="0"/>
          <a:chOff x="0" y="0"/>
          <a:chExt cx="0" cy="0"/>
        </a:xfrm>
      </p:grpSpPr>
      <p:sp>
        <p:nvSpPr>
          <p:cNvPr id="7"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279">
              <a:spcBef>
                <a:spcPts val="272"/>
              </a:spcBef>
              <a:spcAft>
                <a:spcPts val="272"/>
              </a:spcAft>
              <a:buFontTx/>
              <a:buNone/>
            </a:pPr>
            <a:r>
              <a:rPr lang="en-US" dirty="0"/>
              <a:t>Click to edit text</a:t>
            </a:r>
          </a:p>
        </p:txBody>
      </p:sp>
      <p:sp>
        <p:nvSpPr>
          <p:cNvPr id="6" name="Text Placeholder 3"/>
          <p:cNvSpPr>
            <a:spLocks noGrp="1"/>
          </p:cNvSpPr>
          <p:nvPr>
            <p:ph type="body" sz="quarter" idx="13"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source</a:t>
            </a:r>
          </a:p>
        </p:txBody>
      </p:sp>
      <p:sp>
        <p:nvSpPr>
          <p:cNvPr id="8" name="Text Placeholder 3"/>
          <p:cNvSpPr>
            <a:spLocks noGrp="1"/>
          </p:cNvSpPr>
          <p:nvPr>
            <p:ph type="body" sz="quarter" idx="15"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947" indent="0">
              <a:buFontTx/>
              <a:buNone/>
              <a:defRPr/>
            </a:lvl2pPr>
            <a:lvl3pPr marL="953892" indent="0">
              <a:buFontTx/>
              <a:buNone/>
              <a:defRPr/>
            </a:lvl3pPr>
            <a:lvl4pPr marL="1430839" indent="0">
              <a:buFontTx/>
              <a:buNone/>
              <a:defRPr/>
            </a:lvl4pPr>
            <a:lvl5pPr marL="1907783" indent="0">
              <a:buFontTx/>
              <a:buNone/>
              <a:defRPr/>
            </a:lvl5pPr>
          </a:lstStyle>
          <a:p>
            <a:pPr lvl="0"/>
            <a:r>
              <a:rPr lang="en-US" dirty="0"/>
              <a:t>Click to add base</a:t>
            </a:r>
          </a:p>
        </p:txBody>
      </p:sp>
      <p:sp>
        <p:nvSpPr>
          <p:cNvPr id="3" name="Title 2"/>
          <p:cNvSpPr>
            <a:spLocks noGrp="1"/>
          </p:cNvSpPr>
          <p:nvPr>
            <p:ph type="title"/>
          </p:nvPr>
        </p:nvSpPr>
        <p:spPr>
          <a:xfrm>
            <a:off x="489866" y="489745"/>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54292328"/>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Presentation -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8979691"/>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Presentation - Fly 3 - Tri Image">
    <p:bg>
      <p:bgPr>
        <a:solidFill>
          <a:schemeClr val="bg2"/>
        </a:solidFill>
        <a:effectLst/>
      </p:bgPr>
    </p:bg>
    <p:spTree>
      <p:nvGrpSpPr>
        <p:cNvPr id="1" name=""/>
        <p:cNvGrpSpPr/>
        <p:nvPr/>
      </p:nvGrpSpPr>
      <p:grpSpPr>
        <a:xfrm>
          <a:off x="0" y="0"/>
          <a:ext cx="0" cy="0"/>
          <a:chOff x="0" y="0"/>
          <a:chExt cx="0" cy="0"/>
        </a:xfrm>
      </p:grpSpPr>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 name="Title 1"/>
          <p:cNvSpPr>
            <a:spLocks noGrp="1"/>
          </p:cNvSpPr>
          <p:nvPr>
            <p:ph type="ctrTitle" hasCustomPrompt="1"/>
          </p:nvPr>
        </p:nvSpPr>
        <p:spPr bwMode="gray">
          <a:xfrm>
            <a:off x="489865" y="2382099"/>
            <a:ext cx="2318870"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Fly Style 3</a:t>
            </a:r>
            <a:endParaRPr lang="en-GB" dirty="0"/>
          </a:p>
        </p:txBody>
      </p:sp>
      <p:sp>
        <p:nvSpPr>
          <p:cNvPr id="69" name="Text Placeholder 68"/>
          <p:cNvSpPr>
            <a:spLocks noGrp="1"/>
          </p:cNvSpPr>
          <p:nvPr>
            <p:ph type="body" sz="quarter" idx="10" hasCustomPrompt="1"/>
          </p:nvPr>
        </p:nvSpPr>
        <p:spPr bwMode="gray">
          <a:xfrm>
            <a:off x="489867" y="3591619"/>
            <a:ext cx="5206843" cy="2432709"/>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19" name="Picture Placeholder 7"/>
          <p:cNvSpPr>
            <a:spLocks noGrp="1"/>
          </p:cNvSpPr>
          <p:nvPr>
            <p:ph type="pic" sz="quarter" idx="16" hasCustomPrompt="1"/>
          </p:nvPr>
        </p:nvSpPr>
        <p:spPr>
          <a:xfrm>
            <a:off x="8190438"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0" name="Picture Placeholder 7"/>
          <p:cNvSpPr>
            <a:spLocks noGrp="1"/>
          </p:cNvSpPr>
          <p:nvPr>
            <p:ph type="pic" sz="quarter" idx="17" hasCustomPrompt="1"/>
          </p:nvPr>
        </p:nvSpPr>
        <p:spPr>
          <a:xfrm>
            <a:off x="10196278"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6184602"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grpSp>
        <p:nvGrpSpPr>
          <p:cNvPr id="6" name="Group 5"/>
          <p:cNvGrpSpPr/>
          <p:nvPr userDrawn="1"/>
        </p:nvGrpSpPr>
        <p:grpSpPr>
          <a:xfrm>
            <a:off x="6014453" y="144449"/>
            <a:ext cx="4174963" cy="6631483"/>
            <a:chOff x="6629995" y="159259"/>
            <a:chExt cx="4602244" cy="7209945"/>
          </a:xfrm>
          <a:solidFill>
            <a:schemeClr val="bg1"/>
          </a:solidFill>
        </p:grpSpPr>
        <p:sp>
          <p:nvSpPr>
            <p:cNvPr id="4" name="Rectangle 3"/>
            <p:cNvSpPr/>
            <p:nvPr userDrawn="1"/>
          </p:nvSpPr>
          <p:spPr bwMode="gray">
            <a:xfrm>
              <a:off x="6629995"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9" name="Rectangle 28"/>
            <p:cNvSpPr/>
            <p:nvPr userDrawn="1"/>
          </p:nvSpPr>
          <p:spPr bwMode="gray">
            <a:xfrm>
              <a:off x="11052239"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8841117"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grpSp>
      <p:sp>
        <p:nvSpPr>
          <p:cNvPr id="27" name="Text Placeholder 5"/>
          <p:cNvSpPr>
            <a:spLocks noGrp="1"/>
          </p:cNvSpPr>
          <p:nvPr>
            <p:ph type="body" sz="quarter" idx="12" hasCustomPrompt="1"/>
          </p:nvPr>
        </p:nvSpPr>
        <p:spPr>
          <a:xfrm>
            <a:off x="489865" y="3005256"/>
            <a:ext cx="3146075" cy="390811"/>
          </a:xfrm>
          <a:prstGeom prst="rect">
            <a:avLst/>
          </a:prstGeom>
          <a:solidFill>
            <a:schemeClr val="tx1"/>
          </a:solidFill>
        </p:spPr>
        <p:txBody>
          <a:bodyPr wrap="none" lIns="72000" tIns="0" bIns="0">
            <a:spAutoFit/>
          </a:bodyPr>
          <a:lstStyle>
            <a:lvl1pPr marL="0" indent="0">
              <a:lnSpc>
                <a:spcPct val="100000"/>
              </a:lnSpc>
              <a:spcBef>
                <a:spcPts val="544"/>
              </a:spcBef>
              <a:spcAft>
                <a:spcPts val="0"/>
              </a:spcAft>
              <a:buNone/>
              <a:defRPr sz="2540" b="1">
                <a:solidFill>
                  <a:schemeClr val="bg1"/>
                </a:solidFill>
                <a:latin typeface="+mj-lt"/>
              </a:defRPr>
            </a:lvl1pPr>
            <a:lvl2pPr marL="476831" indent="0">
              <a:buNone/>
              <a:defRPr/>
            </a:lvl2pPr>
            <a:lvl3pPr marL="953661" indent="0">
              <a:buNone/>
              <a:defRPr/>
            </a:lvl3pPr>
            <a:lvl4pPr marL="1430492" indent="0">
              <a:buNone/>
              <a:defRPr/>
            </a:lvl4pPr>
            <a:lvl5pPr marL="1907322" indent="0">
              <a:buNone/>
              <a:defRPr/>
            </a:lvl5pPr>
          </a:lstStyle>
          <a:p>
            <a:pPr lvl="0"/>
            <a:r>
              <a:rPr lang="en-US" dirty="0"/>
              <a:t>Click to edit subtitle</a:t>
            </a:r>
          </a:p>
        </p:txBody>
      </p:sp>
      <p:sp>
        <p:nvSpPr>
          <p:cNvPr id="17" name="TextBox 16"/>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5" name="Picture 2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46B6433C-2538-4B62-B8B6-EECE75FBB76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048323030"/>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preserve="1" userDrawn="1">
  <p:cSld name="Fly 4 - Double Image">
    <p:bg>
      <p:bgPr>
        <a:solidFill>
          <a:schemeClr val="bg2"/>
        </a:solidFill>
        <a:effectLst/>
      </p:bgPr>
    </p:bg>
    <p:spTree>
      <p:nvGrpSpPr>
        <p:cNvPr id="1" name=""/>
        <p:cNvGrpSpPr/>
        <p:nvPr/>
      </p:nvGrpSpPr>
      <p:grpSpPr>
        <a:xfrm>
          <a:off x="0" y="0"/>
          <a:ext cx="0" cy="0"/>
          <a:chOff x="0" y="0"/>
          <a:chExt cx="0" cy="0"/>
        </a:xfrm>
      </p:grpSpPr>
      <p:sp>
        <p:nvSpPr>
          <p:cNvPr id="16"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505119" y="3591619"/>
            <a:ext cx="5332263" cy="2432709"/>
          </a:xfrm>
          <a:prstGeom prst="rect">
            <a:avLst/>
          </a:prstGeom>
        </p:spPr>
        <p:txBody>
          <a:bodyPr wrap="square" lIns="0" tIns="0" rIns="0" bIns="0">
            <a:noAutofit/>
          </a:bodyPr>
          <a:lstStyle>
            <a:lvl1pPr marL="0" indent="0">
              <a:spcBef>
                <a:spcPts val="1252"/>
              </a:spcBef>
              <a:buNone/>
              <a:defRPr sz="1723">
                <a:solidFill>
                  <a:schemeClr val="tx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4" name="Rectangle 3"/>
          <p:cNvSpPr/>
          <p:nvPr userDrawn="1"/>
        </p:nvSpPr>
        <p:spPr bwMode="gray">
          <a:xfrm>
            <a:off x="6014358" y="146223"/>
            <a:ext cx="163289" cy="65393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8" name="Picture Placeholder 7"/>
          <p:cNvSpPr>
            <a:spLocks noGrp="1"/>
          </p:cNvSpPr>
          <p:nvPr>
            <p:ph type="pic" sz="quarter" idx="13" hasCustomPrompt="1"/>
          </p:nvPr>
        </p:nvSpPr>
        <p:spPr>
          <a:xfrm>
            <a:off x="6177646" y="3506756"/>
            <a:ext cx="5845959" cy="318497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35" name="Picture Placeholder 7"/>
          <p:cNvSpPr>
            <a:spLocks noGrp="1"/>
          </p:cNvSpPr>
          <p:nvPr>
            <p:ph type="pic" sz="quarter" idx="14" hasCustomPrompt="1"/>
          </p:nvPr>
        </p:nvSpPr>
        <p:spPr>
          <a:xfrm>
            <a:off x="6177646" y="163472"/>
            <a:ext cx="5845959" cy="320204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6" name="Rectangle 5"/>
          <p:cNvSpPr/>
          <p:nvPr userDrawn="1"/>
        </p:nvSpPr>
        <p:spPr bwMode="gray">
          <a:xfrm>
            <a:off x="6132110" y="3347371"/>
            <a:ext cx="5957145"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1931" tIns="95965" rIns="191931" bIns="95965" numCol="1" spcCol="0" rtlCol="0" fromWordArt="0" anchor="ctr" anchorCtr="0" forceAA="0" compatLnSpc="1">
            <a:prstTxWarp prst="textNoShape">
              <a:avLst/>
            </a:prstTxWarp>
            <a:noAutofit/>
          </a:bodyPr>
          <a:lstStyle/>
          <a:p>
            <a:pPr algn="ctr">
              <a:lnSpc>
                <a:spcPct val="110000"/>
              </a:lnSpc>
              <a:spcBef>
                <a:spcPts val="3200"/>
              </a:spcBef>
              <a:buClr>
                <a:schemeClr val="bg2"/>
              </a:buClr>
            </a:pPr>
            <a:endParaRPr lang="en-GB" sz="2631" dirty="0">
              <a:solidFill>
                <a:schemeClr val="bg1"/>
              </a:solidFill>
            </a:endParaRPr>
          </a:p>
        </p:txBody>
      </p:sp>
      <p:sp>
        <p:nvSpPr>
          <p:cNvPr id="17" name="Title 1"/>
          <p:cNvSpPr>
            <a:spLocks noGrp="1"/>
          </p:cNvSpPr>
          <p:nvPr>
            <p:ph type="ctrTitle" hasCustomPrompt="1"/>
          </p:nvPr>
        </p:nvSpPr>
        <p:spPr bwMode="gray">
          <a:xfrm>
            <a:off x="505117" y="2382099"/>
            <a:ext cx="2318870"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Fly style 4</a:t>
            </a:r>
            <a:endParaRPr lang="en-GB" dirty="0"/>
          </a:p>
        </p:txBody>
      </p:sp>
      <p:sp>
        <p:nvSpPr>
          <p:cNvPr id="18" name="Text Placeholder 5"/>
          <p:cNvSpPr>
            <a:spLocks noGrp="1"/>
          </p:cNvSpPr>
          <p:nvPr>
            <p:ph type="body" sz="quarter" idx="12" hasCustomPrompt="1"/>
          </p:nvPr>
        </p:nvSpPr>
        <p:spPr>
          <a:xfrm>
            <a:off x="505115" y="3005257"/>
            <a:ext cx="3150790" cy="390876"/>
          </a:xfrm>
          <a:prstGeom prst="rect">
            <a:avLst/>
          </a:prstGeom>
          <a:solidFill>
            <a:schemeClr val="tx1"/>
          </a:solidFill>
        </p:spPr>
        <p:txBody>
          <a:bodyPr vert="horz" wrap="none" lIns="72000" tIns="0" rIns="0" bIns="0" rtlCol="0">
            <a:spAutoFit/>
          </a:bodyPr>
          <a:lstStyle>
            <a:lvl1pPr>
              <a:buFontTx/>
              <a:buNone/>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1" name="Picture 2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2"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257DE88E-7779-4419-8009-5499F1CE8D4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756278935"/>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1_Statement with image background">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Picture Placeholder 4"/>
          <p:cNvSpPr>
            <a:spLocks noGrp="1" noChangeAspect="1"/>
          </p:cNvSpPr>
          <p:nvPr>
            <p:ph type="pic" sz="quarter" idx="11" hasCustomPrompt="1"/>
          </p:nvPr>
        </p:nvSpPr>
        <p:spPr>
          <a:xfrm>
            <a:off x="162735" y="162706"/>
            <a:ext cx="11878055" cy="223204"/>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3" name="Text Placeholder 5"/>
          <p:cNvSpPr>
            <a:spLocks noGrp="1"/>
          </p:cNvSpPr>
          <p:nvPr>
            <p:ph type="body" sz="quarter" idx="13" hasCustomPrompt="1"/>
          </p:nvPr>
        </p:nvSpPr>
        <p:spPr>
          <a:xfrm>
            <a:off x="509667" y="2188114"/>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4" name="Text Placeholder 8"/>
          <p:cNvSpPr>
            <a:spLocks noGrp="1"/>
          </p:cNvSpPr>
          <p:nvPr>
            <p:ph type="body" sz="quarter" idx="14" hasCustomPrompt="1"/>
          </p:nvPr>
        </p:nvSpPr>
        <p:spPr>
          <a:xfrm>
            <a:off x="510317" y="2855223"/>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stStyle>
          <a:p>
            <a:pPr lvl="0">
              <a:spcBef>
                <a:spcPct val="0"/>
              </a:spcBef>
              <a:buNone/>
            </a:pPr>
            <a:r>
              <a:rPr lang="en-US" dirty="0"/>
              <a:t>Sentence line 3</a:t>
            </a:r>
          </a:p>
        </p:txBody>
      </p:sp>
      <p:sp>
        <p:nvSpPr>
          <p:cNvPr id="17" name="Text Placeholder 13"/>
          <p:cNvSpPr>
            <a:spLocks noGrp="1"/>
          </p:cNvSpPr>
          <p:nvPr>
            <p:ph type="body" sz="quarter" idx="15" hasCustomPrompt="1"/>
          </p:nvPr>
        </p:nvSpPr>
        <p:spPr>
          <a:xfrm>
            <a:off x="510972" y="3522601"/>
            <a:ext cx="3618147" cy="614100"/>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89"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8" name="Text Placeholder 5"/>
          <p:cNvSpPr>
            <a:spLocks noGrp="1"/>
          </p:cNvSpPr>
          <p:nvPr>
            <p:ph type="body" sz="quarter" idx="16" hasCustomPrompt="1"/>
          </p:nvPr>
        </p:nvSpPr>
        <p:spPr>
          <a:xfrm>
            <a:off x="509013" y="1526791"/>
            <a:ext cx="3618147" cy="614100"/>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sp>
        <p:nvSpPr>
          <p:cNvPr id="22" name="TextBox 2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9"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071C186B-D1CE-4E88-9E39-92AFDF845135}"/>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099250401"/>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18125309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72"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cxnSp>
        <p:nvCxnSpPr>
          <p:cNvPr id="27" name="Connecteur droit 26">
            <a:extLst>
              <a:ext uri="{FF2B5EF4-FFF2-40B4-BE49-F238E27FC236}">
                <a16:creationId xmlns:a16="http://schemas.microsoft.com/office/drawing/2014/main" id="{55C72328-61FF-4531-AF88-298161BE3728}"/>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167132004"/>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810305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79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2243592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Statement with colour fill">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20" name="TextBox 19"/>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sp>
        <p:nvSpPr>
          <p:cNvPr id="12" name="Text Placeholder 5"/>
          <p:cNvSpPr>
            <a:spLocks noGrp="1"/>
          </p:cNvSpPr>
          <p:nvPr>
            <p:ph type="body" sz="quarter" idx="13" hasCustomPrompt="1"/>
          </p:nvPr>
        </p:nvSpPr>
        <p:spPr>
          <a:xfrm>
            <a:off x="509667" y="2188114"/>
            <a:ext cx="3618147" cy="614100"/>
          </a:xfrm>
          <a:prstGeom prst="rect">
            <a:avLst/>
          </a:prstGeom>
          <a:solidFill>
            <a:schemeClr val="accent3"/>
          </a:solidFill>
        </p:spPr>
        <p:txBody>
          <a:bodyPr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3" name="Text Placeholder 8"/>
          <p:cNvSpPr>
            <a:spLocks noGrp="1"/>
          </p:cNvSpPr>
          <p:nvPr>
            <p:ph type="body" sz="quarter" idx="14" hasCustomPrompt="1"/>
          </p:nvPr>
        </p:nvSpPr>
        <p:spPr>
          <a:xfrm>
            <a:off x="510317" y="2855223"/>
            <a:ext cx="3618147" cy="614100"/>
          </a:xfrm>
          <a:prstGeom prst="rect">
            <a:avLst/>
          </a:prstGeom>
          <a:solidFill>
            <a:schemeClr val="accent3"/>
          </a:solidFill>
        </p:spPr>
        <p:txBody>
          <a:bodyPr vert="horz"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stStyle>
          <a:p>
            <a:pPr lvl="0">
              <a:spcBef>
                <a:spcPct val="0"/>
              </a:spcBef>
              <a:buNone/>
            </a:pPr>
            <a:r>
              <a:rPr lang="en-US" dirty="0"/>
              <a:t>Sentence line 3</a:t>
            </a:r>
          </a:p>
        </p:txBody>
      </p:sp>
      <p:sp>
        <p:nvSpPr>
          <p:cNvPr id="14" name="Text Placeholder 13"/>
          <p:cNvSpPr>
            <a:spLocks noGrp="1"/>
          </p:cNvSpPr>
          <p:nvPr>
            <p:ph type="body" sz="quarter" idx="15" hasCustomPrompt="1"/>
          </p:nvPr>
        </p:nvSpPr>
        <p:spPr>
          <a:xfrm>
            <a:off x="510972" y="3522601"/>
            <a:ext cx="3618147" cy="614100"/>
          </a:xfrm>
          <a:prstGeom prst="rect">
            <a:avLst/>
          </a:prstGeom>
          <a:solidFill>
            <a:schemeClr val="accent3"/>
          </a:solidFill>
        </p:spPr>
        <p:txBody>
          <a:bodyPr vert="horz" wrap="none" lIns="72000" tIns="0" rIns="72000" bIns="0" rtlCol="0" anchor="ctr">
            <a:spAutoFit/>
          </a:bodyPr>
          <a:lstStyle>
            <a:lvl1pPr marL="518174" indent="-518174" algn="l">
              <a:lnSpc>
                <a:spcPct val="100000"/>
              </a:lnSpc>
              <a:buFont typeface="Wingdings" panose="05000000000000000000" pitchFamily="2" charset="2"/>
              <a:buChar char="§"/>
              <a:defRPr lang="en-US" sz="3989"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9" name="Text Placeholder 5"/>
          <p:cNvSpPr>
            <a:spLocks noGrp="1"/>
          </p:cNvSpPr>
          <p:nvPr>
            <p:ph type="body" sz="quarter" idx="16" hasCustomPrompt="1"/>
          </p:nvPr>
        </p:nvSpPr>
        <p:spPr>
          <a:xfrm>
            <a:off x="509013" y="1526791"/>
            <a:ext cx="3618147" cy="614100"/>
          </a:xfrm>
          <a:prstGeom prst="rect">
            <a:avLst/>
          </a:prstGeom>
          <a:solidFill>
            <a:schemeClr val="accent3"/>
          </a:solidFill>
        </p:spPr>
        <p:txBody>
          <a:bodyPr wrap="none" lIns="72000" tIns="0" rIns="72000" bIns="0" rtlCol="0" anchor="ctr">
            <a:spAutoFit/>
          </a:bodyPr>
          <a:lstStyle>
            <a:lvl1pPr marL="518174" indent="-518174" algn="l">
              <a:lnSpc>
                <a:spcPct val="100000"/>
              </a:lnSpc>
              <a:buFont typeface="Wingdings" panose="05000000000000000000" pitchFamily="2" charset="2"/>
              <a:buChar char="§"/>
              <a:defRPr lang="en-US" sz="3989"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pic>
        <p:nvPicPr>
          <p:cNvPr id="15" name="Picture 1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CD414F06-85B7-4AE7-801B-823B321A534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483731617"/>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1_Colour fill - Title+Sub,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76921"/>
            <a:ext cx="3950952" cy="502531"/>
          </a:xfrm>
          <a:prstGeom prst="rect">
            <a:avLst/>
          </a:prstGeom>
          <a:solidFill>
            <a:schemeClr val="accent3"/>
          </a:solidFill>
        </p:spPr>
        <p:txBody>
          <a:bodyPr/>
          <a:lstStyle>
            <a:lvl1pPr algn="l">
              <a:defRPr b="0">
                <a:latin typeface="+mj-lt"/>
              </a:defRPr>
            </a:lvl1pPr>
          </a:lstStyle>
          <a:p>
            <a:r>
              <a:rPr lang="en-US" dirty="0"/>
              <a:t>Click to edit title</a:t>
            </a:r>
            <a:endParaRPr lang="en-GB" dirty="0"/>
          </a:p>
        </p:txBody>
      </p:sp>
      <p:sp>
        <p:nvSpPr>
          <p:cNvPr id="3" name="Content Placeholder 2"/>
          <p:cNvSpPr>
            <a:spLocks noGrp="1"/>
          </p:cNvSpPr>
          <p:nvPr>
            <p:ph idx="1" hasCustomPrompt="1"/>
          </p:nvPr>
        </p:nvSpPr>
        <p:spPr bwMode="black">
          <a:xfrm>
            <a:off x="489866" y="1926858"/>
            <a:ext cx="11163933" cy="1799940"/>
          </a:xfrm>
          <a:prstGeom prst="rect">
            <a:avLst/>
          </a:prstGeom>
        </p:spPr>
        <p:txBody>
          <a:bodyPr/>
          <a:lstStyle>
            <a:lvl1pPr>
              <a:lnSpc>
                <a:spcPct val="110000"/>
              </a:lnSpc>
              <a:spcBef>
                <a:spcPts val="800"/>
              </a:spcBef>
              <a:buClr>
                <a:schemeClr val="tx1"/>
              </a:buClr>
              <a:defRPr>
                <a:solidFill>
                  <a:schemeClr val="tx1"/>
                </a:solidFill>
              </a:defRPr>
            </a:lvl1pPr>
            <a:lvl2pPr>
              <a:lnSpc>
                <a:spcPct val="110000"/>
              </a:lnSpc>
              <a:spcBef>
                <a:spcPts val="800"/>
              </a:spcBef>
              <a:buClr>
                <a:schemeClr val="tx1"/>
              </a:buClr>
              <a:defRPr>
                <a:solidFill>
                  <a:schemeClr val="tx1"/>
                </a:solidFill>
              </a:defRPr>
            </a:lvl2pPr>
            <a:lvl3pPr>
              <a:lnSpc>
                <a:spcPct val="110000"/>
              </a:lnSpc>
              <a:spcBef>
                <a:spcPts val="800"/>
              </a:spcBef>
              <a:buClr>
                <a:schemeClr val="tx1"/>
              </a:buClr>
              <a:defRPr>
                <a:solidFill>
                  <a:schemeClr val="tx1"/>
                </a:solidFill>
              </a:defRPr>
            </a:lvl3pPr>
            <a:lvl4pPr>
              <a:lnSpc>
                <a:spcPct val="110000"/>
              </a:lnSpc>
              <a:spcBef>
                <a:spcPts val="800"/>
              </a:spcBef>
              <a:buClr>
                <a:schemeClr val="tx1"/>
              </a:buClr>
              <a:defRPr>
                <a:solidFill>
                  <a:schemeClr val="tx1"/>
                </a:solidFill>
              </a:defRPr>
            </a:lvl4pPr>
            <a:lvl5pPr>
              <a:lnSpc>
                <a:spcPct val="110000"/>
              </a:lnSpc>
              <a:spcBef>
                <a:spcPts val="800"/>
              </a:spcBef>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ext Placeholder 5"/>
          <p:cNvSpPr>
            <a:spLocks noGrp="1"/>
          </p:cNvSpPr>
          <p:nvPr>
            <p:ph type="body" sz="quarter" idx="14" hasCustomPrompt="1"/>
          </p:nvPr>
        </p:nvSpPr>
        <p:spPr bwMode="gray">
          <a:xfrm>
            <a:off x="489865" y="1092362"/>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3" name="Picture 12"/>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4"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620BAA32-D026-4EC9-9845-65232D5A726B}"/>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772838164"/>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Title, Full Page Content">
    <p:spTree>
      <p:nvGrpSpPr>
        <p:cNvPr id="1" name=""/>
        <p:cNvGrpSpPr/>
        <p:nvPr/>
      </p:nvGrpSpPr>
      <p:grpSpPr>
        <a:xfrm>
          <a:off x="0" y="0"/>
          <a:ext cx="0" cy="0"/>
          <a:chOff x="0" y="0"/>
          <a:chExt cx="0" cy="0"/>
        </a:xfrm>
      </p:grpSpPr>
      <p:sp>
        <p:nvSpPr>
          <p:cNvPr id="8" name="Content Placeholder 7"/>
          <p:cNvSpPr>
            <a:spLocks noGrp="1"/>
          </p:cNvSpPr>
          <p:nvPr>
            <p:ph sz="quarter" idx="10" hasCustomPrompt="1"/>
          </p:nvPr>
        </p:nvSpPr>
        <p:spPr>
          <a:xfrm>
            <a:off x="489866" y="1577262"/>
            <a:ext cx="1116393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lvl1pPr algn="l">
              <a:defRPr b="0"/>
            </a:lvl1pPr>
          </a:lstStyle>
          <a:p>
            <a:r>
              <a:rPr lang="en-US" dirty="0"/>
              <a:t>Click to edit</a:t>
            </a:r>
            <a:endParaRPr lang="en-GB" dirty="0"/>
          </a:p>
        </p:txBody>
      </p:sp>
    </p:spTree>
    <p:extLst>
      <p:ext uri="{BB962C8B-B14F-4D97-AF65-F5344CB8AC3E}">
        <p14:creationId xmlns:p14="http://schemas.microsoft.com/office/powerpoint/2010/main" val="2810363203"/>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_Title, Full Page Content, Base, Source">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14039" y="693276"/>
            <a:ext cx="2875871" cy="502531"/>
          </a:xfrm>
          <a:prstGeom prst="rect">
            <a:avLst/>
          </a:prstGeom>
          <a:solidFill>
            <a:schemeClr val="accent3"/>
          </a:solidFill>
        </p:spPr>
        <p:txBody>
          <a:bodyPr/>
          <a:lstStyle>
            <a:lvl1pPr algn="l">
              <a:defRPr b="0"/>
            </a:lvl1pPr>
          </a:lstStyle>
          <a:p>
            <a:r>
              <a:rPr lang="en-US" dirty="0"/>
              <a:t>Click to edit</a:t>
            </a:r>
            <a:endParaRPr lang="en-GB" dirty="0"/>
          </a:p>
        </p:txBody>
      </p:sp>
      <p:sp>
        <p:nvSpPr>
          <p:cNvPr id="6" name="Content Placeholder 5"/>
          <p:cNvSpPr>
            <a:spLocks noGrp="1"/>
          </p:cNvSpPr>
          <p:nvPr>
            <p:ph sz="quarter" idx="12" hasCustomPrompt="1"/>
          </p:nvPr>
        </p:nvSpPr>
        <p:spPr>
          <a:xfrm>
            <a:off x="489866" y="1579295"/>
            <a:ext cx="1116393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p:cNvSpPr>
            <a:spLocks noGrp="1"/>
          </p:cNvSpPr>
          <p:nvPr>
            <p:ph type="body" sz="quarter" idx="13" hasCustomPrompt="1"/>
          </p:nvPr>
        </p:nvSpPr>
        <p:spPr>
          <a:xfrm>
            <a:off x="8230253" y="6024327"/>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7" y="6024327"/>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2333464014"/>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_text and picture">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2027854"/>
            <a:ext cx="684726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lvl1pPr>
              <a:defRPr/>
            </a:lvl1pPr>
          </a:lstStyle>
          <a:p>
            <a:r>
              <a:rPr lang="en-US" dirty="0"/>
              <a:t>Click to edit</a:t>
            </a:r>
            <a:endParaRPr lang="en-GB" dirty="0"/>
          </a:p>
        </p:txBody>
      </p:sp>
      <p:sp>
        <p:nvSpPr>
          <p:cNvPr id="4" name="Picture Placeholder 3"/>
          <p:cNvSpPr>
            <a:spLocks noGrp="1"/>
          </p:cNvSpPr>
          <p:nvPr>
            <p:ph type="pic" sz="quarter" idx="15"/>
          </p:nvPr>
        </p:nvSpPr>
        <p:spPr>
          <a:xfrm>
            <a:off x="7533100" y="2027308"/>
            <a:ext cx="4180785" cy="251120"/>
          </a:xfrm>
          <a:prstGeom prst="rect">
            <a:avLst/>
          </a:prstGeom>
        </p:spPr>
        <p:txBody>
          <a:bodyPr/>
          <a:lstStyle/>
          <a:p>
            <a:endParaRPr lang="en-GB" dirty="0"/>
          </a:p>
        </p:txBody>
      </p:sp>
    </p:spTree>
    <p:extLst>
      <p:ext uri="{BB962C8B-B14F-4D97-AF65-F5344CB8AC3E}">
        <p14:creationId xmlns:p14="http://schemas.microsoft.com/office/powerpoint/2010/main" val="1336111848"/>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_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8"/>
            <a:ext cx="11163933" cy="1255596"/>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085978231"/>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 Long title &amp; Question,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371094" y="1985430"/>
            <a:ext cx="7306873" cy="3598821"/>
          </a:xfrm>
          <a:prstGeom prst="rect">
            <a:avLst/>
          </a:prstGeom>
        </p:spPr>
        <p:txBody>
          <a:bodyPr lIns="0" tIns="0" rIns="0" bIns="0">
            <a:noAutofit/>
          </a:bodyPr>
          <a:lstStyle>
            <a:lvl1pPr>
              <a:defRPr sz="2540"/>
            </a:lvl1pPr>
            <a:lvl2pPr>
              <a:defRPr sz="2176"/>
            </a:lvl2pPr>
            <a:lvl3pPr>
              <a:defRPr sz="1904"/>
            </a:lvl3pPr>
            <a:lvl4pPr>
              <a:defRPr sz="1723"/>
            </a:lvl4pPr>
            <a:lvl5pPr>
              <a:defRPr sz="1723"/>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3"/>
          <p:cNvSpPr>
            <a:spLocks noGrp="1"/>
          </p:cNvSpPr>
          <p:nvPr>
            <p:ph sz="quarter" idx="13" hasCustomPrompt="1"/>
          </p:nvPr>
        </p:nvSpPr>
        <p:spPr>
          <a:xfrm>
            <a:off x="514034" y="2368503"/>
            <a:ext cx="3448005" cy="3243160"/>
          </a:xfrm>
          <a:prstGeom prst="rect">
            <a:avLst/>
          </a:prstGeom>
        </p:spPr>
        <p:txBody>
          <a:bodyPr lIns="0" tIns="0" rIns="0" bIns="0">
            <a:noAutofit/>
          </a:bodyPr>
          <a:lstStyle>
            <a:lvl1pPr marL="0" indent="0" algn="l">
              <a:buNone/>
              <a:defRPr sz="1904" b="1"/>
            </a:lvl1pPr>
          </a:lstStyle>
          <a:p>
            <a:pPr lvl="0"/>
            <a:r>
              <a:rPr lang="en-US" dirty="0"/>
              <a:t>Question text here</a:t>
            </a:r>
          </a:p>
        </p:txBody>
      </p:sp>
      <p:sp>
        <p:nvSpPr>
          <p:cNvPr id="4" name="Text Placeholder 3"/>
          <p:cNvSpPr>
            <a:spLocks noGrp="1"/>
          </p:cNvSpPr>
          <p:nvPr>
            <p:ph type="body" sz="quarter" idx="16" hasCustomPrompt="1"/>
          </p:nvPr>
        </p:nvSpPr>
        <p:spPr>
          <a:xfrm>
            <a:off x="499142" y="1985434"/>
            <a:ext cx="670903" cy="326517"/>
          </a:xfrm>
          <a:prstGeom prst="rect">
            <a:avLst/>
          </a:prstGeom>
          <a:solidFill>
            <a:schemeClr val="accent3"/>
          </a:solidFill>
        </p:spPr>
        <p:txBody>
          <a:bodyPr lIns="36000" tIns="0" rIns="36000" bIns="0">
            <a:noAutofit/>
          </a:bodyPr>
          <a:lstStyle>
            <a:lvl1pPr marL="0" indent="0" algn="l">
              <a:buNone/>
              <a:defRPr sz="2176" b="1">
                <a:solidFill>
                  <a:schemeClr val="bg1"/>
                </a:solidFill>
              </a:defRPr>
            </a:lvl1pPr>
          </a:lstStyle>
          <a:p>
            <a:pPr lvl="0"/>
            <a:r>
              <a:rPr lang="en-US" dirty="0"/>
              <a:t>##</a:t>
            </a:r>
            <a:endParaRPr lang="en-GB" dirty="0"/>
          </a:p>
        </p:txBody>
      </p:sp>
      <p:sp>
        <p:nvSpPr>
          <p:cNvPr id="18" name="Title 17"/>
          <p:cNvSpPr>
            <a:spLocks noGrp="1"/>
          </p:cNvSpPr>
          <p:nvPr>
            <p:ph type="title" hasCustomPrompt="1"/>
          </p:nvPr>
        </p:nvSpPr>
        <p:spPr>
          <a:xfrm>
            <a:off x="507693" y="620645"/>
            <a:ext cx="11238268" cy="1175592"/>
          </a:xfrm>
          <a:prstGeom prst="rect">
            <a:avLst/>
          </a:prstGeom>
          <a:noFill/>
        </p:spPr>
        <p:txBody>
          <a:bodyPr wrap="square" lIns="0" tIns="0" rIns="0" bIns="0" anchor="t">
            <a:noAutofit/>
          </a:bodyPr>
          <a:lstStyle>
            <a:lvl1pPr marL="0" algn="l" defTabSz="953660" rtl="0" eaLnBrk="1" latinLnBrk="0" hangingPunct="1">
              <a:lnSpc>
                <a:spcPct val="120000"/>
              </a:lnSpc>
              <a:spcAft>
                <a:spcPts val="1044"/>
              </a:spcAft>
              <a:defRPr lang="en-GB" sz="2540" b="1" kern="1200" baseline="0" dirty="0">
                <a:solidFill>
                  <a:srgbClr val="FFFFFF"/>
                </a:solidFill>
                <a:highlight>
                  <a:srgbClr val="808080"/>
                </a:highlight>
                <a:latin typeface="+mn-lt"/>
                <a:ea typeface="Calibri"/>
                <a:cs typeface="Times New Roman"/>
              </a:defRPr>
            </a:lvl1pPr>
          </a:lstStyle>
          <a:p>
            <a:r>
              <a:rPr lang="en-US" dirty="0"/>
              <a:t>Long titles Click to edit Master title allows for 3 lines</a:t>
            </a:r>
            <a:br>
              <a:rPr lang="en-US" dirty="0"/>
            </a:br>
            <a:endParaRPr lang="en-GB" dirty="0"/>
          </a:p>
        </p:txBody>
      </p:sp>
      <p:sp>
        <p:nvSpPr>
          <p:cNvPr id="8" name="Text Placeholder 3"/>
          <p:cNvSpPr>
            <a:spLocks noGrp="1"/>
          </p:cNvSpPr>
          <p:nvPr>
            <p:ph type="body" sz="quarter" idx="17"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43389427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Title, 2xContent v1">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5" y="1577265"/>
            <a:ext cx="7306875" cy="1255596"/>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hasCustomPrompt="1"/>
          </p:nvPr>
        </p:nvSpPr>
        <p:spPr>
          <a:xfrm>
            <a:off x="8229963" y="1577265"/>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8" y="476921"/>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1209437996"/>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Title, 2xContent v1,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5" y="1577258"/>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8229963" y="1577258"/>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716705011"/>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Title, Subtitle, 2xContent v1">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5" y="2084859"/>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8229963" y="2084859"/>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2130003235"/>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859420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81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7381363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Title, Subtitle, 2xContent v1,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5" y="2027857"/>
            <a:ext cx="730687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8229963" y="2027857"/>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1"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3" name="Text Placeholder 3"/>
          <p:cNvSpPr>
            <a:spLocks noGrp="1"/>
          </p:cNvSpPr>
          <p:nvPr>
            <p:ph type="body" sz="quarter" idx="17"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670016109"/>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Title, 2xContent v2">
    <p:spTree>
      <p:nvGrpSpPr>
        <p:cNvPr id="1" name=""/>
        <p:cNvGrpSpPr/>
        <p:nvPr/>
      </p:nvGrpSpPr>
      <p:grpSpPr>
        <a:xfrm>
          <a:off x="0" y="0"/>
          <a:ext cx="0" cy="0"/>
          <a:chOff x="0" y="0"/>
          <a:chExt cx="0" cy="0"/>
        </a:xfrm>
      </p:grpSpPr>
      <p:sp>
        <p:nvSpPr>
          <p:cNvPr id="5" name="Content Placeholder 4"/>
          <p:cNvSpPr>
            <a:spLocks noGrp="1"/>
          </p:cNvSpPr>
          <p:nvPr>
            <p:ph sz="quarter" idx="10" hasCustomPrompt="1"/>
          </p:nvPr>
        </p:nvSpPr>
        <p:spPr>
          <a:xfrm>
            <a:off x="489868" y="1599677"/>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1" hasCustomPrompt="1"/>
          </p:nvPr>
        </p:nvSpPr>
        <p:spPr>
          <a:xfrm>
            <a:off x="6295098" y="1599677"/>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82337052"/>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Title, 2xContent v2, Base, Source">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9868" y="1599674"/>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6295098" y="1599674"/>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4173519659"/>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_Title, Subtitle, 2xContent v2">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8" y="2027855"/>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6295098" y="2027855"/>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517189657"/>
      </p:ext>
    </p:extLst>
  </p:cSld>
  <p:clrMapOvr>
    <a:masterClrMapping/>
  </p:clrMapOvr>
  <p:transition>
    <p:fade/>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1_Title, Subtitle, 2xContent v2,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4279" y="2029225"/>
            <a:ext cx="537924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6265342" y="2029225"/>
            <a:ext cx="5382869"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4280"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484281"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4279"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416733841"/>
      </p:ext>
    </p:extLst>
  </p:cSld>
  <p:clrMapOvr>
    <a:masterClrMapping/>
  </p:clrMapOvr>
  <p:transition>
    <p:fade/>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_Title, 2xContent v3">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1599679"/>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12"/>
          </p:nvPr>
        </p:nvSpPr>
        <p:spPr>
          <a:xfrm>
            <a:off x="4371094" y="1599679"/>
            <a:ext cx="7306873" cy="125559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08377703"/>
      </p:ext>
    </p:extLst>
  </p:cSld>
  <p:clrMapOvr>
    <a:masterClrMapping/>
  </p:clrMapOvr>
  <p:transition>
    <p:fade/>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Title, 2xContent v3, Base, Sourc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bwMode="gray">
          <a:xfrm>
            <a:off x="489866" y="1600203"/>
            <a:ext cx="3448005" cy="1660364"/>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2"/>
          <p:cNvSpPr>
            <a:spLocks noGrp="1"/>
          </p:cNvSpPr>
          <p:nvPr>
            <p:ph idx="10" hasCustomPrompt="1"/>
          </p:nvPr>
        </p:nvSpPr>
        <p:spPr bwMode="gray">
          <a:xfrm>
            <a:off x="4371102" y="1600203"/>
            <a:ext cx="7306876" cy="1660364"/>
          </a:xfrm>
          <a:prstGeom prst="rect">
            <a:avLst/>
          </a:prstGeom>
        </p:spPr>
        <p:txBody>
          <a:bodyPr/>
          <a:lstStyle>
            <a:lvl1pPr>
              <a:lnSpc>
                <a:spcPct val="110000"/>
              </a:lnSpc>
              <a:spcBef>
                <a:spcPts val="544"/>
              </a:spcBef>
              <a:defRPr/>
            </a:lvl1pPr>
            <a:lvl2pPr>
              <a:lnSpc>
                <a:spcPct val="110000"/>
              </a:lnSpc>
              <a:spcBef>
                <a:spcPts val="544"/>
              </a:spcBef>
              <a:defRPr/>
            </a:lvl2pPr>
            <a:lvl3pPr>
              <a:lnSpc>
                <a:spcPct val="110000"/>
              </a:lnSpc>
              <a:spcBef>
                <a:spcPts val="544"/>
              </a:spcBef>
              <a:defRPr/>
            </a:lvl3pPr>
            <a:lvl4pPr>
              <a:lnSpc>
                <a:spcPct val="110000"/>
              </a:lnSpc>
              <a:spcBef>
                <a:spcPts val="544"/>
              </a:spcBef>
              <a:defRPr/>
            </a:lvl4pPr>
            <a:lvl5pPr>
              <a:lnSpc>
                <a:spcPct val="110000"/>
              </a:lnSpc>
              <a:spcBef>
                <a:spcPts val="544"/>
              </a:spcBef>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4"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4" name="Title 3"/>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942371148"/>
      </p:ext>
    </p:extLst>
  </p:cSld>
  <p:clrMapOvr>
    <a:masterClrMapping/>
  </p:clrMapOvr>
  <p:transition>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_Title, Subtitle, 2xContent v3">
    <p:spTree>
      <p:nvGrpSpPr>
        <p:cNvPr id="1" name=""/>
        <p:cNvGrpSpPr/>
        <p:nvPr/>
      </p:nvGrpSpPr>
      <p:grpSpPr>
        <a:xfrm>
          <a:off x="0" y="0"/>
          <a:ext cx="0" cy="0"/>
          <a:chOff x="0" y="0"/>
          <a:chExt cx="0" cy="0"/>
        </a:xfrm>
      </p:grpSpPr>
      <p:sp>
        <p:nvSpPr>
          <p:cNvPr id="5" name="Content Placeholder 4"/>
          <p:cNvSpPr>
            <a:spLocks noGrp="1"/>
          </p:cNvSpPr>
          <p:nvPr>
            <p:ph sz="quarter" idx="12" hasCustomPrompt="1"/>
          </p:nvPr>
        </p:nvSpPr>
        <p:spPr>
          <a:xfrm>
            <a:off x="489866" y="2027855"/>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4" y="2027855"/>
            <a:ext cx="7306873"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556285317"/>
      </p:ext>
    </p:extLst>
  </p:cSld>
  <p:clrMapOvr>
    <a:masterClrMapping/>
  </p:clrMapOvr>
  <p:transition>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_Title, Subtitle, 2xContent v3, Base, Source">
    <p:spTree>
      <p:nvGrpSpPr>
        <p:cNvPr id="1" name=""/>
        <p:cNvGrpSpPr/>
        <p:nvPr/>
      </p:nvGrpSpPr>
      <p:grpSpPr>
        <a:xfrm>
          <a:off x="0" y="0"/>
          <a:ext cx="0" cy="0"/>
          <a:chOff x="0" y="0"/>
          <a:chExt cx="0" cy="0"/>
        </a:xfrm>
      </p:grpSpPr>
      <p:sp>
        <p:nvSpPr>
          <p:cNvPr id="5" name="Content Placeholder 4"/>
          <p:cNvSpPr>
            <a:spLocks noGrp="1"/>
          </p:cNvSpPr>
          <p:nvPr>
            <p:ph sz="quarter" idx="14" hasCustomPrompt="1"/>
          </p:nvPr>
        </p:nvSpPr>
        <p:spPr>
          <a:xfrm>
            <a:off x="489866" y="2027857"/>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p:nvPr>
        </p:nvSpPr>
        <p:spPr>
          <a:xfrm>
            <a:off x="4371094" y="2027857"/>
            <a:ext cx="7306873" cy="125559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10"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1" name="Text Placeholder 3"/>
          <p:cNvSpPr>
            <a:spLocks noGrp="1"/>
          </p:cNvSpPr>
          <p:nvPr>
            <p:ph type="body" sz="quarter" idx="17"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021365882"/>
      </p:ext>
    </p:extLst>
  </p:cSld>
  <p:clrMapOvr>
    <a:masterClrMapping/>
  </p:clrMapOvr>
  <p:transition>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Title, 3xContent">
    <p:spTree>
      <p:nvGrpSpPr>
        <p:cNvPr id="1" name=""/>
        <p:cNvGrpSpPr/>
        <p:nvPr/>
      </p:nvGrpSpPr>
      <p:grpSpPr>
        <a:xfrm>
          <a:off x="0" y="0"/>
          <a:ext cx="0" cy="0"/>
          <a:chOff x="0" y="0"/>
          <a:chExt cx="0" cy="0"/>
        </a:xfrm>
      </p:grpSpPr>
      <p:sp>
        <p:nvSpPr>
          <p:cNvPr id="7" name="Content Placeholder 6"/>
          <p:cNvSpPr>
            <a:spLocks noGrp="1"/>
          </p:cNvSpPr>
          <p:nvPr>
            <p:ph sz="quarter" idx="12" hasCustomPrompt="1"/>
          </p:nvPr>
        </p:nvSpPr>
        <p:spPr>
          <a:xfrm>
            <a:off x="489866" y="1599679"/>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3" hasCustomPrompt="1"/>
          </p:nvPr>
        </p:nvSpPr>
        <p:spPr>
          <a:xfrm>
            <a:off x="4371095" y="1599679"/>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4" hasCustomPrompt="1"/>
          </p:nvPr>
        </p:nvSpPr>
        <p:spPr>
          <a:xfrm>
            <a:off x="8229963" y="1599679"/>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427788039"/>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433955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284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5275896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_Title, 3xContent, Base, Source">
    <p:spTree>
      <p:nvGrpSpPr>
        <p:cNvPr id="1" name=""/>
        <p:cNvGrpSpPr/>
        <p:nvPr/>
      </p:nvGrpSpPr>
      <p:grpSpPr>
        <a:xfrm>
          <a:off x="0" y="0"/>
          <a:ext cx="0" cy="0"/>
          <a:chOff x="0" y="0"/>
          <a:chExt cx="0" cy="0"/>
        </a:xfrm>
      </p:grpSpPr>
      <p:sp>
        <p:nvSpPr>
          <p:cNvPr id="7" name="Content Placeholder 6"/>
          <p:cNvSpPr>
            <a:spLocks noGrp="1"/>
          </p:cNvSpPr>
          <p:nvPr>
            <p:ph sz="quarter" idx="14" hasCustomPrompt="1"/>
          </p:nvPr>
        </p:nvSpPr>
        <p:spPr>
          <a:xfrm>
            <a:off x="489866" y="1599674"/>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15" hasCustomPrompt="1"/>
          </p:nvPr>
        </p:nvSpPr>
        <p:spPr>
          <a:xfrm>
            <a:off x="4371095" y="1599674"/>
            <a:ext cx="3449815" cy="1255596"/>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16" hasCustomPrompt="1"/>
          </p:nvPr>
        </p:nvSpPr>
        <p:spPr>
          <a:xfrm>
            <a:off x="8229963" y="1599674"/>
            <a:ext cx="3448004" cy="1255596"/>
          </a:xfrm>
          <a:prstGeom prst="rect">
            <a:avLst/>
          </a:prstGeom>
        </p:spPr>
        <p:txBody>
          <a:bodyPr/>
          <a:lstStyle>
            <a:lvl1pPr>
              <a:defRPr baseline="0"/>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0" name="Text Placeholder 3"/>
          <p:cNvSpPr>
            <a:spLocks noGrp="1"/>
          </p:cNvSpPr>
          <p:nvPr>
            <p:ph type="body" sz="quarter" idx="17" hasCustomPrompt="1"/>
          </p:nvPr>
        </p:nvSpPr>
        <p:spPr>
          <a:xfrm>
            <a:off x="489867"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95634422"/>
      </p:ext>
    </p:extLst>
  </p:cSld>
  <p:clrMapOvr>
    <a:masterClrMapping/>
  </p:clrMapOvr>
  <p:transition>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_Title, Subtitle, 3xContent">
    <p:spTree>
      <p:nvGrpSpPr>
        <p:cNvPr id="1" name=""/>
        <p:cNvGrpSpPr/>
        <p:nvPr/>
      </p:nvGrpSpPr>
      <p:grpSpPr>
        <a:xfrm>
          <a:off x="0" y="0"/>
          <a:ext cx="0" cy="0"/>
          <a:chOff x="0" y="0"/>
          <a:chExt cx="0" cy="0"/>
        </a:xfrm>
      </p:grpSpPr>
      <p:sp>
        <p:nvSpPr>
          <p:cNvPr id="7" name="Content Placeholder 6"/>
          <p:cNvSpPr>
            <a:spLocks noGrp="1"/>
          </p:cNvSpPr>
          <p:nvPr>
            <p:ph sz="quarter" idx="13" hasCustomPrompt="1"/>
          </p:nvPr>
        </p:nvSpPr>
        <p:spPr>
          <a:xfrm>
            <a:off x="489866" y="2027862"/>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4" hasCustomPrompt="1"/>
          </p:nvPr>
        </p:nvSpPr>
        <p:spPr>
          <a:xfrm>
            <a:off x="4371095" y="2027862"/>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Content Placeholder 11"/>
          <p:cNvSpPr>
            <a:spLocks noGrp="1"/>
          </p:cNvSpPr>
          <p:nvPr>
            <p:ph sz="quarter" idx="15" hasCustomPrompt="1"/>
          </p:nvPr>
        </p:nvSpPr>
        <p:spPr>
          <a:xfrm>
            <a:off x="8229963" y="2027862"/>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6"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78112200"/>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_Title, Subtitle, 3xContent v3, Base, Source">
    <p:spTree>
      <p:nvGrpSpPr>
        <p:cNvPr id="1" name=""/>
        <p:cNvGrpSpPr/>
        <p:nvPr/>
      </p:nvGrpSpPr>
      <p:grpSpPr>
        <a:xfrm>
          <a:off x="0" y="0"/>
          <a:ext cx="0" cy="0"/>
          <a:chOff x="0" y="0"/>
          <a:chExt cx="0" cy="0"/>
        </a:xfrm>
      </p:grpSpPr>
      <p:sp>
        <p:nvSpPr>
          <p:cNvPr id="7" name="Content Placeholder 6"/>
          <p:cNvSpPr>
            <a:spLocks noGrp="1"/>
          </p:cNvSpPr>
          <p:nvPr>
            <p:ph sz="quarter" idx="16" hasCustomPrompt="1"/>
          </p:nvPr>
        </p:nvSpPr>
        <p:spPr>
          <a:xfrm>
            <a:off x="489866" y="2027857"/>
            <a:ext cx="344800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9"/>
          <p:cNvSpPr>
            <a:spLocks noGrp="1"/>
          </p:cNvSpPr>
          <p:nvPr>
            <p:ph sz="quarter" idx="17" hasCustomPrompt="1"/>
          </p:nvPr>
        </p:nvSpPr>
        <p:spPr>
          <a:xfrm>
            <a:off x="4371095" y="2027857"/>
            <a:ext cx="3449815"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Content Placeholder 12"/>
          <p:cNvSpPr>
            <a:spLocks noGrp="1"/>
          </p:cNvSpPr>
          <p:nvPr>
            <p:ph sz="quarter" idx="18" hasCustomPrompt="1"/>
          </p:nvPr>
        </p:nvSpPr>
        <p:spPr>
          <a:xfrm>
            <a:off x="8229963" y="2027857"/>
            <a:ext cx="3448004" cy="1255596"/>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Text Placeholder 5"/>
          <p:cNvSpPr>
            <a:spLocks noGrp="1"/>
          </p:cNvSpPr>
          <p:nvPr>
            <p:ph type="body" sz="quarter" idx="14" hasCustomPrompt="1"/>
          </p:nvPr>
        </p:nvSpPr>
        <p:spPr bwMode="gray">
          <a:xfrm>
            <a:off x="489865" y="1521974"/>
            <a:ext cx="2308884"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9"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14" name="Text Placeholder 3"/>
          <p:cNvSpPr>
            <a:spLocks noGrp="1"/>
          </p:cNvSpPr>
          <p:nvPr>
            <p:ph type="body" sz="quarter" idx="19"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7" y="476921"/>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555338411"/>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_ Title Only">
    <p:spTree>
      <p:nvGrpSpPr>
        <p:cNvPr id="1" name=""/>
        <p:cNvGrpSpPr/>
        <p:nvPr/>
      </p:nvGrpSpPr>
      <p:grpSpPr>
        <a:xfrm>
          <a:off x="0" y="0"/>
          <a:ext cx="0" cy="0"/>
          <a:chOff x="0" y="0"/>
          <a:chExt cx="0" cy="0"/>
        </a:xfrm>
      </p:grpSpPr>
      <p:sp>
        <p:nvSpPr>
          <p:cNvPr id="3" name="Title 2"/>
          <p:cNvSpPr>
            <a:spLocks noGrp="1"/>
          </p:cNvSpPr>
          <p:nvPr>
            <p:ph type="title"/>
          </p:nvPr>
        </p:nvSpPr>
        <p:spPr>
          <a:xfrm>
            <a:off x="489868" y="476921"/>
            <a:ext cx="6818745" cy="502531"/>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408591704"/>
      </p:ext>
    </p:extLst>
  </p:cSld>
  <p:clrMapOvr>
    <a:masterClrMapping/>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1_Title Only, Base, Source">
    <p:spTree>
      <p:nvGrpSpPr>
        <p:cNvPr id="1" name=""/>
        <p:cNvGrpSpPr/>
        <p:nvPr/>
      </p:nvGrpSpPr>
      <p:grpSpPr>
        <a:xfrm>
          <a:off x="0" y="0"/>
          <a:ext cx="0" cy="0"/>
          <a:chOff x="0" y="0"/>
          <a:chExt cx="0" cy="0"/>
        </a:xfrm>
      </p:grpSpPr>
      <p:sp>
        <p:nvSpPr>
          <p:cNvPr id="5"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6"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1437830085"/>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5"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2061985940"/>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_Title, Subtitle Only, Base, Source">
    <p:spTree>
      <p:nvGrpSpPr>
        <p:cNvPr id="1" name=""/>
        <p:cNvGrpSpPr/>
        <p:nvPr/>
      </p:nvGrpSpPr>
      <p:grpSpPr>
        <a:xfrm>
          <a:off x="0" y="0"/>
          <a:ext cx="0" cy="0"/>
          <a:chOff x="0" y="0"/>
          <a:chExt cx="0" cy="0"/>
        </a:xfrm>
      </p:grpSpPr>
      <p:sp>
        <p:nvSpPr>
          <p:cNvPr id="7" name="Text Placeholder 5"/>
          <p:cNvSpPr>
            <a:spLocks noGrp="1"/>
          </p:cNvSpPr>
          <p:nvPr>
            <p:ph type="body" sz="quarter" idx="14" hasCustomPrompt="1"/>
          </p:nvPr>
        </p:nvSpPr>
        <p:spPr bwMode="gray">
          <a:xfrm>
            <a:off x="506891"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text</a:t>
            </a:r>
          </a:p>
        </p:txBody>
      </p:sp>
      <p:sp>
        <p:nvSpPr>
          <p:cNvPr id="6"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8" name="Text Placeholder 3"/>
          <p:cNvSpPr>
            <a:spLocks noGrp="1"/>
          </p:cNvSpPr>
          <p:nvPr>
            <p:ph type="body" sz="quarter" idx="15"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
        <p:nvSpPr>
          <p:cNvPr id="3" name="Title 2"/>
          <p:cNvSpPr>
            <a:spLocks noGrp="1"/>
          </p:cNvSpPr>
          <p:nvPr>
            <p:ph type="title"/>
          </p:nvPr>
        </p:nvSpPr>
        <p:spPr>
          <a:xfrm>
            <a:off x="489868" y="476921"/>
            <a:ext cx="6818745" cy="502531"/>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976760903"/>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_Blank, Base, Source">
    <p:spTree>
      <p:nvGrpSpPr>
        <p:cNvPr id="1" name=""/>
        <p:cNvGrpSpPr/>
        <p:nvPr/>
      </p:nvGrpSpPr>
      <p:grpSpPr>
        <a:xfrm>
          <a:off x="0" y="0"/>
          <a:ext cx="0" cy="0"/>
          <a:chOff x="0" y="0"/>
          <a:chExt cx="0" cy="0"/>
        </a:xfrm>
      </p:grpSpPr>
      <p:sp>
        <p:nvSpPr>
          <p:cNvPr id="4" name="Text Placeholder 3"/>
          <p:cNvSpPr>
            <a:spLocks noGrp="1"/>
          </p:cNvSpPr>
          <p:nvPr>
            <p:ph type="body" sz="quarter" idx="13" hasCustomPrompt="1"/>
          </p:nvPr>
        </p:nvSpPr>
        <p:spPr>
          <a:xfrm>
            <a:off x="8230253" y="5780183"/>
            <a:ext cx="3483633" cy="163259"/>
          </a:xfrm>
          <a:prstGeom prst="rect">
            <a:avLst/>
          </a:prstGeom>
          <a:noFill/>
        </p:spPr>
        <p:txBody>
          <a:bodyPr lIns="0" tIns="0" rIns="0" bIns="0" anchor="ctr">
            <a:noAutofit/>
          </a:bodyPr>
          <a:lstStyle>
            <a:lvl1pPr marL="0" indent="0" algn="r">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source</a:t>
            </a:r>
          </a:p>
        </p:txBody>
      </p:sp>
      <p:sp>
        <p:nvSpPr>
          <p:cNvPr id="5" name="Text Placeholder 3"/>
          <p:cNvSpPr>
            <a:spLocks noGrp="1"/>
          </p:cNvSpPr>
          <p:nvPr>
            <p:ph type="body" sz="quarter" idx="14" hasCustomPrompt="1"/>
          </p:nvPr>
        </p:nvSpPr>
        <p:spPr>
          <a:xfrm>
            <a:off x="514039" y="5780183"/>
            <a:ext cx="7307223" cy="163259"/>
          </a:xfrm>
          <a:prstGeom prst="rect">
            <a:avLst/>
          </a:prstGeom>
          <a:noFill/>
        </p:spPr>
        <p:txBody>
          <a:bodyPr lIns="0" tIns="0" rIns="0" bIns="0" anchor="ctr">
            <a:noAutofit/>
          </a:bodyPr>
          <a:lstStyle>
            <a:lvl1pPr marL="0" indent="0" algn="l">
              <a:buFontTx/>
              <a:buNone/>
              <a:defRPr sz="725"/>
            </a:lvl1pPr>
            <a:lvl2pPr marL="476831" indent="0">
              <a:buFontTx/>
              <a:buNone/>
              <a:defRPr/>
            </a:lvl2pPr>
            <a:lvl3pPr marL="953661" indent="0">
              <a:buFontTx/>
              <a:buNone/>
              <a:defRPr/>
            </a:lvl3pPr>
            <a:lvl4pPr marL="1430492" indent="0">
              <a:buFontTx/>
              <a:buNone/>
              <a:defRPr/>
            </a:lvl4pPr>
            <a:lvl5pPr marL="1907322" indent="0">
              <a:buFontTx/>
              <a:buNone/>
              <a:defRPr/>
            </a:lvl5pPr>
          </a:lstStyle>
          <a:p>
            <a:pPr lvl="0"/>
            <a:r>
              <a:rPr lang="en-US" dirty="0"/>
              <a:t>Click to add base</a:t>
            </a:r>
          </a:p>
        </p:txBody>
      </p:sp>
    </p:spTree>
    <p:extLst>
      <p:ext uri="{BB962C8B-B14F-4D97-AF65-F5344CB8AC3E}">
        <p14:creationId xmlns:p14="http://schemas.microsoft.com/office/powerpoint/2010/main" val="440563808"/>
      </p:ext>
    </p:extLst>
  </p:cSld>
  <p:clrMapOvr>
    <a:masterClrMapping/>
  </p:clrMapOvr>
  <p:transition>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1 picture left - content right">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164402" y="162706"/>
            <a:ext cx="5855501" cy="6539359"/>
          </a:xfrm>
          <a:prstGeom prst="rect">
            <a:avLst/>
          </a:prstGeom>
          <a:solidFill>
            <a:schemeClr val="tx1">
              <a:lumMod val="10000"/>
              <a:lumOff val="90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5" name="Content Placeholder 6"/>
          <p:cNvSpPr>
            <a:spLocks noGrp="1"/>
          </p:cNvSpPr>
          <p:nvPr>
            <p:ph sz="quarter" idx="12"/>
          </p:nvPr>
        </p:nvSpPr>
        <p:spPr>
          <a:xfrm>
            <a:off x="6425932"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tx1"/>
                </a:solidFill>
              </a:defRPr>
            </a:lvl1pPr>
            <a:lvl2pPr>
              <a:spcBef>
                <a:spcPts val="544"/>
              </a:spcBef>
              <a:spcAft>
                <a:spcPts val="544"/>
              </a:spcAft>
              <a:buClr>
                <a:schemeClr val="bg1"/>
              </a:buClr>
              <a:defRPr sz="1813">
                <a:solidFill>
                  <a:schemeClr val="tx1"/>
                </a:solidFill>
              </a:defRPr>
            </a:lvl2pPr>
            <a:lvl3pPr>
              <a:spcBef>
                <a:spcPts val="544"/>
              </a:spcBef>
              <a:spcAft>
                <a:spcPts val="544"/>
              </a:spcAft>
              <a:buClr>
                <a:schemeClr val="bg1"/>
              </a:buClr>
              <a:defRPr sz="1632">
                <a:solidFill>
                  <a:schemeClr val="tx1"/>
                </a:solidFill>
              </a:defRPr>
            </a:lvl3pPr>
            <a:lvl4pPr>
              <a:spcBef>
                <a:spcPts val="544"/>
              </a:spcBef>
              <a:spcAft>
                <a:spcPts val="544"/>
              </a:spcAft>
              <a:buClr>
                <a:schemeClr val="bg1"/>
              </a:buClr>
              <a:defRPr sz="1632">
                <a:solidFill>
                  <a:schemeClr val="tx1"/>
                </a:solidFill>
              </a:defRPr>
            </a:lvl4pPr>
            <a:lvl5pPr>
              <a:spcBef>
                <a:spcPts val="544"/>
              </a:spcBef>
              <a:spcAft>
                <a:spcPts val="544"/>
              </a:spcAft>
              <a:buClr>
                <a:schemeClr val="bg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
          <p:cNvSpPr>
            <a:spLocks noGrp="1"/>
          </p:cNvSpPr>
          <p:nvPr>
            <p:ph type="ctrTitle" hasCustomPrompt="1"/>
          </p:nvPr>
        </p:nvSpPr>
        <p:spPr bwMode="gray">
          <a:xfrm>
            <a:off x="6456564" y="866364"/>
            <a:ext cx="3899496" cy="502445"/>
          </a:xfrm>
          <a:prstGeom prst="rect">
            <a:avLst/>
          </a:prstGeom>
          <a:solidFill>
            <a:schemeClr val="accent3"/>
          </a:solidFill>
        </p:spPr>
        <p:txBody>
          <a:bodyPr wrap="none" lIns="82819" tIns="0" rIns="82819" bIns="0" rtlCol="0" anchor="ctr">
            <a:spAutoFit/>
          </a:bodyPr>
          <a:lstStyle>
            <a:lvl1pPr algn="l">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3" hasCustomPrompt="1"/>
          </p:nvPr>
        </p:nvSpPr>
        <p:spPr>
          <a:xfrm>
            <a:off x="6456564" y="1532598"/>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2" name="TextBox 1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7" name="Picture 16"/>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45547269-4871-409B-B6EE-BA59347CFACA}"/>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4156216844"/>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1 picture right - content left">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8" name="Picture Placeholder 7"/>
          <p:cNvSpPr>
            <a:spLocks noGrp="1"/>
          </p:cNvSpPr>
          <p:nvPr>
            <p:ph type="pic" sz="quarter" idx="11" hasCustomPrompt="1"/>
          </p:nvPr>
        </p:nvSpPr>
        <p:spPr>
          <a:xfrm>
            <a:off x="6178087" y="162706"/>
            <a:ext cx="5855501" cy="6539359"/>
          </a:xfrm>
          <a:prstGeom prst="rect">
            <a:avLst/>
          </a:prstGeom>
          <a:solidFill>
            <a:schemeClr val="tx1">
              <a:lumMod val="10000"/>
              <a:lumOff val="90000"/>
            </a:schemeClr>
          </a:solidFill>
        </p:spPr>
        <p:txBody>
          <a:bodyPr>
            <a:normAutofit/>
          </a:bodyPr>
          <a:lstStyle>
            <a:lvl1pPr marL="0" indent="0">
              <a:buNone/>
              <a:defRPr sz="1632" baseline="0"/>
            </a:lvl1pPr>
          </a:lstStyle>
          <a:p>
            <a:r>
              <a:rPr lang="en-GB" dirty="0"/>
              <a:t>A picture can be inserted here, it can be left blank or it can be filled in another colour</a:t>
            </a: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1" name="Content Placeholder 6"/>
          <p:cNvSpPr>
            <a:spLocks noGrp="1"/>
          </p:cNvSpPr>
          <p:nvPr>
            <p:ph sz="quarter" idx="12"/>
          </p:nvPr>
        </p:nvSpPr>
        <p:spPr>
          <a:xfrm>
            <a:off x="489866"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tx1"/>
                </a:solidFill>
              </a:defRPr>
            </a:lvl1pPr>
            <a:lvl2pPr>
              <a:spcBef>
                <a:spcPts val="544"/>
              </a:spcBef>
              <a:spcAft>
                <a:spcPts val="544"/>
              </a:spcAft>
              <a:buClr>
                <a:schemeClr val="bg1"/>
              </a:buClr>
              <a:defRPr sz="1813">
                <a:solidFill>
                  <a:schemeClr val="tx1"/>
                </a:solidFill>
              </a:defRPr>
            </a:lvl2pPr>
            <a:lvl3pPr>
              <a:spcBef>
                <a:spcPts val="544"/>
              </a:spcBef>
              <a:spcAft>
                <a:spcPts val="544"/>
              </a:spcAft>
              <a:buClr>
                <a:schemeClr val="bg1"/>
              </a:buClr>
              <a:defRPr sz="1632">
                <a:solidFill>
                  <a:schemeClr val="tx1"/>
                </a:solidFill>
              </a:defRPr>
            </a:lvl3pPr>
            <a:lvl4pPr>
              <a:spcBef>
                <a:spcPts val="544"/>
              </a:spcBef>
              <a:spcAft>
                <a:spcPts val="544"/>
              </a:spcAft>
              <a:buClr>
                <a:schemeClr val="bg1"/>
              </a:buClr>
              <a:defRPr sz="1632">
                <a:solidFill>
                  <a:schemeClr val="tx1"/>
                </a:solidFill>
              </a:defRPr>
            </a:lvl4pPr>
            <a:lvl5pPr>
              <a:spcBef>
                <a:spcPts val="544"/>
              </a:spcBef>
              <a:spcAft>
                <a:spcPts val="544"/>
              </a:spcAft>
              <a:buClr>
                <a:schemeClr val="bg1"/>
              </a:buClr>
              <a:defRPr sz="1632">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itle 1"/>
          <p:cNvSpPr>
            <a:spLocks noGrp="1"/>
          </p:cNvSpPr>
          <p:nvPr>
            <p:ph type="ctrTitle" hasCustomPrompt="1"/>
          </p:nvPr>
        </p:nvSpPr>
        <p:spPr bwMode="gray">
          <a:xfrm>
            <a:off x="489865" y="855306"/>
            <a:ext cx="3899496"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5" name="Text Placeholder 5"/>
          <p:cNvSpPr>
            <a:spLocks noGrp="1"/>
          </p:cNvSpPr>
          <p:nvPr>
            <p:ph type="body" sz="quarter" idx="13" hasCustomPrompt="1"/>
          </p:nvPr>
        </p:nvSpPr>
        <p:spPr>
          <a:xfrm>
            <a:off x="489865" y="1521539"/>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9" name="TextBox 18"/>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8" name="Picture 17"/>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2AA4AFE-8366-473F-A6D6-23061479A5F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463558471"/>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468927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386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8504782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2 pictures right - content left">
    <p:bg>
      <p:bgPr>
        <a:solidFill>
          <a:schemeClr val="bg2"/>
        </a:solidFill>
        <a:effectLst/>
      </p:bgPr>
    </p:bg>
    <p:spTree>
      <p:nvGrpSpPr>
        <p:cNvPr id="1" name=""/>
        <p:cNvGrpSpPr/>
        <p:nvPr/>
      </p:nvGrpSpPr>
      <p:grpSpPr>
        <a:xfrm>
          <a:off x="0" y="0"/>
          <a:ext cx="0" cy="0"/>
          <a:chOff x="0" y="0"/>
          <a:chExt cx="0" cy="0"/>
        </a:xfrm>
      </p:grpSpPr>
      <p:sp>
        <p:nvSpPr>
          <p:cNvPr id="16"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4" name="Rectangle 3"/>
          <p:cNvSpPr/>
          <p:nvPr userDrawn="1"/>
        </p:nvSpPr>
        <p:spPr bwMode="gray">
          <a:xfrm>
            <a:off x="6014358" y="146223"/>
            <a:ext cx="163289" cy="65393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8" name="Picture Placeholder 7"/>
          <p:cNvSpPr>
            <a:spLocks noGrp="1"/>
          </p:cNvSpPr>
          <p:nvPr>
            <p:ph type="pic" sz="quarter" idx="13" hasCustomPrompt="1"/>
          </p:nvPr>
        </p:nvSpPr>
        <p:spPr>
          <a:xfrm>
            <a:off x="6177646" y="3506756"/>
            <a:ext cx="5845959" cy="318497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35" name="Picture Placeholder 7"/>
          <p:cNvSpPr>
            <a:spLocks noGrp="1"/>
          </p:cNvSpPr>
          <p:nvPr>
            <p:ph type="pic" sz="quarter" idx="14" hasCustomPrompt="1"/>
          </p:nvPr>
        </p:nvSpPr>
        <p:spPr>
          <a:xfrm>
            <a:off x="6177646" y="163472"/>
            <a:ext cx="5845959" cy="3202043"/>
          </a:xfrm>
          <a:prstGeom prst="rect">
            <a:avLst/>
          </a:prstGeom>
          <a:solidFill>
            <a:schemeClr val="bg1">
              <a:lumMod val="95000"/>
            </a:schemeClr>
          </a:solidFill>
        </p:spPr>
        <p:txBody>
          <a:bodyPr>
            <a:normAutofit/>
          </a:bodyPr>
          <a:lstStyle>
            <a:lvl1pPr marL="0" indent="0">
              <a:buNone/>
              <a:defRPr sz="2540" baseline="0"/>
            </a:lvl1pPr>
          </a:lstStyle>
          <a:p>
            <a:r>
              <a:rPr lang="en-GB" dirty="0"/>
              <a:t>A picture can be inserted here, it can be left blank or it can be filled in another colour</a:t>
            </a:r>
          </a:p>
        </p:txBody>
      </p:sp>
      <p:sp>
        <p:nvSpPr>
          <p:cNvPr id="6" name="Rectangle 5"/>
          <p:cNvSpPr/>
          <p:nvPr userDrawn="1"/>
        </p:nvSpPr>
        <p:spPr bwMode="gray">
          <a:xfrm>
            <a:off x="6132110" y="3347371"/>
            <a:ext cx="5957145"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1931" tIns="95965" rIns="191931" bIns="95965" numCol="1" spcCol="0" rtlCol="0" fromWordArt="0" anchor="ctr" anchorCtr="0" forceAA="0" compatLnSpc="1">
            <a:prstTxWarp prst="textNoShape">
              <a:avLst/>
            </a:prstTxWarp>
            <a:noAutofit/>
          </a:bodyPr>
          <a:lstStyle/>
          <a:p>
            <a:pPr algn="ctr">
              <a:lnSpc>
                <a:spcPct val="110000"/>
              </a:lnSpc>
              <a:spcBef>
                <a:spcPts val="3200"/>
              </a:spcBef>
              <a:buClr>
                <a:schemeClr val="bg2"/>
              </a:buClr>
            </a:pPr>
            <a:endParaRPr lang="en-GB" sz="2631" dirty="0">
              <a:solidFill>
                <a:schemeClr val="bg1"/>
              </a:solidFill>
            </a:endParaRPr>
          </a:p>
        </p:txBody>
      </p:sp>
      <p:sp>
        <p:nvSpPr>
          <p:cNvPr id="17" name="Content Placeholder 6"/>
          <p:cNvSpPr>
            <a:spLocks noGrp="1"/>
          </p:cNvSpPr>
          <p:nvPr>
            <p:ph sz="quarter" idx="12"/>
          </p:nvPr>
        </p:nvSpPr>
        <p:spPr>
          <a:xfrm>
            <a:off x="474483" y="2235381"/>
            <a:ext cx="5418461" cy="3610113"/>
          </a:xfrm>
          <a:prstGeom prst="rect">
            <a:avLst/>
          </a:prstGeom>
        </p:spPr>
        <p:txBody>
          <a:bodyPr lIns="0" rIns="0">
            <a:normAutofit/>
          </a:bodyPr>
          <a:lstStyle>
            <a:lvl1pPr>
              <a:spcBef>
                <a:spcPts val="544"/>
              </a:spcBef>
              <a:spcAft>
                <a:spcPts val="544"/>
              </a:spcAft>
              <a:buClr>
                <a:schemeClr val="tx1"/>
              </a:buClr>
              <a:defRPr sz="2176">
                <a:solidFill>
                  <a:schemeClr val="tx1"/>
                </a:solidFill>
              </a:defRPr>
            </a:lvl1pPr>
            <a:lvl2pPr>
              <a:spcBef>
                <a:spcPts val="544"/>
              </a:spcBef>
              <a:spcAft>
                <a:spcPts val="544"/>
              </a:spcAft>
              <a:buClrTx/>
              <a:defRPr sz="1813">
                <a:solidFill>
                  <a:schemeClr val="tx1"/>
                </a:solidFill>
              </a:defRPr>
            </a:lvl2pPr>
            <a:lvl3pPr>
              <a:spcBef>
                <a:spcPts val="544"/>
              </a:spcBef>
              <a:spcAft>
                <a:spcPts val="544"/>
              </a:spcAft>
              <a:buClrTx/>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
          <p:cNvSpPr>
            <a:spLocks noGrp="1"/>
          </p:cNvSpPr>
          <p:nvPr>
            <p:ph type="ctrTitle" hasCustomPrompt="1"/>
          </p:nvPr>
        </p:nvSpPr>
        <p:spPr bwMode="gray">
          <a:xfrm>
            <a:off x="505115" y="855306"/>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5" hasCustomPrompt="1"/>
          </p:nvPr>
        </p:nvSpPr>
        <p:spPr>
          <a:xfrm>
            <a:off x="505115"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22" name="TextBox 21"/>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1" name="Picture 2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6DA1BFDD-A97F-444A-B8B2-1D7B656BAA53}"/>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327936644"/>
      </p:ext>
    </p:extLst>
  </p:cSld>
  <p:clrMapOvr>
    <a:masterClrMapping/>
  </p:clrMapOvr>
  <p:transition>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3 pictures right - content left">
    <p:bg>
      <p:bgPr>
        <a:solidFill>
          <a:schemeClr val="bg2"/>
        </a:solidFill>
        <a:effectLst/>
      </p:bgPr>
    </p:bg>
    <p:spTree>
      <p:nvGrpSpPr>
        <p:cNvPr id="1" name=""/>
        <p:cNvGrpSpPr/>
        <p:nvPr/>
      </p:nvGrpSpPr>
      <p:grpSpPr>
        <a:xfrm>
          <a:off x="0" y="0"/>
          <a:ext cx="0" cy="0"/>
          <a:chOff x="0" y="0"/>
          <a:chExt cx="0" cy="0"/>
        </a:xfrm>
      </p:grpSpPr>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5" name="Rectangle 4"/>
          <p:cNvSpPr/>
          <p:nvPr userDrawn="1"/>
        </p:nvSpPr>
        <p:spPr bwMode="gray">
          <a:xfrm>
            <a:off x="6106863" y="72018"/>
            <a:ext cx="5982395" cy="6652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9" name="Picture Placeholder 7"/>
          <p:cNvSpPr>
            <a:spLocks noGrp="1"/>
          </p:cNvSpPr>
          <p:nvPr>
            <p:ph type="pic" sz="quarter" idx="16" hasCustomPrompt="1"/>
          </p:nvPr>
        </p:nvSpPr>
        <p:spPr>
          <a:xfrm>
            <a:off x="8190438"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20" name="Picture Placeholder 7"/>
          <p:cNvSpPr>
            <a:spLocks noGrp="1"/>
          </p:cNvSpPr>
          <p:nvPr>
            <p:ph type="pic" sz="quarter" idx="17" hasCustomPrompt="1"/>
          </p:nvPr>
        </p:nvSpPr>
        <p:spPr>
          <a:xfrm>
            <a:off x="10196278"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6184602" y="164871"/>
            <a:ext cx="1828831" cy="6518933"/>
          </a:xfrm>
          <a:prstGeom prst="rect">
            <a:avLst/>
          </a:prstGeom>
          <a:solidFill>
            <a:schemeClr val="bg1">
              <a:lumMod val="95000"/>
            </a:schemeClr>
          </a:solidFill>
        </p:spPr>
        <p:txBody>
          <a:bodyPr>
            <a:normAutofit/>
          </a:bodyPr>
          <a:lstStyle>
            <a:lvl1pPr marL="0" indent="0">
              <a:buNone/>
              <a:defRPr sz="1451" baseline="0"/>
            </a:lvl1pPr>
          </a:lstStyle>
          <a:p>
            <a:r>
              <a:rPr lang="en-GB" dirty="0"/>
              <a:t>A picture can be inserted here, it can be left blank or it can be filled in another colour</a:t>
            </a:r>
          </a:p>
        </p:txBody>
      </p:sp>
      <p:grpSp>
        <p:nvGrpSpPr>
          <p:cNvPr id="6" name="Group 5"/>
          <p:cNvGrpSpPr/>
          <p:nvPr userDrawn="1"/>
        </p:nvGrpSpPr>
        <p:grpSpPr>
          <a:xfrm>
            <a:off x="6014453" y="144449"/>
            <a:ext cx="4174963" cy="6631483"/>
            <a:chOff x="6629995" y="159259"/>
            <a:chExt cx="4602244" cy="7209945"/>
          </a:xfrm>
          <a:solidFill>
            <a:schemeClr val="bg1"/>
          </a:solidFill>
        </p:grpSpPr>
        <p:sp>
          <p:nvSpPr>
            <p:cNvPr id="4" name="Rectangle 3"/>
            <p:cNvSpPr/>
            <p:nvPr userDrawn="1"/>
          </p:nvSpPr>
          <p:spPr bwMode="gray">
            <a:xfrm>
              <a:off x="6629995"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9" name="Rectangle 28"/>
            <p:cNvSpPr/>
            <p:nvPr userDrawn="1"/>
          </p:nvSpPr>
          <p:spPr bwMode="gray">
            <a:xfrm>
              <a:off x="11052239"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8841117" y="159259"/>
              <a:ext cx="180000" cy="72099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5638" tIns="82819" rIns="165638" bIns="82819"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grpSp>
      <p:sp>
        <p:nvSpPr>
          <p:cNvPr id="27" name="Content Placeholder 6"/>
          <p:cNvSpPr>
            <a:spLocks noGrp="1"/>
          </p:cNvSpPr>
          <p:nvPr>
            <p:ph sz="quarter" idx="12"/>
          </p:nvPr>
        </p:nvSpPr>
        <p:spPr>
          <a:xfrm>
            <a:off x="474483" y="2235381"/>
            <a:ext cx="5418461" cy="3610113"/>
          </a:xfrm>
          <a:prstGeom prst="rect">
            <a:avLst/>
          </a:prstGeom>
        </p:spPr>
        <p:txBody>
          <a:bodyPr lIns="0" rIns="0">
            <a:normAutofit/>
          </a:bodyPr>
          <a:lstStyle>
            <a:lvl1pPr>
              <a:spcBef>
                <a:spcPts val="544"/>
              </a:spcBef>
              <a:spcAft>
                <a:spcPts val="544"/>
              </a:spcAft>
              <a:buClr>
                <a:schemeClr val="tx1"/>
              </a:buClr>
              <a:defRPr sz="2176">
                <a:solidFill>
                  <a:schemeClr val="tx1"/>
                </a:solidFill>
              </a:defRPr>
            </a:lvl1pPr>
            <a:lvl2pPr>
              <a:spcBef>
                <a:spcPts val="544"/>
              </a:spcBef>
              <a:spcAft>
                <a:spcPts val="544"/>
              </a:spcAft>
              <a:buClr>
                <a:schemeClr val="tx1"/>
              </a:buClr>
              <a:defRPr sz="1813">
                <a:solidFill>
                  <a:schemeClr val="tx1"/>
                </a:solidFill>
              </a:defRPr>
            </a:lvl2pPr>
            <a:lvl3pPr>
              <a:spcBef>
                <a:spcPts val="544"/>
              </a:spcBef>
              <a:spcAft>
                <a:spcPts val="544"/>
              </a:spcAft>
              <a:buClr>
                <a:schemeClr val="tx1"/>
              </a:buClr>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itle 1"/>
          <p:cNvSpPr>
            <a:spLocks noGrp="1"/>
          </p:cNvSpPr>
          <p:nvPr>
            <p:ph type="ctrTitle" hasCustomPrompt="1"/>
          </p:nvPr>
        </p:nvSpPr>
        <p:spPr bwMode="gray">
          <a:xfrm>
            <a:off x="505115" y="855306"/>
            <a:ext cx="3899496" cy="502445"/>
          </a:xfrm>
          <a:prstGeom prst="rect">
            <a:avLst/>
          </a:prstGeom>
          <a:solidFill>
            <a:schemeClr val="accent3"/>
          </a:solidFill>
        </p:spPr>
        <p:txBody>
          <a:bodyPr wrap="none" lIns="82819" tIns="0" rIns="82819" bIns="0" rtlCol="0" anchor="ctr">
            <a:spAutoFit/>
          </a:bodyPr>
          <a:lstStyle>
            <a:lvl1pPr marL="518174" indent="-518174">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30" name="Text Placeholder 5"/>
          <p:cNvSpPr>
            <a:spLocks noGrp="1"/>
          </p:cNvSpPr>
          <p:nvPr>
            <p:ph type="body" sz="quarter" idx="13" hasCustomPrompt="1"/>
          </p:nvPr>
        </p:nvSpPr>
        <p:spPr>
          <a:xfrm>
            <a:off x="505115"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24" name="TextBox 23"/>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25" name="Picture 2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C97C09DB-9A21-47C8-AF0C-4AE756AFE357}"/>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606555318"/>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3 pictures Left - content right">
    <p:bg>
      <p:bgPr>
        <a:solidFill>
          <a:schemeClr val="bg2"/>
        </a:solidFill>
        <a:effectLst/>
      </p:bgPr>
    </p:bg>
    <p:spTree>
      <p:nvGrpSpPr>
        <p:cNvPr id="1" name=""/>
        <p:cNvGrpSpPr/>
        <p:nvPr/>
      </p:nvGrpSpPr>
      <p:grpSpPr>
        <a:xfrm>
          <a:off x="0" y="0"/>
          <a:ext cx="0" cy="0"/>
          <a:chOff x="0" y="0"/>
          <a:chExt cx="0" cy="0"/>
        </a:xfrm>
      </p:grpSpPr>
      <p:sp>
        <p:nvSpPr>
          <p:cNvPr id="2" name="Rectangle 1"/>
          <p:cNvSpPr/>
          <p:nvPr userDrawn="1"/>
        </p:nvSpPr>
        <p:spPr bwMode="gray">
          <a:xfrm>
            <a:off x="151641" y="115482"/>
            <a:ext cx="5869692" cy="66045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20" name="Picture Placeholder 7"/>
          <p:cNvSpPr>
            <a:spLocks noGrp="1"/>
          </p:cNvSpPr>
          <p:nvPr>
            <p:ph type="pic" sz="quarter" idx="17" hasCustomPrompt="1"/>
          </p:nvPr>
        </p:nvSpPr>
        <p:spPr>
          <a:xfrm>
            <a:off x="4174087"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1" name="Picture Placeholder 7"/>
          <p:cNvSpPr>
            <a:spLocks noGrp="1"/>
          </p:cNvSpPr>
          <p:nvPr>
            <p:ph type="pic" sz="quarter" idx="18" hasCustomPrompt="1"/>
          </p:nvPr>
        </p:nvSpPr>
        <p:spPr>
          <a:xfrm>
            <a:off x="162414"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29" name="Rectangle 28"/>
          <p:cNvSpPr/>
          <p:nvPr userDrawn="1"/>
        </p:nvSpPr>
        <p:spPr bwMode="gray">
          <a:xfrm>
            <a:off x="4003942"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32" name="Rectangle 31"/>
          <p:cNvSpPr/>
          <p:nvPr userDrawn="1"/>
        </p:nvSpPr>
        <p:spPr bwMode="gray">
          <a:xfrm>
            <a:off x="1998105"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9" name="Picture Placeholder 7"/>
          <p:cNvSpPr>
            <a:spLocks noGrp="1"/>
          </p:cNvSpPr>
          <p:nvPr>
            <p:ph type="pic" sz="quarter" idx="16" hasCustomPrompt="1"/>
          </p:nvPr>
        </p:nvSpPr>
        <p:spPr>
          <a:xfrm>
            <a:off x="2168251" y="164871"/>
            <a:ext cx="1828831" cy="6518933"/>
          </a:xfrm>
          <a:prstGeom prst="rect">
            <a:avLst/>
          </a:prstGeom>
          <a:solidFill>
            <a:schemeClr val="bg1">
              <a:lumMod val="95000"/>
            </a:schemeClr>
          </a:solidFill>
        </p:spPr>
        <p:txBody>
          <a:bodyPr>
            <a:normAutofit/>
          </a:bodyPr>
          <a:lstStyle>
            <a:lvl1pPr marL="0" indent="0">
              <a:buNone/>
              <a:defRPr sz="2176" baseline="0"/>
            </a:lvl1pPr>
          </a:lstStyle>
          <a:p>
            <a:r>
              <a:rPr lang="en-GB" dirty="0"/>
              <a:t>A picture can be inserted here, it can be left blank or it can be filled in another colour</a:t>
            </a:r>
          </a:p>
        </p:txBody>
      </p:sp>
      <p:sp>
        <p:nvSpPr>
          <p:cNvPr id="1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4" name="Rectangle 3"/>
          <p:cNvSpPr/>
          <p:nvPr userDrawn="1"/>
        </p:nvSpPr>
        <p:spPr bwMode="gray">
          <a:xfrm>
            <a:off x="6014456" y="144449"/>
            <a:ext cx="163289" cy="66314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7" name="Content Placeholder 6"/>
          <p:cNvSpPr>
            <a:spLocks noGrp="1"/>
          </p:cNvSpPr>
          <p:nvPr>
            <p:ph sz="quarter" idx="12"/>
          </p:nvPr>
        </p:nvSpPr>
        <p:spPr>
          <a:xfrm>
            <a:off x="6445919" y="2235381"/>
            <a:ext cx="5418461" cy="3610113"/>
          </a:xfrm>
          <a:prstGeom prst="rect">
            <a:avLst/>
          </a:prstGeom>
        </p:spPr>
        <p:txBody>
          <a:bodyPr lIns="0" rIns="0">
            <a:normAutofit/>
          </a:bodyPr>
          <a:lstStyle>
            <a:lvl1pPr>
              <a:spcBef>
                <a:spcPts val="544"/>
              </a:spcBef>
              <a:spcAft>
                <a:spcPts val="544"/>
              </a:spcAft>
              <a:buClrTx/>
              <a:defRPr sz="2176">
                <a:solidFill>
                  <a:schemeClr val="tx1"/>
                </a:solidFill>
              </a:defRPr>
            </a:lvl1pPr>
            <a:lvl2pPr>
              <a:spcBef>
                <a:spcPts val="544"/>
              </a:spcBef>
              <a:spcAft>
                <a:spcPts val="544"/>
              </a:spcAft>
              <a:buClrTx/>
              <a:defRPr sz="1813">
                <a:solidFill>
                  <a:schemeClr val="tx1"/>
                </a:solidFill>
              </a:defRPr>
            </a:lvl2pPr>
            <a:lvl3pPr>
              <a:spcBef>
                <a:spcPts val="544"/>
              </a:spcBef>
              <a:spcAft>
                <a:spcPts val="544"/>
              </a:spcAft>
              <a:buClr>
                <a:schemeClr val="tx1"/>
              </a:buClr>
              <a:defRPr sz="1632">
                <a:solidFill>
                  <a:schemeClr val="tx1"/>
                </a:solidFill>
              </a:defRPr>
            </a:lvl3pPr>
            <a:lvl4pPr>
              <a:spcBef>
                <a:spcPts val="544"/>
              </a:spcBef>
              <a:spcAft>
                <a:spcPts val="544"/>
              </a:spcAft>
              <a:buClr>
                <a:schemeClr val="tx1"/>
              </a:buClr>
              <a:defRPr sz="1632">
                <a:solidFill>
                  <a:schemeClr val="tx1"/>
                </a:solidFill>
              </a:defRPr>
            </a:lvl4pPr>
            <a:lvl5pPr>
              <a:spcBef>
                <a:spcPts val="544"/>
              </a:spcBef>
              <a:spcAft>
                <a:spcPts val="544"/>
              </a:spcAft>
              <a:buClr>
                <a:schemeClr val="tx1"/>
              </a:buClr>
              <a:defRPr sz="1632">
                <a:solidFill>
                  <a:schemeClr val="tx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itle 1"/>
          <p:cNvSpPr>
            <a:spLocks noGrp="1"/>
          </p:cNvSpPr>
          <p:nvPr>
            <p:ph type="ctrTitle" hasCustomPrompt="1"/>
          </p:nvPr>
        </p:nvSpPr>
        <p:spPr bwMode="gray">
          <a:xfrm>
            <a:off x="6456564" y="855306"/>
            <a:ext cx="3899496" cy="502445"/>
          </a:xfrm>
          <a:prstGeom prst="rect">
            <a:avLst/>
          </a:prstGeom>
          <a:solidFill>
            <a:schemeClr val="accent3"/>
          </a:solidFill>
        </p:spPr>
        <p:txBody>
          <a:bodyPr wrap="none" lIns="82819" tIns="0" rIns="82819" bIns="0" rtlCol="0" anchor="ctr">
            <a:spAutoFit/>
          </a:bodyPr>
          <a:lstStyle>
            <a:lvl1pPr>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30" name="Text Placeholder 5"/>
          <p:cNvSpPr>
            <a:spLocks noGrp="1"/>
          </p:cNvSpPr>
          <p:nvPr>
            <p:ph type="body" sz="quarter" idx="13" hasCustomPrompt="1"/>
          </p:nvPr>
        </p:nvSpPr>
        <p:spPr>
          <a:xfrm>
            <a:off x="6456564" y="1521539"/>
            <a:ext cx="2778050"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sp>
        <p:nvSpPr>
          <p:cNvPr id="16" name="TextBox 15">
            <a:extLst>
              <a:ext uri="{FF2B5EF4-FFF2-40B4-BE49-F238E27FC236}">
                <a16:creationId xmlns:a16="http://schemas.microsoft.com/office/drawing/2014/main" id="{3D9F82D9-5335-43C7-9532-DF4F98087F53}"/>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279134724"/>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Statem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a:xfrm>
            <a:off x="1718156" y="2990582"/>
            <a:ext cx="8755697" cy="876843"/>
          </a:xfrm>
          <a:prstGeom prst="rect">
            <a:avLst/>
          </a:prstGeom>
          <a:noFill/>
        </p:spPr>
        <p:txBody>
          <a:bodyPr wrap="none" anchor="ctr"/>
          <a:lstStyle>
            <a:lvl1pPr algn="ctr">
              <a:lnSpc>
                <a:spcPct val="110000"/>
              </a:lnSpc>
              <a:defRPr sz="5621">
                <a:solidFill>
                  <a:schemeClr val="tx1"/>
                </a:solidFill>
              </a:defRPr>
            </a:lvl1pPr>
          </a:lstStyle>
          <a:p>
            <a:r>
              <a:rPr lang="en-US" dirty="0"/>
              <a:t>Click to add statement</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3" name="TextBox 12"/>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1" name="Picture 1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2"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24D2298A-C8BD-4415-977D-D9B413F8C82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617259386"/>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Media fill">
    <p:bg>
      <p:bgPr>
        <a:solidFill>
          <a:schemeClr val="bg1"/>
        </a:solidFill>
        <a:effectLst/>
      </p:bgPr>
    </p:bg>
    <p:spTree>
      <p:nvGrpSpPr>
        <p:cNvPr id="1" name=""/>
        <p:cNvGrpSpPr/>
        <p:nvPr/>
      </p:nvGrpSpPr>
      <p:grpSpPr>
        <a:xfrm>
          <a:off x="0" y="0"/>
          <a:ext cx="0" cy="0"/>
          <a:chOff x="0" y="0"/>
          <a:chExt cx="0" cy="0"/>
        </a:xfrm>
      </p:grpSpPr>
      <p:sp>
        <p:nvSpPr>
          <p:cNvPr id="69" name="Text Placeholder 68"/>
          <p:cNvSpPr>
            <a:spLocks noGrp="1"/>
          </p:cNvSpPr>
          <p:nvPr>
            <p:ph type="body" sz="quarter" idx="10" hasCustomPrompt="1"/>
          </p:nvPr>
        </p:nvSpPr>
        <p:spPr bwMode="gray">
          <a:xfrm>
            <a:off x="504991" y="4082105"/>
            <a:ext cx="5582136" cy="1249243"/>
          </a:xfrm>
          <a:prstGeom prst="rect">
            <a:avLst/>
          </a:prstGeom>
        </p:spPr>
        <p:txBody>
          <a:bodyPr wrap="square" lIns="82819" tIns="41410" rIns="82819" bIns="41410">
            <a:normAutofit/>
          </a:bodyPr>
          <a:lstStyle>
            <a:lvl1pPr marL="0" indent="0">
              <a:spcBef>
                <a:spcPts val="1252"/>
              </a:spcBef>
              <a:buNone/>
              <a:defRPr sz="1723">
                <a:solidFill>
                  <a:schemeClr val="bg1"/>
                </a:solidFill>
              </a:defRPr>
            </a:lvl1pPr>
            <a:lvl2pPr marL="476831" indent="0">
              <a:buNone/>
              <a:defRPr>
                <a:solidFill>
                  <a:schemeClr val="bg1"/>
                </a:solidFill>
              </a:defRPr>
            </a:lvl2pPr>
            <a:lvl3pPr marL="953660" indent="0">
              <a:buNone/>
              <a:defRPr>
                <a:solidFill>
                  <a:schemeClr val="bg1"/>
                </a:solidFill>
              </a:defRPr>
            </a:lvl3pPr>
            <a:lvl4pPr marL="1430490" indent="0">
              <a:buNone/>
              <a:defRPr>
                <a:solidFill>
                  <a:schemeClr val="bg1"/>
                </a:solidFill>
              </a:defRPr>
            </a:lvl4pPr>
            <a:lvl5pPr marL="1907322" indent="0">
              <a:buNone/>
              <a:defRPr>
                <a:solidFill>
                  <a:schemeClr val="bg1"/>
                </a:solidFill>
              </a:defRPr>
            </a:lvl5pPr>
          </a:lstStyle>
          <a:p>
            <a:pPr lvl="0"/>
            <a:r>
              <a:rPr lang="en-US" dirty="0"/>
              <a:t>Click to add text</a:t>
            </a:r>
            <a:endParaRPr lang="en-GB" dirty="0"/>
          </a:p>
        </p:txBody>
      </p:sp>
      <p:sp>
        <p:nvSpPr>
          <p:cNvPr id="9" name="Subtitle 2"/>
          <p:cNvSpPr>
            <a:spLocks noGrp="1"/>
          </p:cNvSpPr>
          <p:nvPr>
            <p:ph type="subTitle" idx="1" hasCustomPrompt="1"/>
          </p:nvPr>
        </p:nvSpPr>
        <p:spPr bwMode="gray">
          <a:xfrm>
            <a:off x="505121" y="3494312"/>
            <a:ext cx="3245342" cy="468349"/>
          </a:xfrm>
          <a:prstGeom prst="rect">
            <a:avLst/>
          </a:prstGeom>
          <a:solidFill>
            <a:schemeClr val="accent2"/>
          </a:solidFill>
        </p:spPr>
        <p:txBody>
          <a:bodyPr wrap="none" lIns="82819" tIns="41410" rIns="82819" bIns="41410" rtlCol="0" anchor="t">
            <a:spAutoFit/>
          </a:bodyPr>
          <a:lstStyle>
            <a:lvl1pPr marL="0" indent="0">
              <a:lnSpc>
                <a:spcPts val="3045"/>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itle 1"/>
          <p:cNvSpPr>
            <a:spLocks noGrp="1"/>
          </p:cNvSpPr>
          <p:nvPr>
            <p:ph type="ctrTitle" hasCustomPrompt="1"/>
          </p:nvPr>
        </p:nvSpPr>
        <p:spPr bwMode="gray">
          <a:xfrm>
            <a:off x="505114" y="2703140"/>
            <a:ext cx="5339697" cy="842970"/>
          </a:xfrm>
          <a:prstGeom prst="rect">
            <a:avLst/>
          </a:prstGeom>
          <a:solidFill>
            <a:schemeClr val="accent3"/>
          </a:solidFill>
        </p:spPr>
        <p:txBody>
          <a:bodyPr tIns="144000" bIns="0" anchor="ctr"/>
          <a:lstStyle>
            <a:lvl1pPr algn="l">
              <a:defRPr sz="4533">
                <a:latin typeface="+mj-lt"/>
              </a:defRPr>
            </a:lvl1pPr>
          </a:lstStyle>
          <a:p>
            <a:r>
              <a:rPr lang="en-US" dirty="0"/>
              <a:t>Click to edit title</a:t>
            </a:r>
            <a:endParaRPr lang="en-GB" dirty="0"/>
          </a:p>
        </p:txBody>
      </p:sp>
      <p:pic>
        <p:nvPicPr>
          <p:cNvPr id="19" name="Picture 18"/>
          <p:cNvPicPr>
            <a:picLocks noChangeAspect="1"/>
          </p:cNvPicPr>
          <p:nvPr userDrawn="1"/>
        </p:nvPicPr>
        <p:blipFill rotWithShape="1">
          <a:blip r:embed="rId2" cstate="email">
            <a:extLst>
              <a:ext uri="{28A0092B-C50C-407E-A947-70E740481C1C}">
                <a14:useLocalDpi xmlns:a14="http://schemas.microsoft.com/office/drawing/2010/main"/>
              </a:ext>
            </a:extLst>
          </a:blip>
          <a:srcRect t="17784" b="38176"/>
          <a:stretch/>
        </p:blipFill>
        <p:spPr>
          <a:xfrm>
            <a:off x="440879" y="6314391"/>
            <a:ext cx="890117" cy="277264"/>
          </a:xfrm>
          <a:prstGeom prst="rect">
            <a:avLst/>
          </a:prstGeom>
        </p:spPr>
      </p:pic>
      <p:sp>
        <p:nvSpPr>
          <p:cNvPr id="3" name="Media Placeholder 2"/>
          <p:cNvSpPr>
            <a:spLocks noGrp="1"/>
          </p:cNvSpPr>
          <p:nvPr>
            <p:ph type="media" sz="quarter" idx="12" hasCustomPrompt="1"/>
          </p:nvPr>
        </p:nvSpPr>
        <p:spPr>
          <a:xfrm>
            <a:off x="153936" y="163833"/>
            <a:ext cx="11884133" cy="6530337"/>
          </a:xfrm>
          <a:prstGeom prst="rect">
            <a:avLst/>
          </a:prstGeom>
          <a:solidFill>
            <a:schemeClr val="bg2"/>
          </a:solidFill>
        </p:spPr>
        <p:txBody>
          <a:bodyPr>
            <a:normAutofit/>
          </a:bodyPr>
          <a:lstStyle>
            <a:lvl1pPr marL="0" indent="0" algn="ctr">
              <a:buNone/>
              <a:defRPr sz="1451">
                <a:solidFill>
                  <a:schemeClr val="tx1"/>
                </a:solidFill>
              </a:defRPr>
            </a:lvl1pPr>
          </a:lstStyle>
          <a:p>
            <a:r>
              <a:rPr lang="en-GB" dirty="0"/>
              <a:t>Insert media here – this will keep your chosen media within a frame</a:t>
            </a:r>
          </a:p>
        </p:txBody>
      </p:sp>
      <p:sp>
        <p:nvSpPr>
          <p:cNvPr id="15" name="TextBox 14"/>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942BF75-3B11-466C-8CF3-B4DED2B7E488}"/>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4163829896"/>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Presentation - half page  media fill">
    <p:bg>
      <p:bgPr>
        <a:solidFill>
          <a:schemeClr val="bg2"/>
        </a:solidFill>
        <a:effectLst/>
      </p:bgPr>
    </p:bg>
    <p:spTree>
      <p:nvGrpSpPr>
        <p:cNvPr id="1" name=""/>
        <p:cNvGrpSpPr/>
        <p:nvPr/>
      </p:nvGrpSpPr>
      <p:grpSpPr>
        <a:xfrm>
          <a:off x="0" y="0"/>
          <a:ext cx="0" cy="0"/>
          <a:chOff x="0" y="0"/>
          <a:chExt cx="0" cy="0"/>
        </a:xfrm>
      </p:grpSpPr>
      <p:sp>
        <p:nvSpPr>
          <p:cNvPr id="13"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4" name="Rectangle 3"/>
          <p:cNvSpPr/>
          <p:nvPr userDrawn="1"/>
        </p:nvSpPr>
        <p:spPr bwMode="gray">
          <a:xfrm>
            <a:off x="6017314" y="98159"/>
            <a:ext cx="163289" cy="6603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15" name="Content Placeholder 6"/>
          <p:cNvSpPr>
            <a:spLocks noGrp="1"/>
          </p:cNvSpPr>
          <p:nvPr>
            <p:ph sz="quarter" idx="12"/>
          </p:nvPr>
        </p:nvSpPr>
        <p:spPr>
          <a:xfrm>
            <a:off x="6425932" y="2235381"/>
            <a:ext cx="5418461" cy="3610113"/>
          </a:xfrm>
          <a:prstGeom prst="rect">
            <a:avLst/>
          </a:prstGeom>
        </p:spPr>
        <p:txBody>
          <a:bodyPr lIns="0" rIns="0">
            <a:normAutofit/>
          </a:bodyPr>
          <a:lstStyle>
            <a:lvl1pPr>
              <a:spcBef>
                <a:spcPts val="544"/>
              </a:spcBef>
              <a:spcAft>
                <a:spcPts val="544"/>
              </a:spcAft>
              <a:buClr>
                <a:schemeClr val="bg1"/>
              </a:buClr>
              <a:defRPr sz="2176">
                <a:solidFill>
                  <a:schemeClr val="bg1"/>
                </a:solidFill>
              </a:defRPr>
            </a:lvl1pPr>
            <a:lvl2pPr>
              <a:spcBef>
                <a:spcPts val="544"/>
              </a:spcBef>
              <a:spcAft>
                <a:spcPts val="544"/>
              </a:spcAft>
              <a:buClr>
                <a:schemeClr val="bg1"/>
              </a:buClr>
              <a:defRPr sz="1813">
                <a:solidFill>
                  <a:schemeClr val="bg1"/>
                </a:solidFill>
              </a:defRPr>
            </a:lvl2pPr>
            <a:lvl3pPr>
              <a:spcBef>
                <a:spcPts val="544"/>
              </a:spcBef>
              <a:spcAft>
                <a:spcPts val="544"/>
              </a:spcAft>
              <a:buClr>
                <a:schemeClr val="bg1"/>
              </a:buClr>
              <a:defRPr sz="1632">
                <a:solidFill>
                  <a:schemeClr val="bg1"/>
                </a:solidFill>
              </a:defRPr>
            </a:lvl3pPr>
            <a:lvl4pPr>
              <a:spcBef>
                <a:spcPts val="544"/>
              </a:spcBef>
              <a:spcAft>
                <a:spcPts val="544"/>
              </a:spcAft>
              <a:buClr>
                <a:schemeClr val="bg1"/>
              </a:buClr>
              <a:defRPr sz="1632">
                <a:solidFill>
                  <a:schemeClr val="bg1"/>
                </a:solidFill>
              </a:defRPr>
            </a:lvl4pPr>
            <a:lvl5pPr>
              <a:spcBef>
                <a:spcPts val="544"/>
              </a:spcBef>
              <a:spcAft>
                <a:spcPts val="544"/>
              </a:spcAft>
              <a:buClr>
                <a:schemeClr val="bg1"/>
              </a:buClr>
              <a:defRPr sz="1632">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itle 1"/>
          <p:cNvSpPr>
            <a:spLocks noGrp="1"/>
          </p:cNvSpPr>
          <p:nvPr>
            <p:ph type="ctrTitle" hasCustomPrompt="1"/>
          </p:nvPr>
        </p:nvSpPr>
        <p:spPr bwMode="gray">
          <a:xfrm>
            <a:off x="6456564" y="866364"/>
            <a:ext cx="3899496" cy="502445"/>
          </a:xfrm>
          <a:prstGeom prst="rect">
            <a:avLst/>
          </a:prstGeom>
          <a:solidFill>
            <a:schemeClr val="accent3"/>
          </a:solidFill>
        </p:spPr>
        <p:txBody>
          <a:bodyPr wrap="none" lIns="82819" tIns="0" rIns="82819" bIns="0" rtlCol="0" anchor="ctr">
            <a:spAutoFit/>
          </a:bodyPr>
          <a:lstStyle>
            <a:lvl1pPr>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19" name="Text Placeholder 5"/>
          <p:cNvSpPr>
            <a:spLocks noGrp="1"/>
          </p:cNvSpPr>
          <p:nvPr>
            <p:ph type="body" sz="quarter" idx="13" hasCustomPrompt="1"/>
          </p:nvPr>
        </p:nvSpPr>
        <p:spPr>
          <a:xfrm>
            <a:off x="6456564" y="1532598"/>
            <a:ext cx="2778050" cy="339388"/>
          </a:xfrm>
          <a:prstGeom prst="rect">
            <a:avLst/>
          </a:prstGeom>
          <a:solidFill>
            <a:schemeClr val="tx2"/>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079">
              <a:spcBef>
                <a:spcPts val="272"/>
              </a:spcBef>
              <a:spcAft>
                <a:spcPts val="272"/>
              </a:spcAft>
              <a:buFontTx/>
              <a:buNone/>
            </a:pPr>
            <a:r>
              <a:rPr lang="en-US" dirty="0"/>
              <a:t>Click to edit subtitle</a:t>
            </a:r>
          </a:p>
        </p:txBody>
      </p:sp>
      <p:sp>
        <p:nvSpPr>
          <p:cNvPr id="3" name="Media Placeholder 2"/>
          <p:cNvSpPr>
            <a:spLocks noGrp="1"/>
          </p:cNvSpPr>
          <p:nvPr>
            <p:ph type="media" sz="quarter" idx="14"/>
          </p:nvPr>
        </p:nvSpPr>
        <p:spPr>
          <a:xfrm>
            <a:off x="162737" y="164601"/>
            <a:ext cx="5852257" cy="251120"/>
          </a:xfrm>
          <a:prstGeom prst="rect">
            <a:avLst/>
          </a:prstGeom>
        </p:spPr>
        <p:txBody>
          <a:bodyPr/>
          <a:lstStyle>
            <a:lvl1pPr marL="0" indent="0" algn="ctr">
              <a:buNone/>
              <a:defRPr>
                <a:solidFill>
                  <a:schemeClr val="tx1"/>
                </a:solidFill>
              </a:defRPr>
            </a:lvl1pPr>
          </a:lstStyle>
          <a:p>
            <a:r>
              <a:rPr lang="en-US" dirty="0"/>
              <a:t>Click icon to add media</a:t>
            </a:r>
            <a:endParaRPr lang="en-GB" dirty="0"/>
          </a:p>
        </p:txBody>
      </p:sp>
      <p:sp>
        <p:nvSpPr>
          <p:cNvPr id="17" name="TextBox 16"/>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20"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4F742D9D-3BCF-475B-9E7A-EB3B67997E0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2687325883"/>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1_Presentation - Statement">
    <p:bg>
      <p:bgPr>
        <a:solidFill>
          <a:schemeClr val="bg2"/>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57695" y="157665"/>
            <a:ext cx="11876615" cy="223204"/>
          </a:xfrm>
          <a:prstGeom prst="rect">
            <a:avLst/>
          </a:prstGeom>
          <a:solidFill>
            <a:schemeClr val="bg1">
              <a:lumMod val="85000"/>
            </a:schemeClr>
          </a:solidFill>
        </p:spPr>
        <p:txBody>
          <a:bodyPr/>
          <a:lstStyle>
            <a:lvl1pPr marL="0" indent="0" algn="ctr">
              <a:buNone/>
              <a:defRPr sz="1451" baseline="0"/>
            </a:lvl1pPr>
          </a:lstStyle>
          <a:p>
            <a:r>
              <a:rPr lang="en-GB" dirty="0"/>
              <a:t>Insert image by clicking the picture icon and selecting file.  Image may then be cropped as desired</a:t>
            </a:r>
          </a:p>
        </p:txBody>
      </p:sp>
      <p:sp>
        <p:nvSpPr>
          <p:cNvPr id="2" name="Title 1"/>
          <p:cNvSpPr>
            <a:spLocks noGrp="1"/>
          </p:cNvSpPr>
          <p:nvPr>
            <p:ph type="title" hasCustomPrompt="1"/>
          </p:nvPr>
        </p:nvSpPr>
        <p:spPr bwMode="gray">
          <a:xfrm>
            <a:off x="505123" y="1077819"/>
            <a:ext cx="7316135" cy="1419016"/>
          </a:xfrm>
          <a:prstGeom prst="rect">
            <a:avLst/>
          </a:prstGeom>
          <a:noFill/>
        </p:spPr>
        <p:txBody>
          <a:bodyPr wrap="square" anchor="t"/>
          <a:lstStyle>
            <a:lvl1pPr algn="l">
              <a:lnSpc>
                <a:spcPts val="5531"/>
              </a:lnSpc>
              <a:defRPr sz="4896">
                <a:solidFill>
                  <a:schemeClr val="tx1"/>
                </a:solidFill>
              </a:defRPr>
            </a:lvl1pPr>
          </a:lstStyle>
          <a:p>
            <a:r>
              <a:rPr lang="en-US" dirty="0"/>
              <a:t>Statement or with </a:t>
            </a:r>
            <a:br>
              <a:rPr lang="en-US" dirty="0"/>
            </a:br>
            <a:r>
              <a:rPr lang="en-US" dirty="0"/>
              <a:t>quote with image</a:t>
            </a:r>
            <a:endParaRPr lang="en-GB" dirty="0"/>
          </a:p>
        </p:txBody>
      </p:sp>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4" name="TextBox 13"/>
          <p:cNvSpPr txBox="1"/>
          <p:nvPr userDrawn="1"/>
        </p:nvSpPr>
        <p:spPr>
          <a:xfrm>
            <a:off x="11663053" y="6711426"/>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2" name="Picture 1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pic>
        <p:nvPicPr>
          <p:cNvPr id="13"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9"/>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38D20A27-4BD3-4618-9761-64C94509CB7F}"/>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87001358"/>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10_16:9 Cover Colour">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bwMode="gray">
          <a:xfrm>
            <a:off x="162735" y="162706"/>
            <a:ext cx="11878055" cy="6531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2" rIns="130583" bIns="65292"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390640" y="6720064"/>
            <a:ext cx="656795" cy="99066"/>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63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635" dirty="0">
              <a:solidFill>
                <a:schemeClr val="tx1"/>
              </a:solidFill>
              <a:latin typeface="Segoe UI Light" panose="020B0502040204020203" pitchFamily="34" charset="0"/>
            </a:endParaRPr>
          </a:p>
        </p:txBody>
      </p:sp>
      <p:sp>
        <p:nvSpPr>
          <p:cNvPr id="29" name="Title 1"/>
          <p:cNvSpPr>
            <a:spLocks noGrp="1"/>
          </p:cNvSpPr>
          <p:nvPr>
            <p:ph type="ctrTitle" hasCustomPrompt="1"/>
          </p:nvPr>
        </p:nvSpPr>
        <p:spPr bwMode="gray">
          <a:xfrm>
            <a:off x="505115" y="2199111"/>
            <a:ext cx="6049028" cy="613886"/>
          </a:xfrm>
          <a:prstGeom prst="rect">
            <a:avLst/>
          </a:prstGeom>
          <a:noFill/>
          <a:ln>
            <a:noFill/>
          </a:ln>
        </p:spPr>
        <p:txBody>
          <a:bodyPr wrap="none" lIns="0" tIns="0" rIns="0" bIns="0" rtlCol="0" anchor="ctr">
            <a:spAutoFit/>
          </a:bodyPr>
          <a:lstStyle>
            <a:lvl1pPr algn="l">
              <a:lnSpc>
                <a:spcPct val="100000"/>
              </a:lnSpc>
              <a:spcBef>
                <a:spcPts val="0"/>
              </a:spcBef>
              <a:defRPr lang="en-GB" sz="3989" baseline="0" dirty="0">
                <a:solidFill>
                  <a:schemeClr val="bg1"/>
                </a:solidFill>
              </a:defRPr>
            </a:lvl1pPr>
          </a:lstStyle>
          <a:p>
            <a:pPr marL="0" lvl="0" indent="0" algn="l">
              <a:spcBef>
                <a:spcPct val="20000"/>
              </a:spcBef>
              <a:buFont typeface="Arial" panose="020B0604020202020204" pitchFamily="34" charset="0"/>
            </a:pPr>
            <a:r>
              <a:rPr lang="en-US" dirty="0"/>
              <a:t>Fly 1- Click to edit title</a:t>
            </a:r>
            <a:endParaRPr lang="en-GB" dirty="0"/>
          </a:p>
        </p:txBody>
      </p:sp>
      <p:sp>
        <p:nvSpPr>
          <p:cNvPr id="30" name="Freeform 36"/>
          <p:cNvSpPr>
            <a:spLocks noEditPoints="1"/>
          </p:cNvSpPr>
          <p:nvPr userDrawn="1"/>
        </p:nvSpPr>
        <p:spPr bwMode="auto">
          <a:xfrm>
            <a:off x="522763" y="6157659"/>
            <a:ext cx="1924691" cy="261232"/>
          </a:xfrm>
          <a:custGeom>
            <a:avLst/>
            <a:gdLst>
              <a:gd name="T0" fmla="*/ 432 w 18254"/>
              <a:gd name="T1" fmla="*/ 1592 h 2478"/>
              <a:gd name="T2" fmla="*/ 1564 w 18254"/>
              <a:gd name="T3" fmla="*/ 1932 h 2478"/>
              <a:gd name="T4" fmla="*/ 2064 w 18254"/>
              <a:gd name="T5" fmla="*/ 1364 h 2478"/>
              <a:gd name="T6" fmla="*/ 1696 w 18254"/>
              <a:gd name="T7" fmla="*/ 648 h 2478"/>
              <a:gd name="T8" fmla="*/ 720 w 18254"/>
              <a:gd name="T9" fmla="*/ 662 h 2478"/>
              <a:gd name="T10" fmla="*/ 1218 w 18254"/>
              <a:gd name="T11" fmla="*/ 944 h 2478"/>
              <a:gd name="T12" fmla="*/ 1716 w 18254"/>
              <a:gd name="T13" fmla="*/ 1448 h 2478"/>
              <a:gd name="T14" fmla="*/ 1100 w 18254"/>
              <a:gd name="T15" fmla="*/ 1342 h 2478"/>
              <a:gd name="T16" fmla="*/ 2228 w 18254"/>
              <a:gd name="T17" fmla="*/ 910 h 2478"/>
              <a:gd name="T18" fmla="*/ 2788 w 18254"/>
              <a:gd name="T19" fmla="*/ 1538 h 2478"/>
              <a:gd name="T20" fmla="*/ 2416 w 18254"/>
              <a:gd name="T21" fmla="*/ 1916 h 2478"/>
              <a:gd name="T22" fmla="*/ 3124 w 18254"/>
              <a:gd name="T23" fmla="*/ 1556 h 2478"/>
              <a:gd name="T24" fmla="*/ 2560 w 18254"/>
              <a:gd name="T25" fmla="*/ 928 h 2478"/>
              <a:gd name="T26" fmla="*/ 3336 w 18254"/>
              <a:gd name="T27" fmla="*/ 1620 h 2478"/>
              <a:gd name="T28" fmla="*/ 4106 w 18254"/>
              <a:gd name="T29" fmla="*/ 1904 h 2478"/>
              <a:gd name="T30" fmla="*/ 4550 w 18254"/>
              <a:gd name="T31" fmla="*/ 1228 h 2478"/>
              <a:gd name="T32" fmla="*/ 4006 w 18254"/>
              <a:gd name="T33" fmla="*/ 614 h 2478"/>
              <a:gd name="T34" fmla="*/ 3296 w 18254"/>
              <a:gd name="T35" fmla="*/ 994 h 2478"/>
              <a:gd name="T36" fmla="*/ 3940 w 18254"/>
              <a:gd name="T37" fmla="*/ 878 h 2478"/>
              <a:gd name="T38" fmla="*/ 4042 w 18254"/>
              <a:gd name="T39" fmla="*/ 1634 h 2478"/>
              <a:gd name="T40" fmla="*/ 5282 w 18254"/>
              <a:gd name="T41" fmla="*/ 610 h 2478"/>
              <a:gd name="T42" fmla="*/ 4764 w 18254"/>
              <a:gd name="T43" fmla="*/ 1112 h 2478"/>
              <a:gd name="T44" fmla="*/ 5264 w 18254"/>
              <a:gd name="T45" fmla="*/ 1630 h 2478"/>
              <a:gd name="T46" fmla="*/ 5262 w 18254"/>
              <a:gd name="T47" fmla="*/ 1920 h 2478"/>
              <a:gd name="T48" fmla="*/ 5512 w 18254"/>
              <a:gd name="T49" fmla="*/ 1304 h 2478"/>
              <a:gd name="T50" fmla="*/ 5180 w 18254"/>
              <a:gd name="T51" fmla="*/ 858 h 2478"/>
              <a:gd name="T52" fmla="*/ 7918 w 18254"/>
              <a:gd name="T53" fmla="*/ 1894 h 2478"/>
              <a:gd name="T54" fmla="*/ 8180 w 18254"/>
              <a:gd name="T55" fmla="*/ 150 h 2478"/>
              <a:gd name="T56" fmla="*/ 6722 w 18254"/>
              <a:gd name="T57" fmla="*/ 1532 h 2478"/>
              <a:gd name="T58" fmla="*/ 9988 w 18254"/>
              <a:gd name="T59" fmla="*/ 720 h 2478"/>
              <a:gd name="T60" fmla="*/ 9500 w 18254"/>
              <a:gd name="T61" fmla="*/ 840 h 2478"/>
              <a:gd name="T62" fmla="*/ 9326 w 18254"/>
              <a:gd name="T63" fmla="*/ 1110 h 2478"/>
              <a:gd name="T64" fmla="*/ 9070 w 18254"/>
              <a:gd name="T65" fmla="*/ 1772 h 2478"/>
              <a:gd name="T66" fmla="*/ 9852 w 18254"/>
              <a:gd name="T67" fmla="*/ 1734 h 2478"/>
              <a:gd name="T68" fmla="*/ 9400 w 18254"/>
              <a:gd name="T69" fmla="*/ 1630 h 2478"/>
              <a:gd name="T70" fmla="*/ 9730 w 18254"/>
              <a:gd name="T71" fmla="*/ 1256 h 2478"/>
              <a:gd name="T72" fmla="*/ 10954 w 18254"/>
              <a:gd name="T73" fmla="*/ 890 h 2478"/>
              <a:gd name="T74" fmla="*/ 10762 w 18254"/>
              <a:gd name="T75" fmla="*/ 804 h 2478"/>
              <a:gd name="T76" fmla="*/ 11684 w 18254"/>
              <a:gd name="T77" fmla="*/ 466 h 2478"/>
              <a:gd name="T78" fmla="*/ 12038 w 18254"/>
              <a:gd name="T79" fmla="*/ 1210 h 2478"/>
              <a:gd name="T80" fmla="*/ 13118 w 18254"/>
              <a:gd name="T81" fmla="*/ 1628 h 2478"/>
              <a:gd name="T82" fmla="*/ 13636 w 18254"/>
              <a:gd name="T83" fmla="*/ 842 h 2478"/>
              <a:gd name="T84" fmla="*/ 12856 w 18254"/>
              <a:gd name="T85" fmla="*/ 674 h 2478"/>
              <a:gd name="T86" fmla="*/ 12566 w 18254"/>
              <a:gd name="T87" fmla="*/ 1382 h 2478"/>
              <a:gd name="T88" fmla="*/ 13308 w 18254"/>
              <a:gd name="T89" fmla="*/ 1934 h 2478"/>
              <a:gd name="T90" fmla="*/ 13220 w 18254"/>
              <a:gd name="T91" fmla="*/ 884 h 2478"/>
              <a:gd name="T92" fmla="*/ 14392 w 18254"/>
              <a:gd name="T93" fmla="*/ 1604 h 2478"/>
              <a:gd name="T94" fmla="*/ 14030 w 18254"/>
              <a:gd name="T95" fmla="*/ 882 h 2478"/>
              <a:gd name="T96" fmla="*/ 14494 w 18254"/>
              <a:gd name="T97" fmla="*/ 1934 h 2478"/>
              <a:gd name="T98" fmla="*/ 14854 w 18254"/>
              <a:gd name="T99" fmla="*/ 662 h 2478"/>
              <a:gd name="T100" fmla="*/ 17626 w 18254"/>
              <a:gd name="T101" fmla="*/ 620 h 2478"/>
              <a:gd name="T102" fmla="*/ 16944 w 18254"/>
              <a:gd name="T103" fmla="*/ 986 h 2478"/>
              <a:gd name="T104" fmla="*/ 17122 w 18254"/>
              <a:gd name="T105" fmla="*/ 1804 h 2478"/>
              <a:gd name="T106" fmla="*/ 17872 w 18254"/>
              <a:gd name="T107" fmla="*/ 1740 h 2478"/>
              <a:gd name="T108" fmla="*/ 17430 w 18254"/>
              <a:gd name="T109" fmla="*/ 2208 h 2478"/>
              <a:gd name="T110" fmla="*/ 18004 w 18254"/>
              <a:gd name="T111" fmla="*/ 2340 h 2478"/>
              <a:gd name="T112" fmla="*/ 18254 w 18254"/>
              <a:gd name="T113" fmla="*/ 632 h 2478"/>
              <a:gd name="T114" fmla="*/ 17822 w 18254"/>
              <a:gd name="T115" fmla="*/ 994 h 2478"/>
              <a:gd name="T116" fmla="*/ 17460 w 18254"/>
              <a:gd name="T117" fmla="*/ 1648 h 2478"/>
              <a:gd name="T118" fmla="*/ 15880 w 18254"/>
              <a:gd name="T119" fmla="*/ 1048 h 2478"/>
              <a:gd name="T120" fmla="*/ 16326 w 18254"/>
              <a:gd name="T121" fmla="*/ 1474 h 2478"/>
              <a:gd name="T122" fmla="*/ 16456 w 18254"/>
              <a:gd name="T123" fmla="*/ 660 h 2478"/>
              <a:gd name="T124" fmla="*/ 15772 w 18254"/>
              <a:gd name="T125" fmla="*/ 68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54" h="2478">
                <a:moveTo>
                  <a:pt x="36" y="1894"/>
                </a:moveTo>
                <a:lnTo>
                  <a:pt x="36" y="1894"/>
                </a:lnTo>
                <a:lnTo>
                  <a:pt x="42" y="1790"/>
                </a:lnTo>
                <a:lnTo>
                  <a:pt x="46" y="1690"/>
                </a:lnTo>
                <a:lnTo>
                  <a:pt x="48" y="1576"/>
                </a:lnTo>
                <a:lnTo>
                  <a:pt x="48" y="1442"/>
                </a:lnTo>
                <a:lnTo>
                  <a:pt x="48" y="762"/>
                </a:lnTo>
                <a:lnTo>
                  <a:pt x="48" y="762"/>
                </a:lnTo>
                <a:lnTo>
                  <a:pt x="48" y="672"/>
                </a:lnTo>
                <a:lnTo>
                  <a:pt x="46" y="588"/>
                </a:lnTo>
                <a:lnTo>
                  <a:pt x="42" y="508"/>
                </a:lnTo>
                <a:lnTo>
                  <a:pt x="38" y="432"/>
                </a:lnTo>
                <a:lnTo>
                  <a:pt x="30" y="358"/>
                </a:lnTo>
                <a:lnTo>
                  <a:pt x="22" y="288"/>
                </a:lnTo>
                <a:lnTo>
                  <a:pt x="12" y="218"/>
                </a:lnTo>
                <a:lnTo>
                  <a:pt x="0" y="150"/>
                </a:lnTo>
                <a:lnTo>
                  <a:pt x="428" y="150"/>
                </a:lnTo>
                <a:lnTo>
                  <a:pt x="428" y="150"/>
                </a:lnTo>
                <a:lnTo>
                  <a:pt x="426" y="252"/>
                </a:lnTo>
                <a:lnTo>
                  <a:pt x="422" y="370"/>
                </a:lnTo>
                <a:lnTo>
                  <a:pt x="418" y="502"/>
                </a:lnTo>
                <a:lnTo>
                  <a:pt x="416" y="644"/>
                </a:lnTo>
                <a:lnTo>
                  <a:pt x="416" y="1282"/>
                </a:lnTo>
                <a:lnTo>
                  <a:pt x="416" y="1282"/>
                </a:lnTo>
                <a:lnTo>
                  <a:pt x="418" y="1352"/>
                </a:lnTo>
                <a:lnTo>
                  <a:pt x="420" y="1428"/>
                </a:lnTo>
                <a:lnTo>
                  <a:pt x="426" y="1510"/>
                </a:lnTo>
                <a:lnTo>
                  <a:pt x="432" y="1592"/>
                </a:lnTo>
                <a:lnTo>
                  <a:pt x="448" y="1752"/>
                </a:lnTo>
                <a:lnTo>
                  <a:pt x="466" y="1894"/>
                </a:lnTo>
                <a:lnTo>
                  <a:pt x="36" y="1894"/>
                </a:lnTo>
                <a:close/>
                <a:moveTo>
                  <a:pt x="744" y="2452"/>
                </a:moveTo>
                <a:lnTo>
                  <a:pt x="1148" y="2426"/>
                </a:lnTo>
                <a:lnTo>
                  <a:pt x="1148" y="2426"/>
                </a:lnTo>
                <a:lnTo>
                  <a:pt x="1140" y="2356"/>
                </a:lnTo>
                <a:lnTo>
                  <a:pt x="1134" y="2284"/>
                </a:lnTo>
                <a:lnTo>
                  <a:pt x="1130" y="2214"/>
                </a:lnTo>
                <a:lnTo>
                  <a:pt x="1126" y="2148"/>
                </a:lnTo>
                <a:lnTo>
                  <a:pt x="1124" y="2034"/>
                </a:lnTo>
                <a:lnTo>
                  <a:pt x="1124" y="1960"/>
                </a:lnTo>
                <a:lnTo>
                  <a:pt x="1124" y="1812"/>
                </a:lnTo>
                <a:lnTo>
                  <a:pt x="1124" y="1812"/>
                </a:lnTo>
                <a:lnTo>
                  <a:pt x="1192" y="1854"/>
                </a:lnTo>
                <a:lnTo>
                  <a:pt x="1230" y="1874"/>
                </a:lnTo>
                <a:lnTo>
                  <a:pt x="1272" y="1894"/>
                </a:lnTo>
                <a:lnTo>
                  <a:pt x="1294" y="1902"/>
                </a:lnTo>
                <a:lnTo>
                  <a:pt x="1318" y="1910"/>
                </a:lnTo>
                <a:lnTo>
                  <a:pt x="1344" y="1918"/>
                </a:lnTo>
                <a:lnTo>
                  <a:pt x="1372" y="1924"/>
                </a:lnTo>
                <a:lnTo>
                  <a:pt x="1402" y="1928"/>
                </a:lnTo>
                <a:lnTo>
                  <a:pt x="1434" y="1932"/>
                </a:lnTo>
                <a:lnTo>
                  <a:pt x="1466" y="1934"/>
                </a:lnTo>
                <a:lnTo>
                  <a:pt x="1502" y="1934"/>
                </a:lnTo>
                <a:lnTo>
                  <a:pt x="1502" y="1934"/>
                </a:lnTo>
                <a:lnTo>
                  <a:pt x="1534" y="1934"/>
                </a:lnTo>
                <a:lnTo>
                  <a:pt x="1564" y="1932"/>
                </a:lnTo>
                <a:lnTo>
                  <a:pt x="1594" y="1928"/>
                </a:lnTo>
                <a:lnTo>
                  <a:pt x="1624" y="1922"/>
                </a:lnTo>
                <a:lnTo>
                  <a:pt x="1652" y="1916"/>
                </a:lnTo>
                <a:lnTo>
                  <a:pt x="1680" y="1908"/>
                </a:lnTo>
                <a:lnTo>
                  <a:pt x="1706" y="1898"/>
                </a:lnTo>
                <a:lnTo>
                  <a:pt x="1732" y="1886"/>
                </a:lnTo>
                <a:lnTo>
                  <a:pt x="1758" y="1874"/>
                </a:lnTo>
                <a:lnTo>
                  <a:pt x="1782" y="1860"/>
                </a:lnTo>
                <a:lnTo>
                  <a:pt x="1806" y="1846"/>
                </a:lnTo>
                <a:lnTo>
                  <a:pt x="1828" y="1830"/>
                </a:lnTo>
                <a:lnTo>
                  <a:pt x="1850" y="1812"/>
                </a:lnTo>
                <a:lnTo>
                  <a:pt x="1872" y="1794"/>
                </a:lnTo>
                <a:lnTo>
                  <a:pt x="1892" y="1774"/>
                </a:lnTo>
                <a:lnTo>
                  <a:pt x="1910" y="1754"/>
                </a:lnTo>
                <a:lnTo>
                  <a:pt x="1928" y="1732"/>
                </a:lnTo>
                <a:lnTo>
                  <a:pt x="1946" y="1710"/>
                </a:lnTo>
                <a:lnTo>
                  <a:pt x="1962" y="1686"/>
                </a:lnTo>
                <a:lnTo>
                  <a:pt x="1976" y="1660"/>
                </a:lnTo>
                <a:lnTo>
                  <a:pt x="1990" y="1634"/>
                </a:lnTo>
                <a:lnTo>
                  <a:pt x="2002" y="1608"/>
                </a:lnTo>
                <a:lnTo>
                  <a:pt x="2014" y="1580"/>
                </a:lnTo>
                <a:lnTo>
                  <a:pt x="2026" y="1552"/>
                </a:lnTo>
                <a:lnTo>
                  <a:pt x="2034" y="1522"/>
                </a:lnTo>
                <a:lnTo>
                  <a:pt x="2042" y="1492"/>
                </a:lnTo>
                <a:lnTo>
                  <a:pt x="2050" y="1462"/>
                </a:lnTo>
                <a:lnTo>
                  <a:pt x="2056" y="1430"/>
                </a:lnTo>
                <a:lnTo>
                  <a:pt x="2060" y="1396"/>
                </a:lnTo>
                <a:lnTo>
                  <a:pt x="2064" y="1364"/>
                </a:lnTo>
                <a:lnTo>
                  <a:pt x="2066" y="1330"/>
                </a:lnTo>
                <a:lnTo>
                  <a:pt x="2066" y="1296"/>
                </a:lnTo>
                <a:lnTo>
                  <a:pt x="2066" y="1296"/>
                </a:lnTo>
                <a:lnTo>
                  <a:pt x="2066" y="1258"/>
                </a:lnTo>
                <a:lnTo>
                  <a:pt x="2064" y="1222"/>
                </a:lnTo>
                <a:lnTo>
                  <a:pt x="2060" y="1186"/>
                </a:lnTo>
                <a:lnTo>
                  <a:pt x="2056" y="1150"/>
                </a:lnTo>
                <a:lnTo>
                  <a:pt x="2050" y="1116"/>
                </a:lnTo>
                <a:lnTo>
                  <a:pt x="2042" y="1084"/>
                </a:lnTo>
                <a:lnTo>
                  <a:pt x="2034" y="1050"/>
                </a:lnTo>
                <a:lnTo>
                  <a:pt x="2024" y="1018"/>
                </a:lnTo>
                <a:lnTo>
                  <a:pt x="2012" y="988"/>
                </a:lnTo>
                <a:lnTo>
                  <a:pt x="2000" y="958"/>
                </a:lnTo>
                <a:lnTo>
                  <a:pt x="1988" y="930"/>
                </a:lnTo>
                <a:lnTo>
                  <a:pt x="1974" y="902"/>
                </a:lnTo>
                <a:lnTo>
                  <a:pt x="1958" y="874"/>
                </a:lnTo>
                <a:lnTo>
                  <a:pt x="1942" y="850"/>
                </a:lnTo>
                <a:lnTo>
                  <a:pt x="1924" y="824"/>
                </a:lnTo>
                <a:lnTo>
                  <a:pt x="1906" y="802"/>
                </a:lnTo>
                <a:lnTo>
                  <a:pt x="1886" y="778"/>
                </a:lnTo>
                <a:lnTo>
                  <a:pt x="1866" y="758"/>
                </a:lnTo>
                <a:lnTo>
                  <a:pt x="1844" y="738"/>
                </a:lnTo>
                <a:lnTo>
                  <a:pt x="1822" y="720"/>
                </a:lnTo>
                <a:lnTo>
                  <a:pt x="1798" y="702"/>
                </a:lnTo>
                <a:lnTo>
                  <a:pt x="1774" y="686"/>
                </a:lnTo>
                <a:lnTo>
                  <a:pt x="1748" y="672"/>
                </a:lnTo>
                <a:lnTo>
                  <a:pt x="1724" y="658"/>
                </a:lnTo>
                <a:lnTo>
                  <a:pt x="1696" y="648"/>
                </a:lnTo>
                <a:lnTo>
                  <a:pt x="1668" y="636"/>
                </a:lnTo>
                <a:lnTo>
                  <a:pt x="1640" y="628"/>
                </a:lnTo>
                <a:lnTo>
                  <a:pt x="1612" y="620"/>
                </a:lnTo>
                <a:lnTo>
                  <a:pt x="1582" y="616"/>
                </a:lnTo>
                <a:lnTo>
                  <a:pt x="1552" y="612"/>
                </a:lnTo>
                <a:lnTo>
                  <a:pt x="1520" y="608"/>
                </a:lnTo>
                <a:lnTo>
                  <a:pt x="1488" y="608"/>
                </a:lnTo>
                <a:lnTo>
                  <a:pt x="1488" y="608"/>
                </a:lnTo>
                <a:lnTo>
                  <a:pt x="1446" y="610"/>
                </a:lnTo>
                <a:lnTo>
                  <a:pt x="1406" y="614"/>
                </a:lnTo>
                <a:lnTo>
                  <a:pt x="1368" y="620"/>
                </a:lnTo>
                <a:lnTo>
                  <a:pt x="1334" y="628"/>
                </a:lnTo>
                <a:lnTo>
                  <a:pt x="1302" y="638"/>
                </a:lnTo>
                <a:lnTo>
                  <a:pt x="1274" y="650"/>
                </a:lnTo>
                <a:lnTo>
                  <a:pt x="1246" y="664"/>
                </a:lnTo>
                <a:lnTo>
                  <a:pt x="1222" y="680"/>
                </a:lnTo>
                <a:lnTo>
                  <a:pt x="1198" y="696"/>
                </a:lnTo>
                <a:lnTo>
                  <a:pt x="1178" y="712"/>
                </a:lnTo>
                <a:lnTo>
                  <a:pt x="1158" y="730"/>
                </a:lnTo>
                <a:lnTo>
                  <a:pt x="1138" y="748"/>
                </a:lnTo>
                <a:lnTo>
                  <a:pt x="1106" y="784"/>
                </a:lnTo>
                <a:lnTo>
                  <a:pt x="1074" y="818"/>
                </a:lnTo>
                <a:lnTo>
                  <a:pt x="1074" y="818"/>
                </a:lnTo>
                <a:lnTo>
                  <a:pt x="1064" y="770"/>
                </a:lnTo>
                <a:lnTo>
                  <a:pt x="1054" y="724"/>
                </a:lnTo>
                <a:lnTo>
                  <a:pt x="1044" y="680"/>
                </a:lnTo>
                <a:lnTo>
                  <a:pt x="1030" y="638"/>
                </a:lnTo>
                <a:lnTo>
                  <a:pt x="720" y="662"/>
                </a:lnTo>
                <a:lnTo>
                  <a:pt x="720" y="662"/>
                </a:lnTo>
                <a:lnTo>
                  <a:pt x="748" y="822"/>
                </a:lnTo>
                <a:lnTo>
                  <a:pt x="760" y="900"/>
                </a:lnTo>
                <a:lnTo>
                  <a:pt x="770" y="978"/>
                </a:lnTo>
                <a:lnTo>
                  <a:pt x="780" y="1056"/>
                </a:lnTo>
                <a:lnTo>
                  <a:pt x="786" y="1136"/>
                </a:lnTo>
                <a:lnTo>
                  <a:pt x="792" y="1216"/>
                </a:lnTo>
                <a:lnTo>
                  <a:pt x="792" y="1298"/>
                </a:lnTo>
                <a:lnTo>
                  <a:pt x="792" y="1812"/>
                </a:lnTo>
                <a:lnTo>
                  <a:pt x="792" y="1812"/>
                </a:lnTo>
                <a:lnTo>
                  <a:pt x="792" y="1888"/>
                </a:lnTo>
                <a:lnTo>
                  <a:pt x="786" y="1972"/>
                </a:lnTo>
                <a:lnTo>
                  <a:pt x="780" y="2064"/>
                </a:lnTo>
                <a:lnTo>
                  <a:pt x="774" y="2156"/>
                </a:lnTo>
                <a:lnTo>
                  <a:pt x="756" y="2328"/>
                </a:lnTo>
                <a:lnTo>
                  <a:pt x="744" y="2452"/>
                </a:lnTo>
                <a:close/>
                <a:moveTo>
                  <a:pt x="1098" y="1298"/>
                </a:moveTo>
                <a:lnTo>
                  <a:pt x="1098" y="1298"/>
                </a:lnTo>
                <a:lnTo>
                  <a:pt x="1100" y="1252"/>
                </a:lnTo>
                <a:lnTo>
                  <a:pt x="1104" y="1208"/>
                </a:lnTo>
                <a:lnTo>
                  <a:pt x="1110" y="1166"/>
                </a:lnTo>
                <a:lnTo>
                  <a:pt x="1118" y="1128"/>
                </a:lnTo>
                <a:lnTo>
                  <a:pt x="1128" y="1090"/>
                </a:lnTo>
                <a:lnTo>
                  <a:pt x="1142" y="1056"/>
                </a:lnTo>
                <a:lnTo>
                  <a:pt x="1158" y="1024"/>
                </a:lnTo>
                <a:lnTo>
                  <a:pt x="1176" y="994"/>
                </a:lnTo>
                <a:lnTo>
                  <a:pt x="1196" y="968"/>
                </a:lnTo>
                <a:lnTo>
                  <a:pt x="1218" y="944"/>
                </a:lnTo>
                <a:lnTo>
                  <a:pt x="1244" y="924"/>
                </a:lnTo>
                <a:lnTo>
                  <a:pt x="1272" y="908"/>
                </a:lnTo>
                <a:lnTo>
                  <a:pt x="1302" y="894"/>
                </a:lnTo>
                <a:lnTo>
                  <a:pt x="1334" y="884"/>
                </a:lnTo>
                <a:lnTo>
                  <a:pt x="1370" y="880"/>
                </a:lnTo>
                <a:lnTo>
                  <a:pt x="1408" y="878"/>
                </a:lnTo>
                <a:lnTo>
                  <a:pt x="1408" y="878"/>
                </a:lnTo>
                <a:lnTo>
                  <a:pt x="1442" y="880"/>
                </a:lnTo>
                <a:lnTo>
                  <a:pt x="1478" y="886"/>
                </a:lnTo>
                <a:lnTo>
                  <a:pt x="1510" y="894"/>
                </a:lnTo>
                <a:lnTo>
                  <a:pt x="1540" y="908"/>
                </a:lnTo>
                <a:lnTo>
                  <a:pt x="1570" y="924"/>
                </a:lnTo>
                <a:lnTo>
                  <a:pt x="1596" y="946"/>
                </a:lnTo>
                <a:lnTo>
                  <a:pt x="1622" y="968"/>
                </a:lnTo>
                <a:lnTo>
                  <a:pt x="1644" y="994"/>
                </a:lnTo>
                <a:lnTo>
                  <a:pt x="1664" y="1024"/>
                </a:lnTo>
                <a:lnTo>
                  <a:pt x="1682" y="1056"/>
                </a:lnTo>
                <a:lnTo>
                  <a:pt x="1698" y="1090"/>
                </a:lnTo>
                <a:lnTo>
                  <a:pt x="1712" y="1128"/>
                </a:lnTo>
                <a:lnTo>
                  <a:pt x="1722" y="1168"/>
                </a:lnTo>
                <a:lnTo>
                  <a:pt x="1730" y="1210"/>
                </a:lnTo>
                <a:lnTo>
                  <a:pt x="1734" y="1252"/>
                </a:lnTo>
                <a:lnTo>
                  <a:pt x="1736" y="1298"/>
                </a:lnTo>
                <a:lnTo>
                  <a:pt x="1736" y="1298"/>
                </a:lnTo>
                <a:lnTo>
                  <a:pt x="1734" y="1338"/>
                </a:lnTo>
                <a:lnTo>
                  <a:pt x="1730" y="1378"/>
                </a:lnTo>
                <a:lnTo>
                  <a:pt x="1724" y="1414"/>
                </a:lnTo>
                <a:lnTo>
                  <a:pt x="1716" y="1448"/>
                </a:lnTo>
                <a:lnTo>
                  <a:pt x="1704" y="1482"/>
                </a:lnTo>
                <a:lnTo>
                  <a:pt x="1692" y="1512"/>
                </a:lnTo>
                <a:lnTo>
                  <a:pt x="1676" y="1540"/>
                </a:lnTo>
                <a:lnTo>
                  <a:pt x="1656" y="1564"/>
                </a:lnTo>
                <a:lnTo>
                  <a:pt x="1636" y="1588"/>
                </a:lnTo>
                <a:lnTo>
                  <a:pt x="1612" y="1608"/>
                </a:lnTo>
                <a:lnTo>
                  <a:pt x="1586" y="1624"/>
                </a:lnTo>
                <a:lnTo>
                  <a:pt x="1558" y="1640"/>
                </a:lnTo>
                <a:lnTo>
                  <a:pt x="1528" y="1650"/>
                </a:lnTo>
                <a:lnTo>
                  <a:pt x="1496" y="1658"/>
                </a:lnTo>
                <a:lnTo>
                  <a:pt x="1460" y="1664"/>
                </a:lnTo>
                <a:lnTo>
                  <a:pt x="1422" y="1666"/>
                </a:lnTo>
                <a:lnTo>
                  <a:pt x="1422" y="1666"/>
                </a:lnTo>
                <a:lnTo>
                  <a:pt x="1384" y="1664"/>
                </a:lnTo>
                <a:lnTo>
                  <a:pt x="1350" y="1660"/>
                </a:lnTo>
                <a:lnTo>
                  <a:pt x="1316" y="1652"/>
                </a:lnTo>
                <a:lnTo>
                  <a:pt x="1284" y="1642"/>
                </a:lnTo>
                <a:lnTo>
                  <a:pt x="1256" y="1630"/>
                </a:lnTo>
                <a:lnTo>
                  <a:pt x="1230" y="1614"/>
                </a:lnTo>
                <a:lnTo>
                  <a:pt x="1206" y="1594"/>
                </a:lnTo>
                <a:lnTo>
                  <a:pt x="1184" y="1572"/>
                </a:lnTo>
                <a:lnTo>
                  <a:pt x="1164" y="1548"/>
                </a:lnTo>
                <a:lnTo>
                  <a:pt x="1146" y="1520"/>
                </a:lnTo>
                <a:lnTo>
                  <a:pt x="1132" y="1490"/>
                </a:lnTo>
                <a:lnTo>
                  <a:pt x="1120" y="1458"/>
                </a:lnTo>
                <a:lnTo>
                  <a:pt x="1112" y="1422"/>
                </a:lnTo>
                <a:lnTo>
                  <a:pt x="1104" y="1384"/>
                </a:lnTo>
                <a:lnTo>
                  <a:pt x="1100" y="1342"/>
                </a:lnTo>
                <a:lnTo>
                  <a:pt x="1098" y="1298"/>
                </a:lnTo>
                <a:lnTo>
                  <a:pt x="1098" y="1298"/>
                </a:lnTo>
                <a:close/>
                <a:moveTo>
                  <a:pt x="2994" y="882"/>
                </a:moveTo>
                <a:lnTo>
                  <a:pt x="2994" y="630"/>
                </a:lnTo>
                <a:lnTo>
                  <a:pt x="2994" y="630"/>
                </a:lnTo>
                <a:lnTo>
                  <a:pt x="2926" y="622"/>
                </a:lnTo>
                <a:lnTo>
                  <a:pt x="2858" y="614"/>
                </a:lnTo>
                <a:lnTo>
                  <a:pt x="2788" y="610"/>
                </a:lnTo>
                <a:lnTo>
                  <a:pt x="2720" y="608"/>
                </a:lnTo>
                <a:lnTo>
                  <a:pt x="2720" y="608"/>
                </a:lnTo>
                <a:lnTo>
                  <a:pt x="2666" y="610"/>
                </a:lnTo>
                <a:lnTo>
                  <a:pt x="2616" y="614"/>
                </a:lnTo>
                <a:lnTo>
                  <a:pt x="2568" y="620"/>
                </a:lnTo>
                <a:lnTo>
                  <a:pt x="2522" y="630"/>
                </a:lnTo>
                <a:lnTo>
                  <a:pt x="2478" y="642"/>
                </a:lnTo>
                <a:lnTo>
                  <a:pt x="2438" y="658"/>
                </a:lnTo>
                <a:lnTo>
                  <a:pt x="2400" y="676"/>
                </a:lnTo>
                <a:lnTo>
                  <a:pt x="2366" y="696"/>
                </a:lnTo>
                <a:lnTo>
                  <a:pt x="2334" y="720"/>
                </a:lnTo>
                <a:lnTo>
                  <a:pt x="2306" y="746"/>
                </a:lnTo>
                <a:lnTo>
                  <a:pt x="2282" y="774"/>
                </a:lnTo>
                <a:lnTo>
                  <a:pt x="2262" y="804"/>
                </a:lnTo>
                <a:lnTo>
                  <a:pt x="2254" y="820"/>
                </a:lnTo>
                <a:lnTo>
                  <a:pt x="2246" y="838"/>
                </a:lnTo>
                <a:lnTo>
                  <a:pt x="2240" y="854"/>
                </a:lnTo>
                <a:lnTo>
                  <a:pt x="2234" y="872"/>
                </a:lnTo>
                <a:lnTo>
                  <a:pt x="2230" y="892"/>
                </a:lnTo>
                <a:lnTo>
                  <a:pt x="2228" y="910"/>
                </a:lnTo>
                <a:lnTo>
                  <a:pt x="2226" y="930"/>
                </a:lnTo>
                <a:lnTo>
                  <a:pt x="2224" y="950"/>
                </a:lnTo>
                <a:lnTo>
                  <a:pt x="2224" y="950"/>
                </a:lnTo>
                <a:lnTo>
                  <a:pt x="2226" y="986"/>
                </a:lnTo>
                <a:lnTo>
                  <a:pt x="2232" y="1018"/>
                </a:lnTo>
                <a:lnTo>
                  <a:pt x="2242" y="1050"/>
                </a:lnTo>
                <a:lnTo>
                  <a:pt x="2254" y="1082"/>
                </a:lnTo>
                <a:lnTo>
                  <a:pt x="2270" y="1112"/>
                </a:lnTo>
                <a:lnTo>
                  <a:pt x="2286" y="1142"/>
                </a:lnTo>
                <a:lnTo>
                  <a:pt x="2306" y="1170"/>
                </a:lnTo>
                <a:lnTo>
                  <a:pt x="2328" y="1196"/>
                </a:lnTo>
                <a:lnTo>
                  <a:pt x="2352" y="1220"/>
                </a:lnTo>
                <a:lnTo>
                  <a:pt x="2376" y="1244"/>
                </a:lnTo>
                <a:lnTo>
                  <a:pt x="2402" y="1266"/>
                </a:lnTo>
                <a:lnTo>
                  <a:pt x="2430" y="1288"/>
                </a:lnTo>
                <a:lnTo>
                  <a:pt x="2456" y="1306"/>
                </a:lnTo>
                <a:lnTo>
                  <a:pt x="2482" y="1324"/>
                </a:lnTo>
                <a:lnTo>
                  <a:pt x="2510" y="1340"/>
                </a:lnTo>
                <a:lnTo>
                  <a:pt x="2536" y="1354"/>
                </a:lnTo>
                <a:lnTo>
                  <a:pt x="2536" y="1354"/>
                </a:lnTo>
                <a:lnTo>
                  <a:pt x="2640" y="1414"/>
                </a:lnTo>
                <a:lnTo>
                  <a:pt x="2684" y="1440"/>
                </a:lnTo>
                <a:lnTo>
                  <a:pt x="2720" y="1464"/>
                </a:lnTo>
                <a:lnTo>
                  <a:pt x="2752" y="1488"/>
                </a:lnTo>
                <a:lnTo>
                  <a:pt x="2764" y="1500"/>
                </a:lnTo>
                <a:lnTo>
                  <a:pt x="2774" y="1512"/>
                </a:lnTo>
                <a:lnTo>
                  <a:pt x="2782" y="1526"/>
                </a:lnTo>
                <a:lnTo>
                  <a:pt x="2788" y="1538"/>
                </a:lnTo>
                <a:lnTo>
                  <a:pt x="2792" y="1552"/>
                </a:lnTo>
                <a:lnTo>
                  <a:pt x="2792" y="1566"/>
                </a:lnTo>
                <a:lnTo>
                  <a:pt x="2792" y="1566"/>
                </a:lnTo>
                <a:lnTo>
                  <a:pt x="2792" y="1580"/>
                </a:lnTo>
                <a:lnTo>
                  <a:pt x="2788" y="1594"/>
                </a:lnTo>
                <a:lnTo>
                  <a:pt x="2784" y="1608"/>
                </a:lnTo>
                <a:lnTo>
                  <a:pt x="2778" y="1620"/>
                </a:lnTo>
                <a:lnTo>
                  <a:pt x="2770" y="1630"/>
                </a:lnTo>
                <a:lnTo>
                  <a:pt x="2760" y="1642"/>
                </a:lnTo>
                <a:lnTo>
                  <a:pt x="2750" y="1650"/>
                </a:lnTo>
                <a:lnTo>
                  <a:pt x="2738" y="1658"/>
                </a:lnTo>
                <a:lnTo>
                  <a:pt x="2724" y="1666"/>
                </a:lnTo>
                <a:lnTo>
                  <a:pt x="2710" y="1672"/>
                </a:lnTo>
                <a:lnTo>
                  <a:pt x="2682" y="1682"/>
                </a:lnTo>
                <a:lnTo>
                  <a:pt x="2650" y="1688"/>
                </a:lnTo>
                <a:lnTo>
                  <a:pt x="2616" y="1690"/>
                </a:lnTo>
                <a:lnTo>
                  <a:pt x="2616" y="1690"/>
                </a:lnTo>
                <a:lnTo>
                  <a:pt x="2566" y="1688"/>
                </a:lnTo>
                <a:lnTo>
                  <a:pt x="2516" y="1682"/>
                </a:lnTo>
                <a:lnTo>
                  <a:pt x="2466" y="1672"/>
                </a:lnTo>
                <a:lnTo>
                  <a:pt x="2416" y="1660"/>
                </a:lnTo>
                <a:lnTo>
                  <a:pt x="2368" y="1648"/>
                </a:lnTo>
                <a:lnTo>
                  <a:pt x="2324" y="1634"/>
                </a:lnTo>
                <a:lnTo>
                  <a:pt x="2246" y="1610"/>
                </a:lnTo>
                <a:lnTo>
                  <a:pt x="2246" y="1878"/>
                </a:lnTo>
                <a:lnTo>
                  <a:pt x="2246" y="1878"/>
                </a:lnTo>
                <a:lnTo>
                  <a:pt x="2332" y="1898"/>
                </a:lnTo>
                <a:lnTo>
                  <a:pt x="2416" y="1916"/>
                </a:lnTo>
                <a:lnTo>
                  <a:pt x="2460" y="1924"/>
                </a:lnTo>
                <a:lnTo>
                  <a:pt x="2504" y="1930"/>
                </a:lnTo>
                <a:lnTo>
                  <a:pt x="2552" y="1934"/>
                </a:lnTo>
                <a:lnTo>
                  <a:pt x="2604" y="1934"/>
                </a:lnTo>
                <a:lnTo>
                  <a:pt x="2604" y="1934"/>
                </a:lnTo>
                <a:lnTo>
                  <a:pt x="2662" y="1934"/>
                </a:lnTo>
                <a:lnTo>
                  <a:pt x="2716" y="1928"/>
                </a:lnTo>
                <a:lnTo>
                  <a:pt x="2768" y="1920"/>
                </a:lnTo>
                <a:lnTo>
                  <a:pt x="2818" y="1910"/>
                </a:lnTo>
                <a:lnTo>
                  <a:pt x="2864" y="1896"/>
                </a:lnTo>
                <a:lnTo>
                  <a:pt x="2906" y="1878"/>
                </a:lnTo>
                <a:lnTo>
                  <a:pt x="2946" y="1858"/>
                </a:lnTo>
                <a:lnTo>
                  <a:pt x="2982" y="1836"/>
                </a:lnTo>
                <a:lnTo>
                  <a:pt x="3014" y="1810"/>
                </a:lnTo>
                <a:lnTo>
                  <a:pt x="3042" y="1782"/>
                </a:lnTo>
                <a:lnTo>
                  <a:pt x="3054" y="1766"/>
                </a:lnTo>
                <a:lnTo>
                  <a:pt x="3066" y="1750"/>
                </a:lnTo>
                <a:lnTo>
                  <a:pt x="3076" y="1734"/>
                </a:lnTo>
                <a:lnTo>
                  <a:pt x="3086" y="1716"/>
                </a:lnTo>
                <a:lnTo>
                  <a:pt x="3094" y="1698"/>
                </a:lnTo>
                <a:lnTo>
                  <a:pt x="3102" y="1680"/>
                </a:lnTo>
                <a:lnTo>
                  <a:pt x="3108" y="1662"/>
                </a:lnTo>
                <a:lnTo>
                  <a:pt x="3114" y="1642"/>
                </a:lnTo>
                <a:lnTo>
                  <a:pt x="3118" y="1620"/>
                </a:lnTo>
                <a:lnTo>
                  <a:pt x="3120" y="1600"/>
                </a:lnTo>
                <a:lnTo>
                  <a:pt x="3122" y="1578"/>
                </a:lnTo>
                <a:lnTo>
                  <a:pt x="3124" y="1556"/>
                </a:lnTo>
                <a:lnTo>
                  <a:pt x="3124" y="1556"/>
                </a:lnTo>
                <a:lnTo>
                  <a:pt x="3122" y="1516"/>
                </a:lnTo>
                <a:lnTo>
                  <a:pt x="3116" y="1478"/>
                </a:lnTo>
                <a:lnTo>
                  <a:pt x="3106" y="1444"/>
                </a:lnTo>
                <a:lnTo>
                  <a:pt x="3094" y="1412"/>
                </a:lnTo>
                <a:lnTo>
                  <a:pt x="3078" y="1382"/>
                </a:lnTo>
                <a:lnTo>
                  <a:pt x="3060" y="1354"/>
                </a:lnTo>
                <a:lnTo>
                  <a:pt x="3040" y="1328"/>
                </a:lnTo>
                <a:lnTo>
                  <a:pt x="3018" y="1304"/>
                </a:lnTo>
                <a:lnTo>
                  <a:pt x="2994" y="1282"/>
                </a:lnTo>
                <a:lnTo>
                  <a:pt x="2970" y="1262"/>
                </a:lnTo>
                <a:lnTo>
                  <a:pt x="2944" y="1242"/>
                </a:lnTo>
                <a:lnTo>
                  <a:pt x="2918" y="1224"/>
                </a:lnTo>
                <a:lnTo>
                  <a:pt x="2866" y="1192"/>
                </a:lnTo>
                <a:lnTo>
                  <a:pt x="2814" y="1164"/>
                </a:lnTo>
                <a:lnTo>
                  <a:pt x="2814" y="1164"/>
                </a:lnTo>
                <a:lnTo>
                  <a:pt x="2716" y="1110"/>
                </a:lnTo>
                <a:lnTo>
                  <a:pt x="2672" y="1082"/>
                </a:lnTo>
                <a:lnTo>
                  <a:pt x="2634" y="1058"/>
                </a:lnTo>
                <a:lnTo>
                  <a:pt x="2602" y="1032"/>
                </a:lnTo>
                <a:lnTo>
                  <a:pt x="2588" y="1018"/>
                </a:lnTo>
                <a:lnTo>
                  <a:pt x="2576" y="1006"/>
                </a:lnTo>
                <a:lnTo>
                  <a:pt x="2568" y="992"/>
                </a:lnTo>
                <a:lnTo>
                  <a:pt x="2560" y="978"/>
                </a:lnTo>
                <a:lnTo>
                  <a:pt x="2556" y="964"/>
                </a:lnTo>
                <a:lnTo>
                  <a:pt x="2556" y="950"/>
                </a:lnTo>
                <a:lnTo>
                  <a:pt x="2556" y="950"/>
                </a:lnTo>
                <a:lnTo>
                  <a:pt x="2556" y="938"/>
                </a:lnTo>
                <a:lnTo>
                  <a:pt x="2560" y="928"/>
                </a:lnTo>
                <a:lnTo>
                  <a:pt x="2564" y="918"/>
                </a:lnTo>
                <a:lnTo>
                  <a:pt x="2572" y="908"/>
                </a:lnTo>
                <a:lnTo>
                  <a:pt x="2580" y="898"/>
                </a:lnTo>
                <a:lnTo>
                  <a:pt x="2590" y="890"/>
                </a:lnTo>
                <a:lnTo>
                  <a:pt x="2602" y="884"/>
                </a:lnTo>
                <a:lnTo>
                  <a:pt x="2616" y="876"/>
                </a:lnTo>
                <a:lnTo>
                  <a:pt x="2648" y="866"/>
                </a:lnTo>
                <a:lnTo>
                  <a:pt x="2686" y="858"/>
                </a:lnTo>
                <a:lnTo>
                  <a:pt x="2728" y="854"/>
                </a:lnTo>
                <a:lnTo>
                  <a:pt x="2776" y="852"/>
                </a:lnTo>
                <a:lnTo>
                  <a:pt x="2776" y="852"/>
                </a:lnTo>
                <a:lnTo>
                  <a:pt x="2802" y="854"/>
                </a:lnTo>
                <a:lnTo>
                  <a:pt x="2830" y="856"/>
                </a:lnTo>
                <a:lnTo>
                  <a:pt x="2884" y="862"/>
                </a:lnTo>
                <a:lnTo>
                  <a:pt x="2994" y="882"/>
                </a:lnTo>
                <a:close/>
                <a:moveTo>
                  <a:pt x="3248" y="1264"/>
                </a:moveTo>
                <a:lnTo>
                  <a:pt x="3248" y="1264"/>
                </a:lnTo>
                <a:lnTo>
                  <a:pt x="3248" y="1300"/>
                </a:lnTo>
                <a:lnTo>
                  <a:pt x="3250" y="1336"/>
                </a:lnTo>
                <a:lnTo>
                  <a:pt x="3254" y="1370"/>
                </a:lnTo>
                <a:lnTo>
                  <a:pt x="3260" y="1404"/>
                </a:lnTo>
                <a:lnTo>
                  <a:pt x="3266" y="1438"/>
                </a:lnTo>
                <a:lnTo>
                  <a:pt x="3276" y="1470"/>
                </a:lnTo>
                <a:lnTo>
                  <a:pt x="3284" y="1502"/>
                </a:lnTo>
                <a:lnTo>
                  <a:pt x="3296" y="1534"/>
                </a:lnTo>
                <a:lnTo>
                  <a:pt x="3308" y="1562"/>
                </a:lnTo>
                <a:lnTo>
                  <a:pt x="3322" y="1592"/>
                </a:lnTo>
                <a:lnTo>
                  <a:pt x="3336" y="1620"/>
                </a:lnTo>
                <a:lnTo>
                  <a:pt x="3354" y="1648"/>
                </a:lnTo>
                <a:lnTo>
                  <a:pt x="3370" y="1674"/>
                </a:lnTo>
                <a:lnTo>
                  <a:pt x="3390" y="1698"/>
                </a:lnTo>
                <a:lnTo>
                  <a:pt x="3410" y="1722"/>
                </a:lnTo>
                <a:lnTo>
                  <a:pt x="3430" y="1746"/>
                </a:lnTo>
                <a:lnTo>
                  <a:pt x="3452" y="1768"/>
                </a:lnTo>
                <a:lnTo>
                  <a:pt x="3476" y="1788"/>
                </a:lnTo>
                <a:lnTo>
                  <a:pt x="3500" y="1806"/>
                </a:lnTo>
                <a:lnTo>
                  <a:pt x="3526" y="1826"/>
                </a:lnTo>
                <a:lnTo>
                  <a:pt x="3552" y="1842"/>
                </a:lnTo>
                <a:lnTo>
                  <a:pt x="3580" y="1858"/>
                </a:lnTo>
                <a:lnTo>
                  <a:pt x="3608" y="1872"/>
                </a:lnTo>
                <a:lnTo>
                  <a:pt x="3638" y="1884"/>
                </a:lnTo>
                <a:lnTo>
                  <a:pt x="3668" y="1896"/>
                </a:lnTo>
                <a:lnTo>
                  <a:pt x="3698" y="1906"/>
                </a:lnTo>
                <a:lnTo>
                  <a:pt x="3730" y="1914"/>
                </a:lnTo>
                <a:lnTo>
                  <a:pt x="3762" y="1922"/>
                </a:lnTo>
                <a:lnTo>
                  <a:pt x="3796" y="1928"/>
                </a:lnTo>
                <a:lnTo>
                  <a:pt x="3830" y="1932"/>
                </a:lnTo>
                <a:lnTo>
                  <a:pt x="3866" y="1934"/>
                </a:lnTo>
                <a:lnTo>
                  <a:pt x="3902" y="1934"/>
                </a:lnTo>
                <a:lnTo>
                  <a:pt x="3902" y="1934"/>
                </a:lnTo>
                <a:lnTo>
                  <a:pt x="3938" y="1934"/>
                </a:lnTo>
                <a:lnTo>
                  <a:pt x="3972" y="1932"/>
                </a:lnTo>
                <a:lnTo>
                  <a:pt x="4008" y="1926"/>
                </a:lnTo>
                <a:lnTo>
                  <a:pt x="4040" y="1922"/>
                </a:lnTo>
                <a:lnTo>
                  <a:pt x="4074" y="1914"/>
                </a:lnTo>
                <a:lnTo>
                  <a:pt x="4106" y="1904"/>
                </a:lnTo>
                <a:lnTo>
                  <a:pt x="4136" y="1894"/>
                </a:lnTo>
                <a:lnTo>
                  <a:pt x="4166" y="1882"/>
                </a:lnTo>
                <a:lnTo>
                  <a:pt x="4196" y="1868"/>
                </a:lnTo>
                <a:lnTo>
                  <a:pt x="4224" y="1854"/>
                </a:lnTo>
                <a:lnTo>
                  <a:pt x="4252" y="1838"/>
                </a:lnTo>
                <a:lnTo>
                  <a:pt x="4278" y="1820"/>
                </a:lnTo>
                <a:lnTo>
                  <a:pt x="4302" y="1802"/>
                </a:lnTo>
                <a:lnTo>
                  <a:pt x="4326" y="1782"/>
                </a:lnTo>
                <a:lnTo>
                  <a:pt x="4350" y="1760"/>
                </a:lnTo>
                <a:lnTo>
                  <a:pt x="4372" y="1738"/>
                </a:lnTo>
                <a:lnTo>
                  <a:pt x="4392" y="1714"/>
                </a:lnTo>
                <a:lnTo>
                  <a:pt x="4412" y="1690"/>
                </a:lnTo>
                <a:lnTo>
                  <a:pt x="4430" y="1664"/>
                </a:lnTo>
                <a:lnTo>
                  <a:pt x="4448" y="1638"/>
                </a:lnTo>
                <a:lnTo>
                  <a:pt x="4464" y="1612"/>
                </a:lnTo>
                <a:lnTo>
                  <a:pt x="4478" y="1584"/>
                </a:lnTo>
                <a:lnTo>
                  <a:pt x="4492" y="1554"/>
                </a:lnTo>
                <a:lnTo>
                  <a:pt x="4504" y="1524"/>
                </a:lnTo>
                <a:lnTo>
                  <a:pt x="4514" y="1494"/>
                </a:lnTo>
                <a:lnTo>
                  <a:pt x="4524" y="1464"/>
                </a:lnTo>
                <a:lnTo>
                  <a:pt x="4532" y="1432"/>
                </a:lnTo>
                <a:lnTo>
                  <a:pt x="4538" y="1398"/>
                </a:lnTo>
                <a:lnTo>
                  <a:pt x="4544" y="1366"/>
                </a:lnTo>
                <a:lnTo>
                  <a:pt x="4548" y="1332"/>
                </a:lnTo>
                <a:lnTo>
                  <a:pt x="4550" y="1298"/>
                </a:lnTo>
                <a:lnTo>
                  <a:pt x="4550" y="1264"/>
                </a:lnTo>
                <a:lnTo>
                  <a:pt x="4550" y="1264"/>
                </a:lnTo>
                <a:lnTo>
                  <a:pt x="4550" y="1228"/>
                </a:lnTo>
                <a:lnTo>
                  <a:pt x="4548" y="1192"/>
                </a:lnTo>
                <a:lnTo>
                  <a:pt x="4544" y="1158"/>
                </a:lnTo>
                <a:lnTo>
                  <a:pt x="4538" y="1124"/>
                </a:lnTo>
                <a:lnTo>
                  <a:pt x="4532" y="1092"/>
                </a:lnTo>
                <a:lnTo>
                  <a:pt x="4524" y="1058"/>
                </a:lnTo>
                <a:lnTo>
                  <a:pt x="4514" y="1028"/>
                </a:lnTo>
                <a:lnTo>
                  <a:pt x="4504" y="998"/>
                </a:lnTo>
                <a:lnTo>
                  <a:pt x="4492" y="968"/>
                </a:lnTo>
                <a:lnTo>
                  <a:pt x="4478" y="940"/>
                </a:lnTo>
                <a:lnTo>
                  <a:pt x="4462" y="912"/>
                </a:lnTo>
                <a:lnTo>
                  <a:pt x="4446" y="886"/>
                </a:lnTo>
                <a:lnTo>
                  <a:pt x="4430" y="860"/>
                </a:lnTo>
                <a:lnTo>
                  <a:pt x="4412" y="836"/>
                </a:lnTo>
                <a:lnTo>
                  <a:pt x="4392" y="812"/>
                </a:lnTo>
                <a:lnTo>
                  <a:pt x="4370" y="790"/>
                </a:lnTo>
                <a:lnTo>
                  <a:pt x="4348" y="768"/>
                </a:lnTo>
                <a:lnTo>
                  <a:pt x="4326" y="750"/>
                </a:lnTo>
                <a:lnTo>
                  <a:pt x="4302" y="730"/>
                </a:lnTo>
                <a:lnTo>
                  <a:pt x="4276" y="712"/>
                </a:lnTo>
                <a:lnTo>
                  <a:pt x="4250" y="696"/>
                </a:lnTo>
                <a:lnTo>
                  <a:pt x="4224" y="682"/>
                </a:lnTo>
                <a:lnTo>
                  <a:pt x="4196" y="668"/>
                </a:lnTo>
                <a:lnTo>
                  <a:pt x="4166" y="656"/>
                </a:lnTo>
                <a:lnTo>
                  <a:pt x="4136" y="644"/>
                </a:lnTo>
                <a:lnTo>
                  <a:pt x="4104" y="636"/>
                </a:lnTo>
                <a:lnTo>
                  <a:pt x="4074" y="626"/>
                </a:lnTo>
                <a:lnTo>
                  <a:pt x="4040" y="620"/>
                </a:lnTo>
                <a:lnTo>
                  <a:pt x="4006" y="614"/>
                </a:lnTo>
                <a:lnTo>
                  <a:pt x="3972" y="610"/>
                </a:lnTo>
                <a:lnTo>
                  <a:pt x="3938" y="608"/>
                </a:lnTo>
                <a:lnTo>
                  <a:pt x="3902" y="608"/>
                </a:lnTo>
                <a:lnTo>
                  <a:pt x="3902" y="608"/>
                </a:lnTo>
                <a:lnTo>
                  <a:pt x="3866" y="608"/>
                </a:lnTo>
                <a:lnTo>
                  <a:pt x="3830" y="610"/>
                </a:lnTo>
                <a:lnTo>
                  <a:pt x="3796" y="614"/>
                </a:lnTo>
                <a:lnTo>
                  <a:pt x="3762" y="620"/>
                </a:lnTo>
                <a:lnTo>
                  <a:pt x="3728" y="626"/>
                </a:lnTo>
                <a:lnTo>
                  <a:pt x="3696" y="634"/>
                </a:lnTo>
                <a:lnTo>
                  <a:pt x="3666" y="644"/>
                </a:lnTo>
                <a:lnTo>
                  <a:pt x="3634" y="654"/>
                </a:lnTo>
                <a:lnTo>
                  <a:pt x="3606" y="666"/>
                </a:lnTo>
                <a:lnTo>
                  <a:pt x="3578" y="680"/>
                </a:lnTo>
                <a:lnTo>
                  <a:pt x="3550" y="694"/>
                </a:lnTo>
                <a:lnTo>
                  <a:pt x="3524" y="710"/>
                </a:lnTo>
                <a:lnTo>
                  <a:pt x="3498" y="728"/>
                </a:lnTo>
                <a:lnTo>
                  <a:pt x="3474" y="746"/>
                </a:lnTo>
                <a:lnTo>
                  <a:pt x="3450" y="766"/>
                </a:lnTo>
                <a:lnTo>
                  <a:pt x="3428" y="788"/>
                </a:lnTo>
                <a:lnTo>
                  <a:pt x="3408" y="810"/>
                </a:lnTo>
                <a:lnTo>
                  <a:pt x="3388" y="832"/>
                </a:lnTo>
                <a:lnTo>
                  <a:pt x="3370" y="856"/>
                </a:lnTo>
                <a:lnTo>
                  <a:pt x="3352" y="882"/>
                </a:lnTo>
                <a:lnTo>
                  <a:pt x="3336" y="908"/>
                </a:lnTo>
                <a:lnTo>
                  <a:pt x="3320" y="936"/>
                </a:lnTo>
                <a:lnTo>
                  <a:pt x="3308" y="964"/>
                </a:lnTo>
                <a:lnTo>
                  <a:pt x="3296" y="994"/>
                </a:lnTo>
                <a:lnTo>
                  <a:pt x="3284" y="1024"/>
                </a:lnTo>
                <a:lnTo>
                  <a:pt x="3274" y="1056"/>
                </a:lnTo>
                <a:lnTo>
                  <a:pt x="3266" y="1088"/>
                </a:lnTo>
                <a:lnTo>
                  <a:pt x="3260" y="1122"/>
                </a:lnTo>
                <a:lnTo>
                  <a:pt x="3254" y="1156"/>
                </a:lnTo>
                <a:lnTo>
                  <a:pt x="3250" y="1192"/>
                </a:lnTo>
                <a:lnTo>
                  <a:pt x="3248" y="1228"/>
                </a:lnTo>
                <a:lnTo>
                  <a:pt x="3248" y="1264"/>
                </a:lnTo>
                <a:close/>
                <a:moveTo>
                  <a:pt x="3578" y="1264"/>
                </a:moveTo>
                <a:lnTo>
                  <a:pt x="3578" y="1264"/>
                </a:lnTo>
                <a:lnTo>
                  <a:pt x="3580" y="1222"/>
                </a:lnTo>
                <a:lnTo>
                  <a:pt x="3584" y="1180"/>
                </a:lnTo>
                <a:lnTo>
                  <a:pt x="3590" y="1142"/>
                </a:lnTo>
                <a:lnTo>
                  <a:pt x="3598" y="1106"/>
                </a:lnTo>
                <a:lnTo>
                  <a:pt x="3610" y="1072"/>
                </a:lnTo>
                <a:lnTo>
                  <a:pt x="3622" y="1040"/>
                </a:lnTo>
                <a:lnTo>
                  <a:pt x="3640" y="1010"/>
                </a:lnTo>
                <a:lnTo>
                  <a:pt x="3658" y="984"/>
                </a:lnTo>
                <a:lnTo>
                  <a:pt x="3680" y="960"/>
                </a:lnTo>
                <a:lnTo>
                  <a:pt x="3704" y="938"/>
                </a:lnTo>
                <a:lnTo>
                  <a:pt x="3730" y="920"/>
                </a:lnTo>
                <a:lnTo>
                  <a:pt x="3758" y="904"/>
                </a:lnTo>
                <a:lnTo>
                  <a:pt x="3790" y="892"/>
                </a:lnTo>
                <a:lnTo>
                  <a:pt x="3824" y="884"/>
                </a:lnTo>
                <a:lnTo>
                  <a:pt x="3862" y="878"/>
                </a:lnTo>
                <a:lnTo>
                  <a:pt x="3902" y="878"/>
                </a:lnTo>
                <a:lnTo>
                  <a:pt x="3902" y="878"/>
                </a:lnTo>
                <a:lnTo>
                  <a:pt x="3940" y="878"/>
                </a:lnTo>
                <a:lnTo>
                  <a:pt x="3976" y="884"/>
                </a:lnTo>
                <a:lnTo>
                  <a:pt x="4010" y="892"/>
                </a:lnTo>
                <a:lnTo>
                  <a:pt x="4040" y="904"/>
                </a:lnTo>
                <a:lnTo>
                  <a:pt x="4070" y="918"/>
                </a:lnTo>
                <a:lnTo>
                  <a:pt x="4096" y="934"/>
                </a:lnTo>
                <a:lnTo>
                  <a:pt x="4120" y="956"/>
                </a:lnTo>
                <a:lnTo>
                  <a:pt x="4140" y="978"/>
                </a:lnTo>
                <a:lnTo>
                  <a:pt x="4158" y="1004"/>
                </a:lnTo>
                <a:lnTo>
                  <a:pt x="4176" y="1034"/>
                </a:lnTo>
                <a:lnTo>
                  <a:pt x="4188" y="1066"/>
                </a:lnTo>
                <a:lnTo>
                  <a:pt x="4200" y="1100"/>
                </a:lnTo>
                <a:lnTo>
                  <a:pt x="4208" y="1138"/>
                </a:lnTo>
                <a:lnTo>
                  <a:pt x="4214" y="1178"/>
                </a:lnTo>
                <a:lnTo>
                  <a:pt x="4218" y="1220"/>
                </a:lnTo>
                <a:lnTo>
                  <a:pt x="4220" y="1264"/>
                </a:lnTo>
                <a:lnTo>
                  <a:pt x="4220" y="1264"/>
                </a:lnTo>
                <a:lnTo>
                  <a:pt x="4218" y="1306"/>
                </a:lnTo>
                <a:lnTo>
                  <a:pt x="4214" y="1346"/>
                </a:lnTo>
                <a:lnTo>
                  <a:pt x="4208" y="1386"/>
                </a:lnTo>
                <a:lnTo>
                  <a:pt x="4200" y="1422"/>
                </a:lnTo>
                <a:lnTo>
                  <a:pt x="4190" y="1458"/>
                </a:lnTo>
                <a:lnTo>
                  <a:pt x="4176" y="1492"/>
                </a:lnTo>
                <a:lnTo>
                  <a:pt x="4160" y="1522"/>
                </a:lnTo>
                <a:lnTo>
                  <a:pt x="4142" y="1550"/>
                </a:lnTo>
                <a:lnTo>
                  <a:pt x="4120" y="1576"/>
                </a:lnTo>
                <a:lnTo>
                  <a:pt x="4096" y="1598"/>
                </a:lnTo>
                <a:lnTo>
                  <a:pt x="4070" y="1618"/>
                </a:lnTo>
                <a:lnTo>
                  <a:pt x="4042" y="1634"/>
                </a:lnTo>
                <a:lnTo>
                  <a:pt x="4010" y="1648"/>
                </a:lnTo>
                <a:lnTo>
                  <a:pt x="3976" y="1658"/>
                </a:lnTo>
                <a:lnTo>
                  <a:pt x="3940" y="1664"/>
                </a:lnTo>
                <a:lnTo>
                  <a:pt x="3902" y="1666"/>
                </a:lnTo>
                <a:lnTo>
                  <a:pt x="3902" y="1666"/>
                </a:lnTo>
                <a:lnTo>
                  <a:pt x="3864" y="1664"/>
                </a:lnTo>
                <a:lnTo>
                  <a:pt x="3828" y="1658"/>
                </a:lnTo>
                <a:lnTo>
                  <a:pt x="3796" y="1648"/>
                </a:lnTo>
                <a:lnTo>
                  <a:pt x="3764" y="1636"/>
                </a:lnTo>
                <a:lnTo>
                  <a:pt x="3736" y="1618"/>
                </a:lnTo>
                <a:lnTo>
                  <a:pt x="3708" y="1600"/>
                </a:lnTo>
                <a:lnTo>
                  <a:pt x="3684" y="1576"/>
                </a:lnTo>
                <a:lnTo>
                  <a:pt x="3662" y="1552"/>
                </a:lnTo>
                <a:lnTo>
                  <a:pt x="3644" y="1522"/>
                </a:lnTo>
                <a:lnTo>
                  <a:pt x="3626" y="1492"/>
                </a:lnTo>
                <a:lnTo>
                  <a:pt x="3612" y="1460"/>
                </a:lnTo>
                <a:lnTo>
                  <a:pt x="3600" y="1424"/>
                </a:lnTo>
                <a:lnTo>
                  <a:pt x="3590" y="1386"/>
                </a:lnTo>
                <a:lnTo>
                  <a:pt x="3584" y="1348"/>
                </a:lnTo>
                <a:lnTo>
                  <a:pt x="3580" y="1306"/>
                </a:lnTo>
                <a:lnTo>
                  <a:pt x="3578" y="1264"/>
                </a:lnTo>
                <a:lnTo>
                  <a:pt x="3578" y="1264"/>
                </a:lnTo>
                <a:close/>
                <a:moveTo>
                  <a:pt x="5488" y="882"/>
                </a:moveTo>
                <a:lnTo>
                  <a:pt x="5488" y="630"/>
                </a:lnTo>
                <a:lnTo>
                  <a:pt x="5488" y="630"/>
                </a:lnTo>
                <a:lnTo>
                  <a:pt x="5420" y="622"/>
                </a:lnTo>
                <a:lnTo>
                  <a:pt x="5352" y="614"/>
                </a:lnTo>
                <a:lnTo>
                  <a:pt x="5282" y="610"/>
                </a:lnTo>
                <a:lnTo>
                  <a:pt x="5214" y="608"/>
                </a:lnTo>
                <a:lnTo>
                  <a:pt x="5214" y="608"/>
                </a:lnTo>
                <a:lnTo>
                  <a:pt x="5160" y="610"/>
                </a:lnTo>
                <a:lnTo>
                  <a:pt x="5110" y="614"/>
                </a:lnTo>
                <a:lnTo>
                  <a:pt x="5062" y="620"/>
                </a:lnTo>
                <a:lnTo>
                  <a:pt x="5016" y="630"/>
                </a:lnTo>
                <a:lnTo>
                  <a:pt x="4972" y="642"/>
                </a:lnTo>
                <a:lnTo>
                  <a:pt x="4932" y="658"/>
                </a:lnTo>
                <a:lnTo>
                  <a:pt x="4894" y="676"/>
                </a:lnTo>
                <a:lnTo>
                  <a:pt x="4860" y="696"/>
                </a:lnTo>
                <a:lnTo>
                  <a:pt x="4828" y="720"/>
                </a:lnTo>
                <a:lnTo>
                  <a:pt x="4800" y="746"/>
                </a:lnTo>
                <a:lnTo>
                  <a:pt x="4776" y="774"/>
                </a:lnTo>
                <a:lnTo>
                  <a:pt x="4756" y="804"/>
                </a:lnTo>
                <a:lnTo>
                  <a:pt x="4748" y="820"/>
                </a:lnTo>
                <a:lnTo>
                  <a:pt x="4740" y="838"/>
                </a:lnTo>
                <a:lnTo>
                  <a:pt x="4734" y="854"/>
                </a:lnTo>
                <a:lnTo>
                  <a:pt x="4728" y="872"/>
                </a:lnTo>
                <a:lnTo>
                  <a:pt x="4724" y="892"/>
                </a:lnTo>
                <a:lnTo>
                  <a:pt x="4720" y="910"/>
                </a:lnTo>
                <a:lnTo>
                  <a:pt x="4720" y="930"/>
                </a:lnTo>
                <a:lnTo>
                  <a:pt x="4718" y="950"/>
                </a:lnTo>
                <a:lnTo>
                  <a:pt x="4718" y="950"/>
                </a:lnTo>
                <a:lnTo>
                  <a:pt x="4720" y="986"/>
                </a:lnTo>
                <a:lnTo>
                  <a:pt x="4726" y="1018"/>
                </a:lnTo>
                <a:lnTo>
                  <a:pt x="4736" y="1050"/>
                </a:lnTo>
                <a:lnTo>
                  <a:pt x="4748" y="1082"/>
                </a:lnTo>
                <a:lnTo>
                  <a:pt x="4764" y="1112"/>
                </a:lnTo>
                <a:lnTo>
                  <a:pt x="4780" y="1142"/>
                </a:lnTo>
                <a:lnTo>
                  <a:pt x="4800" y="1170"/>
                </a:lnTo>
                <a:lnTo>
                  <a:pt x="4822" y="1196"/>
                </a:lnTo>
                <a:lnTo>
                  <a:pt x="4846" y="1220"/>
                </a:lnTo>
                <a:lnTo>
                  <a:pt x="4870" y="1244"/>
                </a:lnTo>
                <a:lnTo>
                  <a:pt x="4896" y="1266"/>
                </a:lnTo>
                <a:lnTo>
                  <a:pt x="4924" y="1288"/>
                </a:lnTo>
                <a:lnTo>
                  <a:pt x="4950" y="1306"/>
                </a:lnTo>
                <a:lnTo>
                  <a:pt x="4976" y="1324"/>
                </a:lnTo>
                <a:lnTo>
                  <a:pt x="5004" y="1340"/>
                </a:lnTo>
                <a:lnTo>
                  <a:pt x="5030" y="1354"/>
                </a:lnTo>
                <a:lnTo>
                  <a:pt x="5030" y="1354"/>
                </a:lnTo>
                <a:lnTo>
                  <a:pt x="5134" y="1414"/>
                </a:lnTo>
                <a:lnTo>
                  <a:pt x="5178" y="1440"/>
                </a:lnTo>
                <a:lnTo>
                  <a:pt x="5214" y="1464"/>
                </a:lnTo>
                <a:lnTo>
                  <a:pt x="5246" y="1488"/>
                </a:lnTo>
                <a:lnTo>
                  <a:pt x="5258" y="1500"/>
                </a:lnTo>
                <a:lnTo>
                  <a:pt x="5268" y="1512"/>
                </a:lnTo>
                <a:lnTo>
                  <a:pt x="5276" y="1526"/>
                </a:lnTo>
                <a:lnTo>
                  <a:pt x="5282" y="1538"/>
                </a:lnTo>
                <a:lnTo>
                  <a:pt x="5286" y="1552"/>
                </a:lnTo>
                <a:lnTo>
                  <a:pt x="5286" y="1566"/>
                </a:lnTo>
                <a:lnTo>
                  <a:pt x="5286" y="1566"/>
                </a:lnTo>
                <a:lnTo>
                  <a:pt x="5286" y="1580"/>
                </a:lnTo>
                <a:lnTo>
                  <a:pt x="5282" y="1594"/>
                </a:lnTo>
                <a:lnTo>
                  <a:pt x="5278" y="1608"/>
                </a:lnTo>
                <a:lnTo>
                  <a:pt x="5272" y="1620"/>
                </a:lnTo>
                <a:lnTo>
                  <a:pt x="5264" y="1630"/>
                </a:lnTo>
                <a:lnTo>
                  <a:pt x="5254" y="1642"/>
                </a:lnTo>
                <a:lnTo>
                  <a:pt x="5244" y="1650"/>
                </a:lnTo>
                <a:lnTo>
                  <a:pt x="5232" y="1658"/>
                </a:lnTo>
                <a:lnTo>
                  <a:pt x="5218" y="1666"/>
                </a:lnTo>
                <a:lnTo>
                  <a:pt x="5204" y="1672"/>
                </a:lnTo>
                <a:lnTo>
                  <a:pt x="5174" y="1682"/>
                </a:lnTo>
                <a:lnTo>
                  <a:pt x="5144" y="1688"/>
                </a:lnTo>
                <a:lnTo>
                  <a:pt x="5110" y="1690"/>
                </a:lnTo>
                <a:lnTo>
                  <a:pt x="5110" y="1690"/>
                </a:lnTo>
                <a:lnTo>
                  <a:pt x="5060" y="1688"/>
                </a:lnTo>
                <a:lnTo>
                  <a:pt x="5010" y="1682"/>
                </a:lnTo>
                <a:lnTo>
                  <a:pt x="4960" y="1672"/>
                </a:lnTo>
                <a:lnTo>
                  <a:pt x="4910" y="1660"/>
                </a:lnTo>
                <a:lnTo>
                  <a:pt x="4862" y="1648"/>
                </a:lnTo>
                <a:lnTo>
                  <a:pt x="4818" y="1634"/>
                </a:lnTo>
                <a:lnTo>
                  <a:pt x="4740" y="1610"/>
                </a:lnTo>
                <a:lnTo>
                  <a:pt x="4740" y="1878"/>
                </a:lnTo>
                <a:lnTo>
                  <a:pt x="4740" y="1878"/>
                </a:lnTo>
                <a:lnTo>
                  <a:pt x="4826" y="1898"/>
                </a:lnTo>
                <a:lnTo>
                  <a:pt x="4910" y="1916"/>
                </a:lnTo>
                <a:lnTo>
                  <a:pt x="4954" y="1924"/>
                </a:lnTo>
                <a:lnTo>
                  <a:pt x="4998" y="1930"/>
                </a:lnTo>
                <a:lnTo>
                  <a:pt x="5046" y="1934"/>
                </a:lnTo>
                <a:lnTo>
                  <a:pt x="5098" y="1934"/>
                </a:lnTo>
                <a:lnTo>
                  <a:pt x="5098" y="1934"/>
                </a:lnTo>
                <a:lnTo>
                  <a:pt x="5156" y="1934"/>
                </a:lnTo>
                <a:lnTo>
                  <a:pt x="5210" y="1928"/>
                </a:lnTo>
                <a:lnTo>
                  <a:pt x="5262" y="1920"/>
                </a:lnTo>
                <a:lnTo>
                  <a:pt x="5312" y="1910"/>
                </a:lnTo>
                <a:lnTo>
                  <a:pt x="5358" y="1896"/>
                </a:lnTo>
                <a:lnTo>
                  <a:pt x="5400" y="1878"/>
                </a:lnTo>
                <a:lnTo>
                  <a:pt x="5440" y="1858"/>
                </a:lnTo>
                <a:lnTo>
                  <a:pt x="5476" y="1836"/>
                </a:lnTo>
                <a:lnTo>
                  <a:pt x="5508" y="1810"/>
                </a:lnTo>
                <a:lnTo>
                  <a:pt x="5536" y="1782"/>
                </a:lnTo>
                <a:lnTo>
                  <a:pt x="5548" y="1766"/>
                </a:lnTo>
                <a:lnTo>
                  <a:pt x="5560" y="1750"/>
                </a:lnTo>
                <a:lnTo>
                  <a:pt x="5570" y="1734"/>
                </a:lnTo>
                <a:lnTo>
                  <a:pt x="5580" y="1716"/>
                </a:lnTo>
                <a:lnTo>
                  <a:pt x="5588" y="1698"/>
                </a:lnTo>
                <a:lnTo>
                  <a:pt x="5596" y="1680"/>
                </a:lnTo>
                <a:lnTo>
                  <a:pt x="5602" y="1662"/>
                </a:lnTo>
                <a:lnTo>
                  <a:pt x="5608" y="1642"/>
                </a:lnTo>
                <a:lnTo>
                  <a:pt x="5612" y="1620"/>
                </a:lnTo>
                <a:lnTo>
                  <a:pt x="5614" y="1600"/>
                </a:lnTo>
                <a:lnTo>
                  <a:pt x="5616" y="1578"/>
                </a:lnTo>
                <a:lnTo>
                  <a:pt x="5616" y="1556"/>
                </a:lnTo>
                <a:lnTo>
                  <a:pt x="5616" y="1556"/>
                </a:lnTo>
                <a:lnTo>
                  <a:pt x="5614" y="1516"/>
                </a:lnTo>
                <a:lnTo>
                  <a:pt x="5610" y="1478"/>
                </a:lnTo>
                <a:lnTo>
                  <a:pt x="5600" y="1444"/>
                </a:lnTo>
                <a:lnTo>
                  <a:pt x="5588" y="1412"/>
                </a:lnTo>
                <a:lnTo>
                  <a:pt x="5572" y="1382"/>
                </a:lnTo>
                <a:lnTo>
                  <a:pt x="5554" y="1354"/>
                </a:lnTo>
                <a:lnTo>
                  <a:pt x="5534" y="1328"/>
                </a:lnTo>
                <a:lnTo>
                  <a:pt x="5512" y="1304"/>
                </a:lnTo>
                <a:lnTo>
                  <a:pt x="5488" y="1282"/>
                </a:lnTo>
                <a:lnTo>
                  <a:pt x="5464" y="1262"/>
                </a:lnTo>
                <a:lnTo>
                  <a:pt x="5438" y="1242"/>
                </a:lnTo>
                <a:lnTo>
                  <a:pt x="5412" y="1224"/>
                </a:lnTo>
                <a:lnTo>
                  <a:pt x="5360" y="1192"/>
                </a:lnTo>
                <a:lnTo>
                  <a:pt x="5308" y="1164"/>
                </a:lnTo>
                <a:lnTo>
                  <a:pt x="5308" y="1164"/>
                </a:lnTo>
                <a:lnTo>
                  <a:pt x="5210" y="1110"/>
                </a:lnTo>
                <a:lnTo>
                  <a:pt x="5166" y="1082"/>
                </a:lnTo>
                <a:lnTo>
                  <a:pt x="5128" y="1058"/>
                </a:lnTo>
                <a:lnTo>
                  <a:pt x="5096" y="1032"/>
                </a:lnTo>
                <a:lnTo>
                  <a:pt x="5082" y="1018"/>
                </a:lnTo>
                <a:lnTo>
                  <a:pt x="5070" y="1006"/>
                </a:lnTo>
                <a:lnTo>
                  <a:pt x="5062" y="992"/>
                </a:lnTo>
                <a:lnTo>
                  <a:pt x="5054" y="978"/>
                </a:lnTo>
                <a:lnTo>
                  <a:pt x="5050" y="964"/>
                </a:lnTo>
                <a:lnTo>
                  <a:pt x="5050" y="950"/>
                </a:lnTo>
                <a:lnTo>
                  <a:pt x="5050" y="950"/>
                </a:lnTo>
                <a:lnTo>
                  <a:pt x="5050" y="938"/>
                </a:lnTo>
                <a:lnTo>
                  <a:pt x="5054" y="928"/>
                </a:lnTo>
                <a:lnTo>
                  <a:pt x="5058" y="918"/>
                </a:lnTo>
                <a:lnTo>
                  <a:pt x="5066" y="908"/>
                </a:lnTo>
                <a:lnTo>
                  <a:pt x="5074" y="898"/>
                </a:lnTo>
                <a:lnTo>
                  <a:pt x="5084" y="890"/>
                </a:lnTo>
                <a:lnTo>
                  <a:pt x="5096" y="884"/>
                </a:lnTo>
                <a:lnTo>
                  <a:pt x="5110" y="876"/>
                </a:lnTo>
                <a:lnTo>
                  <a:pt x="5142" y="866"/>
                </a:lnTo>
                <a:lnTo>
                  <a:pt x="5180" y="858"/>
                </a:lnTo>
                <a:lnTo>
                  <a:pt x="5222" y="854"/>
                </a:lnTo>
                <a:lnTo>
                  <a:pt x="5270" y="852"/>
                </a:lnTo>
                <a:lnTo>
                  <a:pt x="5270" y="852"/>
                </a:lnTo>
                <a:lnTo>
                  <a:pt x="5296" y="854"/>
                </a:lnTo>
                <a:lnTo>
                  <a:pt x="5324" y="856"/>
                </a:lnTo>
                <a:lnTo>
                  <a:pt x="5378" y="862"/>
                </a:lnTo>
                <a:lnTo>
                  <a:pt x="5488" y="882"/>
                </a:lnTo>
                <a:close/>
                <a:moveTo>
                  <a:pt x="6696" y="1894"/>
                </a:moveTo>
                <a:lnTo>
                  <a:pt x="7038" y="1894"/>
                </a:lnTo>
                <a:lnTo>
                  <a:pt x="7038" y="1894"/>
                </a:lnTo>
                <a:lnTo>
                  <a:pt x="7030" y="1774"/>
                </a:lnTo>
                <a:lnTo>
                  <a:pt x="7024" y="1646"/>
                </a:lnTo>
                <a:lnTo>
                  <a:pt x="7020" y="1512"/>
                </a:lnTo>
                <a:lnTo>
                  <a:pt x="7020" y="1444"/>
                </a:lnTo>
                <a:lnTo>
                  <a:pt x="7022" y="1380"/>
                </a:lnTo>
                <a:lnTo>
                  <a:pt x="7042" y="518"/>
                </a:lnTo>
                <a:lnTo>
                  <a:pt x="7046" y="518"/>
                </a:lnTo>
                <a:lnTo>
                  <a:pt x="7046" y="518"/>
                </a:lnTo>
                <a:lnTo>
                  <a:pt x="7168" y="876"/>
                </a:lnTo>
                <a:lnTo>
                  <a:pt x="7304" y="1268"/>
                </a:lnTo>
                <a:lnTo>
                  <a:pt x="7368" y="1458"/>
                </a:lnTo>
                <a:lnTo>
                  <a:pt x="7424" y="1638"/>
                </a:lnTo>
                <a:lnTo>
                  <a:pt x="7448" y="1722"/>
                </a:lnTo>
                <a:lnTo>
                  <a:pt x="7470" y="1800"/>
                </a:lnTo>
                <a:lnTo>
                  <a:pt x="7488" y="1870"/>
                </a:lnTo>
                <a:lnTo>
                  <a:pt x="7504" y="1934"/>
                </a:lnTo>
                <a:lnTo>
                  <a:pt x="7918" y="1894"/>
                </a:lnTo>
                <a:lnTo>
                  <a:pt x="7918" y="1894"/>
                </a:lnTo>
                <a:lnTo>
                  <a:pt x="7954" y="1758"/>
                </a:lnTo>
                <a:lnTo>
                  <a:pt x="8002" y="1596"/>
                </a:lnTo>
                <a:lnTo>
                  <a:pt x="8058" y="1416"/>
                </a:lnTo>
                <a:lnTo>
                  <a:pt x="8120" y="1226"/>
                </a:lnTo>
                <a:lnTo>
                  <a:pt x="8186" y="1032"/>
                </a:lnTo>
                <a:lnTo>
                  <a:pt x="8250" y="844"/>
                </a:lnTo>
                <a:lnTo>
                  <a:pt x="8312" y="670"/>
                </a:lnTo>
                <a:lnTo>
                  <a:pt x="8368" y="518"/>
                </a:lnTo>
                <a:lnTo>
                  <a:pt x="8372" y="518"/>
                </a:lnTo>
                <a:lnTo>
                  <a:pt x="8392" y="1380"/>
                </a:lnTo>
                <a:lnTo>
                  <a:pt x="8392" y="1380"/>
                </a:lnTo>
                <a:lnTo>
                  <a:pt x="8394" y="1476"/>
                </a:lnTo>
                <a:lnTo>
                  <a:pt x="8396" y="1608"/>
                </a:lnTo>
                <a:lnTo>
                  <a:pt x="8394" y="1680"/>
                </a:lnTo>
                <a:lnTo>
                  <a:pt x="8392" y="1754"/>
                </a:lnTo>
                <a:lnTo>
                  <a:pt x="8388" y="1826"/>
                </a:lnTo>
                <a:lnTo>
                  <a:pt x="8382" y="1894"/>
                </a:lnTo>
                <a:lnTo>
                  <a:pt x="8774" y="1894"/>
                </a:lnTo>
                <a:lnTo>
                  <a:pt x="8774" y="1894"/>
                </a:lnTo>
                <a:lnTo>
                  <a:pt x="8760" y="1764"/>
                </a:lnTo>
                <a:lnTo>
                  <a:pt x="8748" y="1634"/>
                </a:lnTo>
                <a:lnTo>
                  <a:pt x="8740" y="1504"/>
                </a:lnTo>
                <a:lnTo>
                  <a:pt x="8736" y="1442"/>
                </a:lnTo>
                <a:lnTo>
                  <a:pt x="8736" y="1380"/>
                </a:lnTo>
                <a:lnTo>
                  <a:pt x="8718" y="710"/>
                </a:lnTo>
                <a:lnTo>
                  <a:pt x="8718" y="150"/>
                </a:lnTo>
                <a:lnTo>
                  <a:pt x="8180" y="150"/>
                </a:lnTo>
                <a:lnTo>
                  <a:pt x="8180" y="150"/>
                </a:lnTo>
                <a:lnTo>
                  <a:pt x="8128" y="302"/>
                </a:lnTo>
                <a:lnTo>
                  <a:pt x="8066" y="482"/>
                </a:lnTo>
                <a:lnTo>
                  <a:pt x="7934" y="892"/>
                </a:lnTo>
                <a:lnTo>
                  <a:pt x="7810" y="1290"/>
                </a:lnTo>
                <a:lnTo>
                  <a:pt x="7760" y="1454"/>
                </a:lnTo>
                <a:lnTo>
                  <a:pt x="7722" y="1582"/>
                </a:lnTo>
                <a:lnTo>
                  <a:pt x="7716" y="1582"/>
                </a:lnTo>
                <a:lnTo>
                  <a:pt x="7716" y="1582"/>
                </a:lnTo>
                <a:lnTo>
                  <a:pt x="7706" y="1532"/>
                </a:lnTo>
                <a:lnTo>
                  <a:pt x="7690" y="1468"/>
                </a:lnTo>
                <a:lnTo>
                  <a:pt x="7642" y="1300"/>
                </a:lnTo>
                <a:lnTo>
                  <a:pt x="7580" y="1098"/>
                </a:lnTo>
                <a:lnTo>
                  <a:pt x="7510" y="876"/>
                </a:lnTo>
                <a:lnTo>
                  <a:pt x="7372" y="446"/>
                </a:lnTo>
                <a:lnTo>
                  <a:pt x="7316" y="272"/>
                </a:lnTo>
                <a:lnTo>
                  <a:pt x="7278" y="150"/>
                </a:lnTo>
                <a:lnTo>
                  <a:pt x="6730" y="150"/>
                </a:lnTo>
                <a:lnTo>
                  <a:pt x="6730" y="150"/>
                </a:lnTo>
                <a:lnTo>
                  <a:pt x="6742" y="366"/>
                </a:lnTo>
                <a:lnTo>
                  <a:pt x="6748" y="466"/>
                </a:lnTo>
                <a:lnTo>
                  <a:pt x="6750" y="546"/>
                </a:lnTo>
                <a:lnTo>
                  <a:pt x="6750" y="546"/>
                </a:lnTo>
                <a:lnTo>
                  <a:pt x="6748" y="644"/>
                </a:lnTo>
                <a:lnTo>
                  <a:pt x="6746" y="696"/>
                </a:lnTo>
                <a:lnTo>
                  <a:pt x="6744" y="748"/>
                </a:lnTo>
                <a:lnTo>
                  <a:pt x="6728" y="1380"/>
                </a:lnTo>
                <a:lnTo>
                  <a:pt x="6728" y="1380"/>
                </a:lnTo>
                <a:lnTo>
                  <a:pt x="6722" y="1532"/>
                </a:lnTo>
                <a:lnTo>
                  <a:pt x="6712" y="1670"/>
                </a:lnTo>
                <a:lnTo>
                  <a:pt x="6696" y="1894"/>
                </a:lnTo>
                <a:close/>
                <a:moveTo>
                  <a:pt x="9868" y="1894"/>
                </a:moveTo>
                <a:lnTo>
                  <a:pt x="10174" y="1894"/>
                </a:lnTo>
                <a:lnTo>
                  <a:pt x="10174" y="1894"/>
                </a:lnTo>
                <a:lnTo>
                  <a:pt x="10160" y="1796"/>
                </a:lnTo>
                <a:lnTo>
                  <a:pt x="10148" y="1690"/>
                </a:lnTo>
                <a:lnTo>
                  <a:pt x="10142" y="1634"/>
                </a:lnTo>
                <a:lnTo>
                  <a:pt x="10138" y="1578"/>
                </a:lnTo>
                <a:lnTo>
                  <a:pt x="10136" y="1522"/>
                </a:lnTo>
                <a:lnTo>
                  <a:pt x="10134" y="1464"/>
                </a:lnTo>
                <a:lnTo>
                  <a:pt x="10134" y="1216"/>
                </a:lnTo>
                <a:lnTo>
                  <a:pt x="10134" y="1216"/>
                </a:lnTo>
                <a:lnTo>
                  <a:pt x="10134" y="1158"/>
                </a:lnTo>
                <a:lnTo>
                  <a:pt x="10134" y="1102"/>
                </a:lnTo>
                <a:lnTo>
                  <a:pt x="10130" y="1046"/>
                </a:lnTo>
                <a:lnTo>
                  <a:pt x="10124" y="992"/>
                </a:lnTo>
                <a:lnTo>
                  <a:pt x="10114" y="938"/>
                </a:lnTo>
                <a:lnTo>
                  <a:pt x="10108" y="914"/>
                </a:lnTo>
                <a:lnTo>
                  <a:pt x="10100" y="888"/>
                </a:lnTo>
                <a:lnTo>
                  <a:pt x="10092" y="864"/>
                </a:lnTo>
                <a:lnTo>
                  <a:pt x="10082" y="840"/>
                </a:lnTo>
                <a:lnTo>
                  <a:pt x="10070" y="818"/>
                </a:lnTo>
                <a:lnTo>
                  <a:pt x="10056" y="796"/>
                </a:lnTo>
                <a:lnTo>
                  <a:pt x="10042" y="776"/>
                </a:lnTo>
                <a:lnTo>
                  <a:pt x="10026" y="756"/>
                </a:lnTo>
                <a:lnTo>
                  <a:pt x="10008" y="738"/>
                </a:lnTo>
                <a:lnTo>
                  <a:pt x="9988" y="720"/>
                </a:lnTo>
                <a:lnTo>
                  <a:pt x="9966" y="702"/>
                </a:lnTo>
                <a:lnTo>
                  <a:pt x="9942" y="686"/>
                </a:lnTo>
                <a:lnTo>
                  <a:pt x="9914" y="672"/>
                </a:lnTo>
                <a:lnTo>
                  <a:pt x="9886" y="660"/>
                </a:lnTo>
                <a:lnTo>
                  <a:pt x="9854" y="648"/>
                </a:lnTo>
                <a:lnTo>
                  <a:pt x="9822" y="638"/>
                </a:lnTo>
                <a:lnTo>
                  <a:pt x="9786" y="628"/>
                </a:lnTo>
                <a:lnTo>
                  <a:pt x="9746" y="622"/>
                </a:lnTo>
                <a:lnTo>
                  <a:pt x="9704" y="616"/>
                </a:lnTo>
                <a:lnTo>
                  <a:pt x="9660" y="612"/>
                </a:lnTo>
                <a:lnTo>
                  <a:pt x="9612" y="608"/>
                </a:lnTo>
                <a:lnTo>
                  <a:pt x="9562" y="608"/>
                </a:lnTo>
                <a:lnTo>
                  <a:pt x="9562" y="608"/>
                </a:lnTo>
                <a:lnTo>
                  <a:pt x="9490" y="610"/>
                </a:lnTo>
                <a:lnTo>
                  <a:pt x="9426" y="612"/>
                </a:lnTo>
                <a:lnTo>
                  <a:pt x="9368" y="618"/>
                </a:lnTo>
                <a:lnTo>
                  <a:pt x="9314" y="624"/>
                </a:lnTo>
                <a:lnTo>
                  <a:pt x="9268" y="632"/>
                </a:lnTo>
                <a:lnTo>
                  <a:pt x="9228" y="640"/>
                </a:lnTo>
                <a:lnTo>
                  <a:pt x="9164" y="654"/>
                </a:lnTo>
                <a:lnTo>
                  <a:pt x="9164" y="886"/>
                </a:lnTo>
                <a:lnTo>
                  <a:pt x="9164" y="886"/>
                </a:lnTo>
                <a:lnTo>
                  <a:pt x="9224" y="874"/>
                </a:lnTo>
                <a:lnTo>
                  <a:pt x="9306" y="860"/>
                </a:lnTo>
                <a:lnTo>
                  <a:pt x="9354" y="852"/>
                </a:lnTo>
                <a:lnTo>
                  <a:pt x="9402" y="846"/>
                </a:lnTo>
                <a:lnTo>
                  <a:pt x="9452" y="842"/>
                </a:lnTo>
                <a:lnTo>
                  <a:pt x="9500" y="840"/>
                </a:lnTo>
                <a:lnTo>
                  <a:pt x="9500" y="840"/>
                </a:lnTo>
                <a:lnTo>
                  <a:pt x="9546" y="842"/>
                </a:lnTo>
                <a:lnTo>
                  <a:pt x="9586" y="844"/>
                </a:lnTo>
                <a:lnTo>
                  <a:pt x="9624" y="850"/>
                </a:lnTo>
                <a:lnTo>
                  <a:pt x="9656" y="856"/>
                </a:lnTo>
                <a:lnTo>
                  <a:pt x="9686" y="864"/>
                </a:lnTo>
                <a:lnTo>
                  <a:pt x="9712" y="874"/>
                </a:lnTo>
                <a:lnTo>
                  <a:pt x="9734" y="886"/>
                </a:lnTo>
                <a:lnTo>
                  <a:pt x="9754" y="898"/>
                </a:lnTo>
                <a:lnTo>
                  <a:pt x="9772" y="914"/>
                </a:lnTo>
                <a:lnTo>
                  <a:pt x="9786" y="930"/>
                </a:lnTo>
                <a:lnTo>
                  <a:pt x="9798" y="946"/>
                </a:lnTo>
                <a:lnTo>
                  <a:pt x="9808" y="966"/>
                </a:lnTo>
                <a:lnTo>
                  <a:pt x="9816" y="986"/>
                </a:lnTo>
                <a:lnTo>
                  <a:pt x="9822" y="1006"/>
                </a:lnTo>
                <a:lnTo>
                  <a:pt x="9826" y="1028"/>
                </a:lnTo>
                <a:lnTo>
                  <a:pt x="9828" y="1050"/>
                </a:lnTo>
                <a:lnTo>
                  <a:pt x="9828" y="1050"/>
                </a:lnTo>
                <a:lnTo>
                  <a:pt x="9762" y="1048"/>
                </a:lnTo>
                <a:lnTo>
                  <a:pt x="9696" y="1046"/>
                </a:lnTo>
                <a:lnTo>
                  <a:pt x="9696" y="1046"/>
                </a:lnTo>
                <a:lnTo>
                  <a:pt x="9622" y="1048"/>
                </a:lnTo>
                <a:lnTo>
                  <a:pt x="9550" y="1054"/>
                </a:lnTo>
                <a:lnTo>
                  <a:pt x="9482" y="1066"/>
                </a:lnTo>
                <a:lnTo>
                  <a:pt x="9416" y="1080"/>
                </a:lnTo>
                <a:lnTo>
                  <a:pt x="9386" y="1088"/>
                </a:lnTo>
                <a:lnTo>
                  <a:pt x="9356" y="1098"/>
                </a:lnTo>
                <a:lnTo>
                  <a:pt x="9326" y="1110"/>
                </a:lnTo>
                <a:lnTo>
                  <a:pt x="9298" y="1120"/>
                </a:lnTo>
                <a:lnTo>
                  <a:pt x="9272" y="1134"/>
                </a:lnTo>
                <a:lnTo>
                  <a:pt x="9246" y="1148"/>
                </a:lnTo>
                <a:lnTo>
                  <a:pt x="9220" y="1162"/>
                </a:lnTo>
                <a:lnTo>
                  <a:pt x="9196" y="1178"/>
                </a:lnTo>
                <a:lnTo>
                  <a:pt x="9174" y="1194"/>
                </a:lnTo>
                <a:lnTo>
                  <a:pt x="9152" y="1210"/>
                </a:lnTo>
                <a:lnTo>
                  <a:pt x="9132" y="1228"/>
                </a:lnTo>
                <a:lnTo>
                  <a:pt x="9114" y="1248"/>
                </a:lnTo>
                <a:lnTo>
                  <a:pt x="9096" y="1268"/>
                </a:lnTo>
                <a:lnTo>
                  <a:pt x="9080" y="1288"/>
                </a:lnTo>
                <a:lnTo>
                  <a:pt x="9066" y="1310"/>
                </a:lnTo>
                <a:lnTo>
                  <a:pt x="9052" y="1334"/>
                </a:lnTo>
                <a:lnTo>
                  <a:pt x="9042" y="1356"/>
                </a:lnTo>
                <a:lnTo>
                  <a:pt x="9030" y="1380"/>
                </a:lnTo>
                <a:lnTo>
                  <a:pt x="9022" y="1406"/>
                </a:lnTo>
                <a:lnTo>
                  <a:pt x="9014" y="1432"/>
                </a:lnTo>
                <a:lnTo>
                  <a:pt x="9008" y="1458"/>
                </a:lnTo>
                <a:lnTo>
                  <a:pt x="9004" y="1486"/>
                </a:lnTo>
                <a:lnTo>
                  <a:pt x="9002" y="1514"/>
                </a:lnTo>
                <a:lnTo>
                  <a:pt x="9002" y="1544"/>
                </a:lnTo>
                <a:lnTo>
                  <a:pt x="9002" y="1544"/>
                </a:lnTo>
                <a:lnTo>
                  <a:pt x="9004" y="1586"/>
                </a:lnTo>
                <a:lnTo>
                  <a:pt x="9010" y="1628"/>
                </a:lnTo>
                <a:lnTo>
                  <a:pt x="9020" y="1668"/>
                </a:lnTo>
                <a:lnTo>
                  <a:pt x="9032" y="1706"/>
                </a:lnTo>
                <a:lnTo>
                  <a:pt x="9050" y="1740"/>
                </a:lnTo>
                <a:lnTo>
                  <a:pt x="9070" y="1772"/>
                </a:lnTo>
                <a:lnTo>
                  <a:pt x="9092" y="1802"/>
                </a:lnTo>
                <a:lnTo>
                  <a:pt x="9118" y="1828"/>
                </a:lnTo>
                <a:lnTo>
                  <a:pt x="9146" y="1852"/>
                </a:lnTo>
                <a:lnTo>
                  <a:pt x="9178" y="1874"/>
                </a:lnTo>
                <a:lnTo>
                  <a:pt x="9212" y="1892"/>
                </a:lnTo>
                <a:lnTo>
                  <a:pt x="9248" y="1908"/>
                </a:lnTo>
                <a:lnTo>
                  <a:pt x="9284" y="1920"/>
                </a:lnTo>
                <a:lnTo>
                  <a:pt x="9324" y="1928"/>
                </a:lnTo>
                <a:lnTo>
                  <a:pt x="9366" y="1932"/>
                </a:lnTo>
                <a:lnTo>
                  <a:pt x="9408" y="1934"/>
                </a:lnTo>
                <a:lnTo>
                  <a:pt x="9408" y="1934"/>
                </a:lnTo>
                <a:lnTo>
                  <a:pt x="9452" y="1934"/>
                </a:lnTo>
                <a:lnTo>
                  <a:pt x="9492" y="1928"/>
                </a:lnTo>
                <a:lnTo>
                  <a:pt x="9530" y="1920"/>
                </a:lnTo>
                <a:lnTo>
                  <a:pt x="9566" y="1910"/>
                </a:lnTo>
                <a:lnTo>
                  <a:pt x="9600" y="1898"/>
                </a:lnTo>
                <a:lnTo>
                  <a:pt x="9632" y="1884"/>
                </a:lnTo>
                <a:lnTo>
                  <a:pt x="9662" y="1866"/>
                </a:lnTo>
                <a:lnTo>
                  <a:pt x="9688" y="1850"/>
                </a:lnTo>
                <a:lnTo>
                  <a:pt x="9714" y="1830"/>
                </a:lnTo>
                <a:lnTo>
                  <a:pt x="9738" y="1810"/>
                </a:lnTo>
                <a:lnTo>
                  <a:pt x="9760" y="1788"/>
                </a:lnTo>
                <a:lnTo>
                  <a:pt x="9780" y="1768"/>
                </a:lnTo>
                <a:lnTo>
                  <a:pt x="9816" y="1724"/>
                </a:lnTo>
                <a:lnTo>
                  <a:pt x="9846" y="1682"/>
                </a:lnTo>
                <a:lnTo>
                  <a:pt x="9850" y="1682"/>
                </a:lnTo>
                <a:lnTo>
                  <a:pt x="9850" y="1682"/>
                </a:lnTo>
                <a:lnTo>
                  <a:pt x="9852" y="1734"/>
                </a:lnTo>
                <a:lnTo>
                  <a:pt x="9856" y="1786"/>
                </a:lnTo>
                <a:lnTo>
                  <a:pt x="9868" y="1894"/>
                </a:lnTo>
                <a:close/>
                <a:moveTo>
                  <a:pt x="9828" y="1312"/>
                </a:moveTo>
                <a:lnTo>
                  <a:pt x="9828" y="1312"/>
                </a:lnTo>
                <a:lnTo>
                  <a:pt x="9828" y="1344"/>
                </a:lnTo>
                <a:lnTo>
                  <a:pt x="9824" y="1374"/>
                </a:lnTo>
                <a:lnTo>
                  <a:pt x="9818" y="1404"/>
                </a:lnTo>
                <a:lnTo>
                  <a:pt x="9810" y="1436"/>
                </a:lnTo>
                <a:lnTo>
                  <a:pt x="9800" y="1466"/>
                </a:lnTo>
                <a:lnTo>
                  <a:pt x="9786" y="1494"/>
                </a:lnTo>
                <a:lnTo>
                  <a:pt x="9772" y="1522"/>
                </a:lnTo>
                <a:lnTo>
                  <a:pt x="9754" y="1548"/>
                </a:lnTo>
                <a:lnTo>
                  <a:pt x="9734" y="1574"/>
                </a:lnTo>
                <a:lnTo>
                  <a:pt x="9710" y="1596"/>
                </a:lnTo>
                <a:lnTo>
                  <a:pt x="9686" y="1616"/>
                </a:lnTo>
                <a:lnTo>
                  <a:pt x="9658" y="1632"/>
                </a:lnTo>
                <a:lnTo>
                  <a:pt x="9628" y="1646"/>
                </a:lnTo>
                <a:lnTo>
                  <a:pt x="9596" y="1656"/>
                </a:lnTo>
                <a:lnTo>
                  <a:pt x="9562" y="1664"/>
                </a:lnTo>
                <a:lnTo>
                  <a:pt x="9526" y="1666"/>
                </a:lnTo>
                <a:lnTo>
                  <a:pt x="9526" y="1666"/>
                </a:lnTo>
                <a:lnTo>
                  <a:pt x="9506" y="1664"/>
                </a:lnTo>
                <a:lnTo>
                  <a:pt x="9486" y="1662"/>
                </a:lnTo>
                <a:lnTo>
                  <a:pt x="9466" y="1658"/>
                </a:lnTo>
                <a:lnTo>
                  <a:pt x="9448" y="1654"/>
                </a:lnTo>
                <a:lnTo>
                  <a:pt x="9432" y="1648"/>
                </a:lnTo>
                <a:lnTo>
                  <a:pt x="9416" y="1640"/>
                </a:lnTo>
                <a:lnTo>
                  <a:pt x="9400" y="1630"/>
                </a:lnTo>
                <a:lnTo>
                  <a:pt x="9388" y="1622"/>
                </a:lnTo>
                <a:lnTo>
                  <a:pt x="9376" y="1610"/>
                </a:lnTo>
                <a:lnTo>
                  <a:pt x="9364" y="1598"/>
                </a:lnTo>
                <a:lnTo>
                  <a:pt x="9354" y="1586"/>
                </a:lnTo>
                <a:lnTo>
                  <a:pt x="9346" y="1572"/>
                </a:lnTo>
                <a:lnTo>
                  <a:pt x="9340" y="1556"/>
                </a:lnTo>
                <a:lnTo>
                  <a:pt x="9336" y="1542"/>
                </a:lnTo>
                <a:lnTo>
                  <a:pt x="9334" y="1526"/>
                </a:lnTo>
                <a:lnTo>
                  <a:pt x="9332" y="1508"/>
                </a:lnTo>
                <a:lnTo>
                  <a:pt x="9332" y="1508"/>
                </a:lnTo>
                <a:lnTo>
                  <a:pt x="9334" y="1482"/>
                </a:lnTo>
                <a:lnTo>
                  <a:pt x="9338" y="1456"/>
                </a:lnTo>
                <a:lnTo>
                  <a:pt x="9346" y="1432"/>
                </a:lnTo>
                <a:lnTo>
                  <a:pt x="9358" y="1408"/>
                </a:lnTo>
                <a:lnTo>
                  <a:pt x="9372" y="1386"/>
                </a:lnTo>
                <a:lnTo>
                  <a:pt x="9388" y="1364"/>
                </a:lnTo>
                <a:lnTo>
                  <a:pt x="9408" y="1346"/>
                </a:lnTo>
                <a:lnTo>
                  <a:pt x="9430" y="1328"/>
                </a:lnTo>
                <a:lnTo>
                  <a:pt x="9454" y="1312"/>
                </a:lnTo>
                <a:lnTo>
                  <a:pt x="9482" y="1296"/>
                </a:lnTo>
                <a:lnTo>
                  <a:pt x="9512" y="1284"/>
                </a:lnTo>
                <a:lnTo>
                  <a:pt x="9544" y="1274"/>
                </a:lnTo>
                <a:lnTo>
                  <a:pt x="9580" y="1266"/>
                </a:lnTo>
                <a:lnTo>
                  <a:pt x="9616" y="1260"/>
                </a:lnTo>
                <a:lnTo>
                  <a:pt x="9656" y="1256"/>
                </a:lnTo>
                <a:lnTo>
                  <a:pt x="9696" y="1254"/>
                </a:lnTo>
                <a:lnTo>
                  <a:pt x="9696" y="1254"/>
                </a:lnTo>
                <a:lnTo>
                  <a:pt x="9730" y="1256"/>
                </a:lnTo>
                <a:lnTo>
                  <a:pt x="9762" y="1260"/>
                </a:lnTo>
                <a:lnTo>
                  <a:pt x="9828" y="1272"/>
                </a:lnTo>
                <a:lnTo>
                  <a:pt x="9828" y="1312"/>
                </a:lnTo>
                <a:close/>
                <a:moveTo>
                  <a:pt x="10446" y="1894"/>
                </a:moveTo>
                <a:lnTo>
                  <a:pt x="10800" y="1894"/>
                </a:lnTo>
                <a:lnTo>
                  <a:pt x="10800" y="1894"/>
                </a:lnTo>
                <a:lnTo>
                  <a:pt x="10792" y="1670"/>
                </a:lnTo>
                <a:lnTo>
                  <a:pt x="10790" y="1562"/>
                </a:lnTo>
                <a:lnTo>
                  <a:pt x="10788" y="1474"/>
                </a:lnTo>
                <a:lnTo>
                  <a:pt x="10788" y="1318"/>
                </a:lnTo>
                <a:lnTo>
                  <a:pt x="10788" y="1318"/>
                </a:lnTo>
                <a:lnTo>
                  <a:pt x="10788" y="1226"/>
                </a:lnTo>
                <a:lnTo>
                  <a:pt x="10790" y="1182"/>
                </a:lnTo>
                <a:lnTo>
                  <a:pt x="10792" y="1142"/>
                </a:lnTo>
                <a:lnTo>
                  <a:pt x="10796" y="1102"/>
                </a:lnTo>
                <a:lnTo>
                  <a:pt x="10802" y="1066"/>
                </a:lnTo>
                <a:lnTo>
                  <a:pt x="10812" y="1032"/>
                </a:lnTo>
                <a:lnTo>
                  <a:pt x="10822" y="1002"/>
                </a:lnTo>
                <a:lnTo>
                  <a:pt x="10838" y="974"/>
                </a:lnTo>
                <a:lnTo>
                  <a:pt x="10846" y="962"/>
                </a:lnTo>
                <a:lnTo>
                  <a:pt x="10856" y="950"/>
                </a:lnTo>
                <a:lnTo>
                  <a:pt x="10866" y="938"/>
                </a:lnTo>
                <a:lnTo>
                  <a:pt x="10878" y="928"/>
                </a:lnTo>
                <a:lnTo>
                  <a:pt x="10890" y="918"/>
                </a:lnTo>
                <a:lnTo>
                  <a:pt x="10904" y="910"/>
                </a:lnTo>
                <a:lnTo>
                  <a:pt x="10920" y="902"/>
                </a:lnTo>
                <a:lnTo>
                  <a:pt x="10936" y="896"/>
                </a:lnTo>
                <a:lnTo>
                  <a:pt x="10954" y="890"/>
                </a:lnTo>
                <a:lnTo>
                  <a:pt x="10974" y="886"/>
                </a:lnTo>
                <a:lnTo>
                  <a:pt x="10994" y="882"/>
                </a:lnTo>
                <a:lnTo>
                  <a:pt x="11016" y="880"/>
                </a:lnTo>
                <a:lnTo>
                  <a:pt x="11064" y="878"/>
                </a:lnTo>
                <a:lnTo>
                  <a:pt x="11064" y="878"/>
                </a:lnTo>
                <a:lnTo>
                  <a:pt x="11090" y="878"/>
                </a:lnTo>
                <a:lnTo>
                  <a:pt x="11116" y="882"/>
                </a:lnTo>
                <a:lnTo>
                  <a:pt x="11168" y="890"/>
                </a:lnTo>
                <a:lnTo>
                  <a:pt x="11152" y="610"/>
                </a:lnTo>
                <a:lnTo>
                  <a:pt x="11152" y="610"/>
                </a:lnTo>
                <a:lnTo>
                  <a:pt x="11128" y="608"/>
                </a:lnTo>
                <a:lnTo>
                  <a:pt x="11102" y="608"/>
                </a:lnTo>
                <a:lnTo>
                  <a:pt x="11102" y="608"/>
                </a:lnTo>
                <a:lnTo>
                  <a:pt x="11074" y="608"/>
                </a:lnTo>
                <a:lnTo>
                  <a:pt x="11048" y="612"/>
                </a:lnTo>
                <a:lnTo>
                  <a:pt x="11022" y="618"/>
                </a:lnTo>
                <a:lnTo>
                  <a:pt x="10994" y="626"/>
                </a:lnTo>
                <a:lnTo>
                  <a:pt x="10968" y="634"/>
                </a:lnTo>
                <a:lnTo>
                  <a:pt x="10942" y="646"/>
                </a:lnTo>
                <a:lnTo>
                  <a:pt x="10918" y="658"/>
                </a:lnTo>
                <a:lnTo>
                  <a:pt x="10894" y="672"/>
                </a:lnTo>
                <a:lnTo>
                  <a:pt x="10870" y="688"/>
                </a:lnTo>
                <a:lnTo>
                  <a:pt x="10848" y="706"/>
                </a:lnTo>
                <a:lnTo>
                  <a:pt x="10828" y="724"/>
                </a:lnTo>
                <a:lnTo>
                  <a:pt x="10808" y="742"/>
                </a:lnTo>
                <a:lnTo>
                  <a:pt x="10792" y="762"/>
                </a:lnTo>
                <a:lnTo>
                  <a:pt x="10776" y="782"/>
                </a:lnTo>
                <a:lnTo>
                  <a:pt x="10762" y="804"/>
                </a:lnTo>
                <a:lnTo>
                  <a:pt x="10752" y="826"/>
                </a:lnTo>
                <a:lnTo>
                  <a:pt x="10746" y="826"/>
                </a:lnTo>
                <a:lnTo>
                  <a:pt x="10746" y="826"/>
                </a:lnTo>
                <a:lnTo>
                  <a:pt x="10732" y="726"/>
                </a:lnTo>
                <a:lnTo>
                  <a:pt x="10722" y="680"/>
                </a:lnTo>
                <a:lnTo>
                  <a:pt x="10712" y="638"/>
                </a:lnTo>
                <a:lnTo>
                  <a:pt x="10384" y="662"/>
                </a:lnTo>
                <a:lnTo>
                  <a:pt x="10384" y="662"/>
                </a:lnTo>
                <a:lnTo>
                  <a:pt x="10412" y="792"/>
                </a:lnTo>
                <a:lnTo>
                  <a:pt x="10424" y="856"/>
                </a:lnTo>
                <a:lnTo>
                  <a:pt x="10436" y="920"/>
                </a:lnTo>
                <a:lnTo>
                  <a:pt x="10444" y="982"/>
                </a:lnTo>
                <a:lnTo>
                  <a:pt x="10452" y="1046"/>
                </a:lnTo>
                <a:lnTo>
                  <a:pt x="10456" y="1112"/>
                </a:lnTo>
                <a:lnTo>
                  <a:pt x="10458" y="1178"/>
                </a:lnTo>
                <a:lnTo>
                  <a:pt x="10458" y="1474"/>
                </a:lnTo>
                <a:lnTo>
                  <a:pt x="10458" y="1474"/>
                </a:lnTo>
                <a:lnTo>
                  <a:pt x="10456" y="1580"/>
                </a:lnTo>
                <a:lnTo>
                  <a:pt x="10454" y="1684"/>
                </a:lnTo>
                <a:lnTo>
                  <a:pt x="10446" y="1894"/>
                </a:lnTo>
                <a:close/>
                <a:moveTo>
                  <a:pt x="11342" y="1894"/>
                </a:moveTo>
                <a:lnTo>
                  <a:pt x="11696" y="1894"/>
                </a:lnTo>
                <a:lnTo>
                  <a:pt x="11696" y="1894"/>
                </a:lnTo>
                <a:lnTo>
                  <a:pt x="11690" y="1764"/>
                </a:lnTo>
                <a:lnTo>
                  <a:pt x="11686" y="1636"/>
                </a:lnTo>
                <a:lnTo>
                  <a:pt x="11684" y="1508"/>
                </a:lnTo>
                <a:lnTo>
                  <a:pt x="11684" y="1380"/>
                </a:lnTo>
                <a:lnTo>
                  <a:pt x="11684" y="466"/>
                </a:lnTo>
                <a:lnTo>
                  <a:pt x="11684" y="466"/>
                </a:lnTo>
                <a:lnTo>
                  <a:pt x="11686" y="364"/>
                </a:lnTo>
                <a:lnTo>
                  <a:pt x="11690" y="256"/>
                </a:lnTo>
                <a:lnTo>
                  <a:pt x="11694" y="136"/>
                </a:lnTo>
                <a:lnTo>
                  <a:pt x="11696" y="0"/>
                </a:lnTo>
                <a:lnTo>
                  <a:pt x="11304" y="26"/>
                </a:lnTo>
                <a:lnTo>
                  <a:pt x="11304" y="26"/>
                </a:lnTo>
                <a:lnTo>
                  <a:pt x="11320" y="130"/>
                </a:lnTo>
                <a:lnTo>
                  <a:pt x="11332" y="232"/>
                </a:lnTo>
                <a:lnTo>
                  <a:pt x="11342" y="332"/>
                </a:lnTo>
                <a:lnTo>
                  <a:pt x="11348" y="426"/>
                </a:lnTo>
                <a:lnTo>
                  <a:pt x="11350" y="512"/>
                </a:lnTo>
                <a:lnTo>
                  <a:pt x="11352" y="588"/>
                </a:lnTo>
                <a:lnTo>
                  <a:pt x="11354" y="698"/>
                </a:lnTo>
                <a:lnTo>
                  <a:pt x="11354" y="1380"/>
                </a:lnTo>
                <a:lnTo>
                  <a:pt x="11354" y="1380"/>
                </a:lnTo>
                <a:lnTo>
                  <a:pt x="11352" y="1516"/>
                </a:lnTo>
                <a:lnTo>
                  <a:pt x="11348" y="1644"/>
                </a:lnTo>
                <a:lnTo>
                  <a:pt x="11344" y="1766"/>
                </a:lnTo>
                <a:lnTo>
                  <a:pt x="11342" y="1894"/>
                </a:lnTo>
                <a:close/>
                <a:moveTo>
                  <a:pt x="12158" y="1894"/>
                </a:moveTo>
                <a:lnTo>
                  <a:pt x="12576" y="1894"/>
                </a:lnTo>
                <a:lnTo>
                  <a:pt x="12576" y="1894"/>
                </a:lnTo>
                <a:lnTo>
                  <a:pt x="12496" y="1800"/>
                </a:lnTo>
                <a:lnTo>
                  <a:pt x="12408" y="1694"/>
                </a:lnTo>
                <a:lnTo>
                  <a:pt x="12316" y="1578"/>
                </a:lnTo>
                <a:lnTo>
                  <a:pt x="12220" y="1452"/>
                </a:lnTo>
                <a:lnTo>
                  <a:pt x="12038" y="1210"/>
                </a:lnTo>
                <a:lnTo>
                  <a:pt x="12162" y="1034"/>
                </a:lnTo>
                <a:lnTo>
                  <a:pt x="12162" y="1034"/>
                </a:lnTo>
                <a:lnTo>
                  <a:pt x="12196" y="984"/>
                </a:lnTo>
                <a:lnTo>
                  <a:pt x="12232" y="936"/>
                </a:lnTo>
                <a:lnTo>
                  <a:pt x="12308" y="838"/>
                </a:lnTo>
                <a:lnTo>
                  <a:pt x="12386" y="738"/>
                </a:lnTo>
                <a:lnTo>
                  <a:pt x="12464" y="638"/>
                </a:lnTo>
                <a:lnTo>
                  <a:pt x="12070" y="662"/>
                </a:lnTo>
                <a:lnTo>
                  <a:pt x="11694" y="1238"/>
                </a:lnTo>
                <a:lnTo>
                  <a:pt x="12158" y="1894"/>
                </a:lnTo>
                <a:close/>
                <a:moveTo>
                  <a:pt x="13626" y="1896"/>
                </a:moveTo>
                <a:lnTo>
                  <a:pt x="13626" y="1626"/>
                </a:lnTo>
                <a:lnTo>
                  <a:pt x="13626" y="1626"/>
                </a:lnTo>
                <a:lnTo>
                  <a:pt x="13558" y="1640"/>
                </a:lnTo>
                <a:lnTo>
                  <a:pt x="13488" y="1652"/>
                </a:lnTo>
                <a:lnTo>
                  <a:pt x="13454" y="1658"/>
                </a:lnTo>
                <a:lnTo>
                  <a:pt x="13418" y="1662"/>
                </a:lnTo>
                <a:lnTo>
                  <a:pt x="13384" y="1664"/>
                </a:lnTo>
                <a:lnTo>
                  <a:pt x="13348" y="1666"/>
                </a:lnTo>
                <a:lnTo>
                  <a:pt x="13348" y="1666"/>
                </a:lnTo>
                <a:lnTo>
                  <a:pt x="13314" y="1664"/>
                </a:lnTo>
                <a:lnTo>
                  <a:pt x="13282" y="1662"/>
                </a:lnTo>
                <a:lnTo>
                  <a:pt x="13250" y="1660"/>
                </a:lnTo>
                <a:lnTo>
                  <a:pt x="13220" y="1656"/>
                </a:lnTo>
                <a:lnTo>
                  <a:pt x="13192" y="1650"/>
                </a:lnTo>
                <a:lnTo>
                  <a:pt x="13166" y="1644"/>
                </a:lnTo>
                <a:lnTo>
                  <a:pt x="13140" y="1636"/>
                </a:lnTo>
                <a:lnTo>
                  <a:pt x="13118" y="1628"/>
                </a:lnTo>
                <a:lnTo>
                  <a:pt x="13094" y="1620"/>
                </a:lnTo>
                <a:lnTo>
                  <a:pt x="13074" y="1610"/>
                </a:lnTo>
                <a:lnTo>
                  <a:pt x="13054" y="1600"/>
                </a:lnTo>
                <a:lnTo>
                  <a:pt x="13036" y="1588"/>
                </a:lnTo>
                <a:lnTo>
                  <a:pt x="13002" y="1564"/>
                </a:lnTo>
                <a:lnTo>
                  <a:pt x="12974" y="1538"/>
                </a:lnTo>
                <a:lnTo>
                  <a:pt x="12950" y="1512"/>
                </a:lnTo>
                <a:lnTo>
                  <a:pt x="12930" y="1484"/>
                </a:lnTo>
                <a:lnTo>
                  <a:pt x="12914" y="1456"/>
                </a:lnTo>
                <a:lnTo>
                  <a:pt x="12900" y="1426"/>
                </a:lnTo>
                <a:lnTo>
                  <a:pt x="12890" y="1400"/>
                </a:lnTo>
                <a:lnTo>
                  <a:pt x="12884" y="1372"/>
                </a:lnTo>
                <a:lnTo>
                  <a:pt x="12878" y="1348"/>
                </a:lnTo>
                <a:lnTo>
                  <a:pt x="12876" y="1326"/>
                </a:lnTo>
                <a:lnTo>
                  <a:pt x="13740" y="1326"/>
                </a:lnTo>
                <a:lnTo>
                  <a:pt x="13740" y="1326"/>
                </a:lnTo>
                <a:lnTo>
                  <a:pt x="13742" y="1246"/>
                </a:lnTo>
                <a:lnTo>
                  <a:pt x="13742" y="1246"/>
                </a:lnTo>
                <a:lnTo>
                  <a:pt x="13742" y="1192"/>
                </a:lnTo>
                <a:lnTo>
                  <a:pt x="13736" y="1136"/>
                </a:lnTo>
                <a:lnTo>
                  <a:pt x="13728" y="1080"/>
                </a:lnTo>
                <a:lnTo>
                  <a:pt x="13716" y="1026"/>
                </a:lnTo>
                <a:lnTo>
                  <a:pt x="13698" y="970"/>
                </a:lnTo>
                <a:lnTo>
                  <a:pt x="13688" y="944"/>
                </a:lnTo>
                <a:lnTo>
                  <a:pt x="13678" y="918"/>
                </a:lnTo>
                <a:lnTo>
                  <a:pt x="13664" y="892"/>
                </a:lnTo>
                <a:lnTo>
                  <a:pt x="13650" y="866"/>
                </a:lnTo>
                <a:lnTo>
                  <a:pt x="13636" y="842"/>
                </a:lnTo>
                <a:lnTo>
                  <a:pt x="13620" y="818"/>
                </a:lnTo>
                <a:lnTo>
                  <a:pt x="13602" y="796"/>
                </a:lnTo>
                <a:lnTo>
                  <a:pt x="13584" y="774"/>
                </a:lnTo>
                <a:lnTo>
                  <a:pt x="13562" y="754"/>
                </a:lnTo>
                <a:lnTo>
                  <a:pt x="13540" y="734"/>
                </a:lnTo>
                <a:lnTo>
                  <a:pt x="13518" y="716"/>
                </a:lnTo>
                <a:lnTo>
                  <a:pt x="13492" y="698"/>
                </a:lnTo>
                <a:lnTo>
                  <a:pt x="13466" y="682"/>
                </a:lnTo>
                <a:lnTo>
                  <a:pt x="13438" y="668"/>
                </a:lnTo>
                <a:lnTo>
                  <a:pt x="13408" y="654"/>
                </a:lnTo>
                <a:lnTo>
                  <a:pt x="13378" y="642"/>
                </a:lnTo>
                <a:lnTo>
                  <a:pt x="13344" y="632"/>
                </a:lnTo>
                <a:lnTo>
                  <a:pt x="13310" y="624"/>
                </a:lnTo>
                <a:lnTo>
                  <a:pt x="13274" y="616"/>
                </a:lnTo>
                <a:lnTo>
                  <a:pt x="13236" y="612"/>
                </a:lnTo>
                <a:lnTo>
                  <a:pt x="13194" y="608"/>
                </a:lnTo>
                <a:lnTo>
                  <a:pt x="13154" y="608"/>
                </a:lnTo>
                <a:lnTo>
                  <a:pt x="13154" y="608"/>
                </a:lnTo>
                <a:lnTo>
                  <a:pt x="13120" y="608"/>
                </a:lnTo>
                <a:lnTo>
                  <a:pt x="13088" y="610"/>
                </a:lnTo>
                <a:lnTo>
                  <a:pt x="13056" y="614"/>
                </a:lnTo>
                <a:lnTo>
                  <a:pt x="13026" y="618"/>
                </a:lnTo>
                <a:lnTo>
                  <a:pt x="12996" y="624"/>
                </a:lnTo>
                <a:lnTo>
                  <a:pt x="12966" y="632"/>
                </a:lnTo>
                <a:lnTo>
                  <a:pt x="12938" y="640"/>
                </a:lnTo>
                <a:lnTo>
                  <a:pt x="12910" y="650"/>
                </a:lnTo>
                <a:lnTo>
                  <a:pt x="12882" y="662"/>
                </a:lnTo>
                <a:lnTo>
                  <a:pt x="12856" y="674"/>
                </a:lnTo>
                <a:lnTo>
                  <a:pt x="12830" y="688"/>
                </a:lnTo>
                <a:lnTo>
                  <a:pt x="12806" y="702"/>
                </a:lnTo>
                <a:lnTo>
                  <a:pt x="12782" y="718"/>
                </a:lnTo>
                <a:lnTo>
                  <a:pt x="12760" y="734"/>
                </a:lnTo>
                <a:lnTo>
                  <a:pt x="12738" y="752"/>
                </a:lnTo>
                <a:lnTo>
                  <a:pt x="12718" y="770"/>
                </a:lnTo>
                <a:lnTo>
                  <a:pt x="12698" y="790"/>
                </a:lnTo>
                <a:lnTo>
                  <a:pt x="12678" y="812"/>
                </a:lnTo>
                <a:lnTo>
                  <a:pt x="12662" y="834"/>
                </a:lnTo>
                <a:lnTo>
                  <a:pt x="12646" y="856"/>
                </a:lnTo>
                <a:lnTo>
                  <a:pt x="12630" y="880"/>
                </a:lnTo>
                <a:lnTo>
                  <a:pt x="12616" y="904"/>
                </a:lnTo>
                <a:lnTo>
                  <a:pt x="12602" y="930"/>
                </a:lnTo>
                <a:lnTo>
                  <a:pt x="12592" y="956"/>
                </a:lnTo>
                <a:lnTo>
                  <a:pt x="12580" y="982"/>
                </a:lnTo>
                <a:lnTo>
                  <a:pt x="12572" y="1010"/>
                </a:lnTo>
                <a:lnTo>
                  <a:pt x="12564" y="1040"/>
                </a:lnTo>
                <a:lnTo>
                  <a:pt x="12558" y="1068"/>
                </a:lnTo>
                <a:lnTo>
                  <a:pt x="12552" y="1098"/>
                </a:lnTo>
                <a:lnTo>
                  <a:pt x="12548" y="1130"/>
                </a:lnTo>
                <a:lnTo>
                  <a:pt x="12546" y="1160"/>
                </a:lnTo>
                <a:lnTo>
                  <a:pt x="12546" y="1192"/>
                </a:lnTo>
                <a:lnTo>
                  <a:pt x="12546" y="1192"/>
                </a:lnTo>
                <a:lnTo>
                  <a:pt x="12546" y="1232"/>
                </a:lnTo>
                <a:lnTo>
                  <a:pt x="12550" y="1272"/>
                </a:lnTo>
                <a:lnTo>
                  <a:pt x="12554" y="1310"/>
                </a:lnTo>
                <a:lnTo>
                  <a:pt x="12560" y="1346"/>
                </a:lnTo>
                <a:lnTo>
                  <a:pt x="12566" y="1382"/>
                </a:lnTo>
                <a:lnTo>
                  <a:pt x="12576" y="1418"/>
                </a:lnTo>
                <a:lnTo>
                  <a:pt x="12586" y="1454"/>
                </a:lnTo>
                <a:lnTo>
                  <a:pt x="12598" y="1488"/>
                </a:lnTo>
                <a:lnTo>
                  <a:pt x="12612" y="1520"/>
                </a:lnTo>
                <a:lnTo>
                  <a:pt x="12626" y="1552"/>
                </a:lnTo>
                <a:lnTo>
                  <a:pt x="12642" y="1584"/>
                </a:lnTo>
                <a:lnTo>
                  <a:pt x="12660" y="1614"/>
                </a:lnTo>
                <a:lnTo>
                  <a:pt x="12680" y="1642"/>
                </a:lnTo>
                <a:lnTo>
                  <a:pt x="12702" y="1670"/>
                </a:lnTo>
                <a:lnTo>
                  <a:pt x="12724" y="1698"/>
                </a:lnTo>
                <a:lnTo>
                  <a:pt x="12748" y="1722"/>
                </a:lnTo>
                <a:lnTo>
                  <a:pt x="12772" y="1746"/>
                </a:lnTo>
                <a:lnTo>
                  <a:pt x="12800" y="1770"/>
                </a:lnTo>
                <a:lnTo>
                  <a:pt x="12828" y="1792"/>
                </a:lnTo>
                <a:lnTo>
                  <a:pt x="12856" y="1812"/>
                </a:lnTo>
                <a:lnTo>
                  <a:pt x="12888" y="1830"/>
                </a:lnTo>
                <a:lnTo>
                  <a:pt x="12920" y="1848"/>
                </a:lnTo>
                <a:lnTo>
                  <a:pt x="12952" y="1864"/>
                </a:lnTo>
                <a:lnTo>
                  <a:pt x="12986" y="1878"/>
                </a:lnTo>
                <a:lnTo>
                  <a:pt x="13022" y="1892"/>
                </a:lnTo>
                <a:lnTo>
                  <a:pt x="13060" y="1902"/>
                </a:lnTo>
                <a:lnTo>
                  <a:pt x="13098" y="1912"/>
                </a:lnTo>
                <a:lnTo>
                  <a:pt x="13138" y="1920"/>
                </a:lnTo>
                <a:lnTo>
                  <a:pt x="13178" y="1926"/>
                </a:lnTo>
                <a:lnTo>
                  <a:pt x="13220" y="1930"/>
                </a:lnTo>
                <a:lnTo>
                  <a:pt x="13264" y="1934"/>
                </a:lnTo>
                <a:lnTo>
                  <a:pt x="13308" y="1934"/>
                </a:lnTo>
                <a:lnTo>
                  <a:pt x="13308" y="1934"/>
                </a:lnTo>
                <a:lnTo>
                  <a:pt x="13388" y="1932"/>
                </a:lnTo>
                <a:lnTo>
                  <a:pt x="13426" y="1930"/>
                </a:lnTo>
                <a:lnTo>
                  <a:pt x="13466" y="1926"/>
                </a:lnTo>
                <a:lnTo>
                  <a:pt x="13506" y="1920"/>
                </a:lnTo>
                <a:lnTo>
                  <a:pt x="13546" y="1912"/>
                </a:lnTo>
                <a:lnTo>
                  <a:pt x="13586" y="1904"/>
                </a:lnTo>
                <a:lnTo>
                  <a:pt x="13626" y="1896"/>
                </a:lnTo>
                <a:close/>
                <a:moveTo>
                  <a:pt x="12876" y="1118"/>
                </a:moveTo>
                <a:lnTo>
                  <a:pt x="12876" y="1118"/>
                </a:lnTo>
                <a:lnTo>
                  <a:pt x="12878" y="1100"/>
                </a:lnTo>
                <a:lnTo>
                  <a:pt x="12884" y="1080"/>
                </a:lnTo>
                <a:lnTo>
                  <a:pt x="12890" y="1062"/>
                </a:lnTo>
                <a:lnTo>
                  <a:pt x="12896" y="1042"/>
                </a:lnTo>
                <a:lnTo>
                  <a:pt x="12906" y="1022"/>
                </a:lnTo>
                <a:lnTo>
                  <a:pt x="12918" y="1002"/>
                </a:lnTo>
                <a:lnTo>
                  <a:pt x="12932" y="982"/>
                </a:lnTo>
                <a:lnTo>
                  <a:pt x="12948" y="964"/>
                </a:lnTo>
                <a:lnTo>
                  <a:pt x="12966" y="946"/>
                </a:lnTo>
                <a:lnTo>
                  <a:pt x="12986" y="930"/>
                </a:lnTo>
                <a:lnTo>
                  <a:pt x="13010" y="914"/>
                </a:lnTo>
                <a:lnTo>
                  <a:pt x="13034" y="902"/>
                </a:lnTo>
                <a:lnTo>
                  <a:pt x="13062" y="892"/>
                </a:lnTo>
                <a:lnTo>
                  <a:pt x="13094" y="884"/>
                </a:lnTo>
                <a:lnTo>
                  <a:pt x="13126" y="878"/>
                </a:lnTo>
                <a:lnTo>
                  <a:pt x="13162" y="878"/>
                </a:lnTo>
                <a:lnTo>
                  <a:pt x="13162" y="878"/>
                </a:lnTo>
                <a:lnTo>
                  <a:pt x="13192" y="878"/>
                </a:lnTo>
                <a:lnTo>
                  <a:pt x="13220" y="884"/>
                </a:lnTo>
                <a:lnTo>
                  <a:pt x="13246" y="890"/>
                </a:lnTo>
                <a:lnTo>
                  <a:pt x="13270" y="900"/>
                </a:lnTo>
                <a:lnTo>
                  <a:pt x="13294" y="912"/>
                </a:lnTo>
                <a:lnTo>
                  <a:pt x="13314" y="928"/>
                </a:lnTo>
                <a:lnTo>
                  <a:pt x="13332" y="944"/>
                </a:lnTo>
                <a:lnTo>
                  <a:pt x="13350" y="960"/>
                </a:lnTo>
                <a:lnTo>
                  <a:pt x="13364" y="978"/>
                </a:lnTo>
                <a:lnTo>
                  <a:pt x="13376" y="998"/>
                </a:lnTo>
                <a:lnTo>
                  <a:pt x="13388" y="1018"/>
                </a:lnTo>
                <a:lnTo>
                  <a:pt x="13396" y="1038"/>
                </a:lnTo>
                <a:lnTo>
                  <a:pt x="13404" y="1058"/>
                </a:lnTo>
                <a:lnTo>
                  <a:pt x="13408" y="1078"/>
                </a:lnTo>
                <a:lnTo>
                  <a:pt x="13412" y="1098"/>
                </a:lnTo>
                <a:lnTo>
                  <a:pt x="13412" y="1118"/>
                </a:lnTo>
                <a:lnTo>
                  <a:pt x="12876" y="1118"/>
                </a:lnTo>
                <a:close/>
                <a:moveTo>
                  <a:pt x="14602" y="1922"/>
                </a:moveTo>
                <a:lnTo>
                  <a:pt x="14622" y="1658"/>
                </a:lnTo>
                <a:lnTo>
                  <a:pt x="14622" y="1658"/>
                </a:lnTo>
                <a:lnTo>
                  <a:pt x="14582" y="1664"/>
                </a:lnTo>
                <a:lnTo>
                  <a:pt x="14540" y="1666"/>
                </a:lnTo>
                <a:lnTo>
                  <a:pt x="14540" y="1666"/>
                </a:lnTo>
                <a:lnTo>
                  <a:pt x="14510" y="1664"/>
                </a:lnTo>
                <a:lnTo>
                  <a:pt x="14482" y="1660"/>
                </a:lnTo>
                <a:lnTo>
                  <a:pt x="14458" y="1654"/>
                </a:lnTo>
                <a:lnTo>
                  <a:pt x="14436" y="1644"/>
                </a:lnTo>
                <a:lnTo>
                  <a:pt x="14418" y="1634"/>
                </a:lnTo>
                <a:lnTo>
                  <a:pt x="14404" y="1620"/>
                </a:lnTo>
                <a:lnTo>
                  <a:pt x="14392" y="1604"/>
                </a:lnTo>
                <a:lnTo>
                  <a:pt x="14382" y="1586"/>
                </a:lnTo>
                <a:lnTo>
                  <a:pt x="14376" y="1566"/>
                </a:lnTo>
                <a:lnTo>
                  <a:pt x="14370" y="1544"/>
                </a:lnTo>
                <a:lnTo>
                  <a:pt x="14366" y="1520"/>
                </a:lnTo>
                <a:lnTo>
                  <a:pt x="14362" y="1496"/>
                </a:lnTo>
                <a:lnTo>
                  <a:pt x="14360" y="1438"/>
                </a:lnTo>
                <a:lnTo>
                  <a:pt x="14360" y="1376"/>
                </a:lnTo>
                <a:lnTo>
                  <a:pt x="14360" y="882"/>
                </a:lnTo>
                <a:lnTo>
                  <a:pt x="14608" y="882"/>
                </a:lnTo>
                <a:lnTo>
                  <a:pt x="14624" y="638"/>
                </a:lnTo>
                <a:lnTo>
                  <a:pt x="14624" y="638"/>
                </a:lnTo>
                <a:lnTo>
                  <a:pt x="14546" y="644"/>
                </a:lnTo>
                <a:lnTo>
                  <a:pt x="14478" y="648"/>
                </a:lnTo>
                <a:lnTo>
                  <a:pt x="14416" y="650"/>
                </a:lnTo>
                <a:lnTo>
                  <a:pt x="14360" y="650"/>
                </a:lnTo>
                <a:lnTo>
                  <a:pt x="14360" y="608"/>
                </a:lnTo>
                <a:lnTo>
                  <a:pt x="14360" y="608"/>
                </a:lnTo>
                <a:lnTo>
                  <a:pt x="14362" y="550"/>
                </a:lnTo>
                <a:lnTo>
                  <a:pt x="14368" y="468"/>
                </a:lnTo>
                <a:lnTo>
                  <a:pt x="14382" y="282"/>
                </a:lnTo>
                <a:lnTo>
                  <a:pt x="14030" y="404"/>
                </a:lnTo>
                <a:lnTo>
                  <a:pt x="14030" y="650"/>
                </a:lnTo>
                <a:lnTo>
                  <a:pt x="13812" y="650"/>
                </a:lnTo>
                <a:lnTo>
                  <a:pt x="13794" y="894"/>
                </a:lnTo>
                <a:lnTo>
                  <a:pt x="13794" y="894"/>
                </a:lnTo>
                <a:lnTo>
                  <a:pt x="13926" y="886"/>
                </a:lnTo>
                <a:lnTo>
                  <a:pt x="13982" y="884"/>
                </a:lnTo>
                <a:lnTo>
                  <a:pt x="14030" y="882"/>
                </a:lnTo>
                <a:lnTo>
                  <a:pt x="14030" y="1496"/>
                </a:lnTo>
                <a:lnTo>
                  <a:pt x="14030" y="1496"/>
                </a:lnTo>
                <a:lnTo>
                  <a:pt x="14030" y="1530"/>
                </a:lnTo>
                <a:lnTo>
                  <a:pt x="14032" y="1564"/>
                </a:lnTo>
                <a:lnTo>
                  <a:pt x="14036" y="1594"/>
                </a:lnTo>
                <a:lnTo>
                  <a:pt x="14042" y="1624"/>
                </a:lnTo>
                <a:lnTo>
                  <a:pt x="14048" y="1652"/>
                </a:lnTo>
                <a:lnTo>
                  <a:pt x="14054" y="1676"/>
                </a:lnTo>
                <a:lnTo>
                  <a:pt x="14064" y="1702"/>
                </a:lnTo>
                <a:lnTo>
                  <a:pt x="14072" y="1724"/>
                </a:lnTo>
                <a:lnTo>
                  <a:pt x="14084" y="1746"/>
                </a:lnTo>
                <a:lnTo>
                  <a:pt x="14096" y="1766"/>
                </a:lnTo>
                <a:lnTo>
                  <a:pt x="14108" y="1784"/>
                </a:lnTo>
                <a:lnTo>
                  <a:pt x="14120" y="1800"/>
                </a:lnTo>
                <a:lnTo>
                  <a:pt x="14136" y="1816"/>
                </a:lnTo>
                <a:lnTo>
                  <a:pt x="14150" y="1832"/>
                </a:lnTo>
                <a:lnTo>
                  <a:pt x="14166" y="1844"/>
                </a:lnTo>
                <a:lnTo>
                  <a:pt x="14180" y="1858"/>
                </a:lnTo>
                <a:lnTo>
                  <a:pt x="14214" y="1878"/>
                </a:lnTo>
                <a:lnTo>
                  <a:pt x="14248" y="1896"/>
                </a:lnTo>
                <a:lnTo>
                  <a:pt x="14284" y="1910"/>
                </a:lnTo>
                <a:lnTo>
                  <a:pt x="14320" y="1920"/>
                </a:lnTo>
                <a:lnTo>
                  <a:pt x="14356" y="1926"/>
                </a:lnTo>
                <a:lnTo>
                  <a:pt x="14390" y="1932"/>
                </a:lnTo>
                <a:lnTo>
                  <a:pt x="14424" y="1934"/>
                </a:lnTo>
                <a:lnTo>
                  <a:pt x="14456" y="1934"/>
                </a:lnTo>
                <a:lnTo>
                  <a:pt x="14456" y="1934"/>
                </a:lnTo>
                <a:lnTo>
                  <a:pt x="14494" y="1934"/>
                </a:lnTo>
                <a:lnTo>
                  <a:pt x="14530" y="1930"/>
                </a:lnTo>
                <a:lnTo>
                  <a:pt x="14602" y="1922"/>
                </a:lnTo>
                <a:close/>
                <a:moveTo>
                  <a:pt x="14854" y="224"/>
                </a:moveTo>
                <a:lnTo>
                  <a:pt x="14854" y="390"/>
                </a:lnTo>
                <a:lnTo>
                  <a:pt x="15210" y="370"/>
                </a:lnTo>
                <a:lnTo>
                  <a:pt x="15210" y="224"/>
                </a:lnTo>
                <a:lnTo>
                  <a:pt x="15210" y="224"/>
                </a:lnTo>
                <a:lnTo>
                  <a:pt x="15210" y="170"/>
                </a:lnTo>
                <a:lnTo>
                  <a:pt x="15212" y="116"/>
                </a:lnTo>
                <a:lnTo>
                  <a:pt x="15214" y="60"/>
                </a:lnTo>
                <a:lnTo>
                  <a:pt x="15220" y="0"/>
                </a:lnTo>
                <a:lnTo>
                  <a:pt x="14842" y="28"/>
                </a:lnTo>
                <a:lnTo>
                  <a:pt x="14842" y="28"/>
                </a:lnTo>
                <a:lnTo>
                  <a:pt x="14850" y="130"/>
                </a:lnTo>
                <a:lnTo>
                  <a:pt x="14854" y="176"/>
                </a:lnTo>
                <a:lnTo>
                  <a:pt x="14854" y="224"/>
                </a:lnTo>
                <a:close/>
                <a:moveTo>
                  <a:pt x="15234" y="1894"/>
                </a:moveTo>
                <a:lnTo>
                  <a:pt x="15234" y="1894"/>
                </a:lnTo>
                <a:lnTo>
                  <a:pt x="15226" y="1684"/>
                </a:lnTo>
                <a:lnTo>
                  <a:pt x="15222" y="1580"/>
                </a:lnTo>
                <a:lnTo>
                  <a:pt x="15222" y="1474"/>
                </a:lnTo>
                <a:lnTo>
                  <a:pt x="15222" y="1026"/>
                </a:lnTo>
                <a:lnTo>
                  <a:pt x="15222" y="1026"/>
                </a:lnTo>
                <a:lnTo>
                  <a:pt x="15222" y="938"/>
                </a:lnTo>
                <a:lnTo>
                  <a:pt x="15224" y="854"/>
                </a:lnTo>
                <a:lnTo>
                  <a:pt x="15234" y="638"/>
                </a:lnTo>
                <a:lnTo>
                  <a:pt x="14854" y="662"/>
                </a:lnTo>
                <a:lnTo>
                  <a:pt x="14854" y="662"/>
                </a:lnTo>
                <a:lnTo>
                  <a:pt x="14870" y="792"/>
                </a:lnTo>
                <a:lnTo>
                  <a:pt x="14880" y="920"/>
                </a:lnTo>
                <a:lnTo>
                  <a:pt x="14888" y="1046"/>
                </a:lnTo>
                <a:lnTo>
                  <a:pt x="14890" y="1112"/>
                </a:lnTo>
                <a:lnTo>
                  <a:pt x="14890" y="1178"/>
                </a:lnTo>
                <a:lnTo>
                  <a:pt x="14890" y="1474"/>
                </a:lnTo>
                <a:lnTo>
                  <a:pt x="14890" y="1474"/>
                </a:lnTo>
                <a:lnTo>
                  <a:pt x="14890" y="1580"/>
                </a:lnTo>
                <a:lnTo>
                  <a:pt x="14886" y="1684"/>
                </a:lnTo>
                <a:lnTo>
                  <a:pt x="14878" y="1894"/>
                </a:lnTo>
                <a:lnTo>
                  <a:pt x="15234" y="1894"/>
                </a:lnTo>
                <a:close/>
                <a:moveTo>
                  <a:pt x="18254" y="632"/>
                </a:moveTo>
                <a:lnTo>
                  <a:pt x="17950" y="650"/>
                </a:lnTo>
                <a:lnTo>
                  <a:pt x="17950" y="650"/>
                </a:lnTo>
                <a:lnTo>
                  <a:pt x="17936" y="730"/>
                </a:lnTo>
                <a:lnTo>
                  <a:pt x="17930" y="770"/>
                </a:lnTo>
                <a:lnTo>
                  <a:pt x="17924" y="812"/>
                </a:lnTo>
                <a:lnTo>
                  <a:pt x="17924" y="812"/>
                </a:lnTo>
                <a:lnTo>
                  <a:pt x="17898" y="784"/>
                </a:lnTo>
                <a:lnTo>
                  <a:pt x="17866" y="752"/>
                </a:lnTo>
                <a:lnTo>
                  <a:pt x="17828" y="718"/>
                </a:lnTo>
                <a:lnTo>
                  <a:pt x="17806" y="700"/>
                </a:lnTo>
                <a:lnTo>
                  <a:pt x="17782" y="684"/>
                </a:lnTo>
                <a:lnTo>
                  <a:pt x="17756" y="670"/>
                </a:lnTo>
                <a:lnTo>
                  <a:pt x="17728" y="654"/>
                </a:lnTo>
                <a:lnTo>
                  <a:pt x="17696" y="642"/>
                </a:lnTo>
                <a:lnTo>
                  <a:pt x="17662" y="630"/>
                </a:lnTo>
                <a:lnTo>
                  <a:pt x="17626" y="620"/>
                </a:lnTo>
                <a:lnTo>
                  <a:pt x="17586" y="614"/>
                </a:lnTo>
                <a:lnTo>
                  <a:pt x="17544" y="610"/>
                </a:lnTo>
                <a:lnTo>
                  <a:pt x="17498" y="608"/>
                </a:lnTo>
                <a:lnTo>
                  <a:pt x="17498" y="608"/>
                </a:lnTo>
                <a:lnTo>
                  <a:pt x="17464" y="608"/>
                </a:lnTo>
                <a:lnTo>
                  <a:pt x="17430" y="610"/>
                </a:lnTo>
                <a:lnTo>
                  <a:pt x="17398" y="614"/>
                </a:lnTo>
                <a:lnTo>
                  <a:pt x="17366" y="620"/>
                </a:lnTo>
                <a:lnTo>
                  <a:pt x="17336" y="626"/>
                </a:lnTo>
                <a:lnTo>
                  <a:pt x="17306" y="634"/>
                </a:lnTo>
                <a:lnTo>
                  <a:pt x="17276" y="644"/>
                </a:lnTo>
                <a:lnTo>
                  <a:pt x="17248" y="654"/>
                </a:lnTo>
                <a:lnTo>
                  <a:pt x="17222" y="666"/>
                </a:lnTo>
                <a:lnTo>
                  <a:pt x="17196" y="680"/>
                </a:lnTo>
                <a:lnTo>
                  <a:pt x="17170" y="694"/>
                </a:lnTo>
                <a:lnTo>
                  <a:pt x="17146" y="710"/>
                </a:lnTo>
                <a:lnTo>
                  <a:pt x="17124" y="728"/>
                </a:lnTo>
                <a:lnTo>
                  <a:pt x="17102" y="746"/>
                </a:lnTo>
                <a:lnTo>
                  <a:pt x="17082" y="764"/>
                </a:lnTo>
                <a:lnTo>
                  <a:pt x="17062" y="786"/>
                </a:lnTo>
                <a:lnTo>
                  <a:pt x="17042" y="806"/>
                </a:lnTo>
                <a:lnTo>
                  <a:pt x="17026" y="830"/>
                </a:lnTo>
                <a:lnTo>
                  <a:pt x="17008" y="854"/>
                </a:lnTo>
                <a:lnTo>
                  <a:pt x="16994" y="878"/>
                </a:lnTo>
                <a:lnTo>
                  <a:pt x="16980" y="904"/>
                </a:lnTo>
                <a:lnTo>
                  <a:pt x="16966" y="930"/>
                </a:lnTo>
                <a:lnTo>
                  <a:pt x="16954" y="958"/>
                </a:lnTo>
                <a:lnTo>
                  <a:pt x="16944" y="986"/>
                </a:lnTo>
                <a:lnTo>
                  <a:pt x="16934" y="1016"/>
                </a:lnTo>
                <a:lnTo>
                  <a:pt x="16926" y="1046"/>
                </a:lnTo>
                <a:lnTo>
                  <a:pt x="16918" y="1076"/>
                </a:lnTo>
                <a:lnTo>
                  <a:pt x="16914" y="1108"/>
                </a:lnTo>
                <a:lnTo>
                  <a:pt x="16908" y="1140"/>
                </a:lnTo>
                <a:lnTo>
                  <a:pt x="16906" y="1174"/>
                </a:lnTo>
                <a:lnTo>
                  <a:pt x="16904" y="1208"/>
                </a:lnTo>
                <a:lnTo>
                  <a:pt x="16902" y="1242"/>
                </a:lnTo>
                <a:lnTo>
                  <a:pt x="16902" y="1242"/>
                </a:lnTo>
                <a:lnTo>
                  <a:pt x="16904" y="1280"/>
                </a:lnTo>
                <a:lnTo>
                  <a:pt x="16906" y="1318"/>
                </a:lnTo>
                <a:lnTo>
                  <a:pt x="16908" y="1354"/>
                </a:lnTo>
                <a:lnTo>
                  <a:pt x="16914" y="1390"/>
                </a:lnTo>
                <a:lnTo>
                  <a:pt x="16918" y="1424"/>
                </a:lnTo>
                <a:lnTo>
                  <a:pt x="16926" y="1458"/>
                </a:lnTo>
                <a:lnTo>
                  <a:pt x="16934" y="1490"/>
                </a:lnTo>
                <a:lnTo>
                  <a:pt x="16944" y="1522"/>
                </a:lnTo>
                <a:lnTo>
                  <a:pt x="16954" y="1554"/>
                </a:lnTo>
                <a:lnTo>
                  <a:pt x="16966" y="1584"/>
                </a:lnTo>
                <a:lnTo>
                  <a:pt x="16980" y="1612"/>
                </a:lnTo>
                <a:lnTo>
                  <a:pt x="16994" y="1640"/>
                </a:lnTo>
                <a:lnTo>
                  <a:pt x="17008" y="1668"/>
                </a:lnTo>
                <a:lnTo>
                  <a:pt x="17024" y="1694"/>
                </a:lnTo>
                <a:lnTo>
                  <a:pt x="17042" y="1718"/>
                </a:lnTo>
                <a:lnTo>
                  <a:pt x="17060" y="1742"/>
                </a:lnTo>
                <a:lnTo>
                  <a:pt x="17080" y="1764"/>
                </a:lnTo>
                <a:lnTo>
                  <a:pt x="17100" y="1784"/>
                </a:lnTo>
                <a:lnTo>
                  <a:pt x="17122" y="1804"/>
                </a:lnTo>
                <a:lnTo>
                  <a:pt x="17144" y="1824"/>
                </a:lnTo>
                <a:lnTo>
                  <a:pt x="17166" y="1840"/>
                </a:lnTo>
                <a:lnTo>
                  <a:pt x="17192" y="1856"/>
                </a:lnTo>
                <a:lnTo>
                  <a:pt x="17216" y="1870"/>
                </a:lnTo>
                <a:lnTo>
                  <a:pt x="17242" y="1884"/>
                </a:lnTo>
                <a:lnTo>
                  <a:pt x="17270" y="1896"/>
                </a:lnTo>
                <a:lnTo>
                  <a:pt x="17298" y="1906"/>
                </a:lnTo>
                <a:lnTo>
                  <a:pt x="17326" y="1914"/>
                </a:lnTo>
                <a:lnTo>
                  <a:pt x="17354" y="1922"/>
                </a:lnTo>
                <a:lnTo>
                  <a:pt x="17386" y="1928"/>
                </a:lnTo>
                <a:lnTo>
                  <a:pt x="17416" y="1932"/>
                </a:lnTo>
                <a:lnTo>
                  <a:pt x="17448" y="1934"/>
                </a:lnTo>
                <a:lnTo>
                  <a:pt x="17480" y="1934"/>
                </a:lnTo>
                <a:lnTo>
                  <a:pt x="17480" y="1934"/>
                </a:lnTo>
                <a:lnTo>
                  <a:pt x="17530" y="1934"/>
                </a:lnTo>
                <a:lnTo>
                  <a:pt x="17574" y="1928"/>
                </a:lnTo>
                <a:lnTo>
                  <a:pt x="17616" y="1922"/>
                </a:lnTo>
                <a:lnTo>
                  <a:pt x="17654" y="1912"/>
                </a:lnTo>
                <a:lnTo>
                  <a:pt x="17688" y="1900"/>
                </a:lnTo>
                <a:lnTo>
                  <a:pt x="17718" y="1886"/>
                </a:lnTo>
                <a:lnTo>
                  <a:pt x="17746" y="1870"/>
                </a:lnTo>
                <a:lnTo>
                  <a:pt x="17770" y="1854"/>
                </a:lnTo>
                <a:lnTo>
                  <a:pt x="17794" y="1836"/>
                </a:lnTo>
                <a:lnTo>
                  <a:pt x="17812" y="1818"/>
                </a:lnTo>
                <a:lnTo>
                  <a:pt x="17830" y="1798"/>
                </a:lnTo>
                <a:lnTo>
                  <a:pt x="17846" y="1778"/>
                </a:lnTo>
                <a:lnTo>
                  <a:pt x="17860" y="1760"/>
                </a:lnTo>
                <a:lnTo>
                  <a:pt x="17872" y="1740"/>
                </a:lnTo>
                <a:lnTo>
                  <a:pt x="17894" y="1702"/>
                </a:lnTo>
                <a:lnTo>
                  <a:pt x="17900" y="1702"/>
                </a:lnTo>
                <a:lnTo>
                  <a:pt x="17900" y="1796"/>
                </a:lnTo>
                <a:lnTo>
                  <a:pt x="17900" y="1796"/>
                </a:lnTo>
                <a:lnTo>
                  <a:pt x="17898" y="1842"/>
                </a:lnTo>
                <a:lnTo>
                  <a:pt x="17896" y="1886"/>
                </a:lnTo>
                <a:lnTo>
                  <a:pt x="17892" y="1928"/>
                </a:lnTo>
                <a:lnTo>
                  <a:pt x="17886" y="1968"/>
                </a:lnTo>
                <a:lnTo>
                  <a:pt x="17876" y="2004"/>
                </a:lnTo>
                <a:lnTo>
                  <a:pt x="17862" y="2038"/>
                </a:lnTo>
                <a:lnTo>
                  <a:pt x="17854" y="2054"/>
                </a:lnTo>
                <a:lnTo>
                  <a:pt x="17846" y="2070"/>
                </a:lnTo>
                <a:lnTo>
                  <a:pt x="17836" y="2084"/>
                </a:lnTo>
                <a:lnTo>
                  <a:pt x="17824" y="2098"/>
                </a:lnTo>
                <a:lnTo>
                  <a:pt x="17812" y="2110"/>
                </a:lnTo>
                <a:lnTo>
                  <a:pt x="17798" y="2122"/>
                </a:lnTo>
                <a:lnTo>
                  <a:pt x="17782" y="2134"/>
                </a:lnTo>
                <a:lnTo>
                  <a:pt x="17764" y="2146"/>
                </a:lnTo>
                <a:lnTo>
                  <a:pt x="17746" y="2156"/>
                </a:lnTo>
                <a:lnTo>
                  <a:pt x="17726" y="2164"/>
                </a:lnTo>
                <a:lnTo>
                  <a:pt x="17706" y="2172"/>
                </a:lnTo>
                <a:lnTo>
                  <a:pt x="17682" y="2180"/>
                </a:lnTo>
                <a:lnTo>
                  <a:pt x="17658" y="2186"/>
                </a:lnTo>
                <a:lnTo>
                  <a:pt x="17630" y="2192"/>
                </a:lnTo>
                <a:lnTo>
                  <a:pt x="17572" y="2202"/>
                </a:lnTo>
                <a:lnTo>
                  <a:pt x="17504" y="2208"/>
                </a:lnTo>
                <a:lnTo>
                  <a:pt x="17430" y="2208"/>
                </a:lnTo>
                <a:lnTo>
                  <a:pt x="17430" y="2208"/>
                </a:lnTo>
                <a:lnTo>
                  <a:pt x="17380" y="2208"/>
                </a:lnTo>
                <a:lnTo>
                  <a:pt x="17330" y="2206"/>
                </a:lnTo>
                <a:lnTo>
                  <a:pt x="17280" y="2200"/>
                </a:lnTo>
                <a:lnTo>
                  <a:pt x="17230" y="2196"/>
                </a:lnTo>
                <a:lnTo>
                  <a:pt x="17132" y="2182"/>
                </a:lnTo>
                <a:lnTo>
                  <a:pt x="17032" y="2168"/>
                </a:lnTo>
                <a:lnTo>
                  <a:pt x="17042" y="2442"/>
                </a:lnTo>
                <a:lnTo>
                  <a:pt x="17042" y="2442"/>
                </a:lnTo>
                <a:lnTo>
                  <a:pt x="17140" y="2456"/>
                </a:lnTo>
                <a:lnTo>
                  <a:pt x="17236" y="2468"/>
                </a:lnTo>
                <a:lnTo>
                  <a:pt x="17334" y="2476"/>
                </a:lnTo>
                <a:lnTo>
                  <a:pt x="17382" y="2478"/>
                </a:lnTo>
                <a:lnTo>
                  <a:pt x="17432" y="2478"/>
                </a:lnTo>
                <a:lnTo>
                  <a:pt x="17432" y="2478"/>
                </a:lnTo>
                <a:lnTo>
                  <a:pt x="17530" y="2476"/>
                </a:lnTo>
                <a:lnTo>
                  <a:pt x="17576" y="2474"/>
                </a:lnTo>
                <a:lnTo>
                  <a:pt x="17622" y="2470"/>
                </a:lnTo>
                <a:lnTo>
                  <a:pt x="17666" y="2464"/>
                </a:lnTo>
                <a:lnTo>
                  <a:pt x="17706" y="2458"/>
                </a:lnTo>
                <a:lnTo>
                  <a:pt x="17746" y="2450"/>
                </a:lnTo>
                <a:lnTo>
                  <a:pt x="17784" y="2440"/>
                </a:lnTo>
                <a:lnTo>
                  <a:pt x="17820" y="2430"/>
                </a:lnTo>
                <a:lnTo>
                  <a:pt x="17856" y="2418"/>
                </a:lnTo>
                <a:lnTo>
                  <a:pt x="17888" y="2406"/>
                </a:lnTo>
                <a:lnTo>
                  <a:pt x="17920" y="2392"/>
                </a:lnTo>
                <a:lnTo>
                  <a:pt x="17950" y="2376"/>
                </a:lnTo>
                <a:lnTo>
                  <a:pt x="17978" y="2358"/>
                </a:lnTo>
                <a:lnTo>
                  <a:pt x="18004" y="2340"/>
                </a:lnTo>
                <a:lnTo>
                  <a:pt x="18030" y="2320"/>
                </a:lnTo>
                <a:lnTo>
                  <a:pt x="18052" y="2300"/>
                </a:lnTo>
                <a:lnTo>
                  <a:pt x="18074" y="2276"/>
                </a:lnTo>
                <a:lnTo>
                  <a:pt x="18094" y="2252"/>
                </a:lnTo>
                <a:lnTo>
                  <a:pt x="18112" y="2226"/>
                </a:lnTo>
                <a:lnTo>
                  <a:pt x="18130" y="2200"/>
                </a:lnTo>
                <a:lnTo>
                  <a:pt x="18144" y="2170"/>
                </a:lnTo>
                <a:lnTo>
                  <a:pt x="18158" y="2140"/>
                </a:lnTo>
                <a:lnTo>
                  <a:pt x="18172" y="2108"/>
                </a:lnTo>
                <a:lnTo>
                  <a:pt x="18182" y="2076"/>
                </a:lnTo>
                <a:lnTo>
                  <a:pt x="18192" y="2040"/>
                </a:lnTo>
                <a:lnTo>
                  <a:pt x="18200" y="2004"/>
                </a:lnTo>
                <a:lnTo>
                  <a:pt x="18206" y="1966"/>
                </a:lnTo>
                <a:lnTo>
                  <a:pt x="18210" y="1926"/>
                </a:lnTo>
                <a:lnTo>
                  <a:pt x="18214" y="1884"/>
                </a:lnTo>
                <a:lnTo>
                  <a:pt x="18216" y="1840"/>
                </a:lnTo>
                <a:lnTo>
                  <a:pt x="18218" y="1796"/>
                </a:lnTo>
                <a:lnTo>
                  <a:pt x="18218" y="1796"/>
                </a:lnTo>
                <a:lnTo>
                  <a:pt x="18216" y="1646"/>
                </a:lnTo>
                <a:lnTo>
                  <a:pt x="18212" y="1488"/>
                </a:lnTo>
                <a:lnTo>
                  <a:pt x="18206" y="1346"/>
                </a:lnTo>
                <a:lnTo>
                  <a:pt x="18206" y="1242"/>
                </a:lnTo>
                <a:lnTo>
                  <a:pt x="18206" y="1242"/>
                </a:lnTo>
                <a:lnTo>
                  <a:pt x="18206" y="1186"/>
                </a:lnTo>
                <a:lnTo>
                  <a:pt x="18210" y="1116"/>
                </a:lnTo>
                <a:lnTo>
                  <a:pt x="18222" y="954"/>
                </a:lnTo>
                <a:lnTo>
                  <a:pt x="18238" y="784"/>
                </a:lnTo>
                <a:lnTo>
                  <a:pt x="18254" y="632"/>
                </a:lnTo>
                <a:close/>
                <a:moveTo>
                  <a:pt x="17234" y="1244"/>
                </a:moveTo>
                <a:lnTo>
                  <a:pt x="17234" y="1244"/>
                </a:lnTo>
                <a:lnTo>
                  <a:pt x="17234" y="1204"/>
                </a:lnTo>
                <a:lnTo>
                  <a:pt x="17238" y="1166"/>
                </a:lnTo>
                <a:lnTo>
                  <a:pt x="17246" y="1128"/>
                </a:lnTo>
                <a:lnTo>
                  <a:pt x="17254" y="1094"/>
                </a:lnTo>
                <a:lnTo>
                  <a:pt x="17266" y="1062"/>
                </a:lnTo>
                <a:lnTo>
                  <a:pt x="17282" y="1032"/>
                </a:lnTo>
                <a:lnTo>
                  <a:pt x="17298" y="1004"/>
                </a:lnTo>
                <a:lnTo>
                  <a:pt x="17318" y="978"/>
                </a:lnTo>
                <a:lnTo>
                  <a:pt x="17342" y="956"/>
                </a:lnTo>
                <a:lnTo>
                  <a:pt x="17366" y="936"/>
                </a:lnTo>
                <a:lnTo>
                  <a:pt x="17394" y="918"/>
                </a:lnTo>
                <a:lnTo>
                  <a:pt x="17424" y="904"/>
                </a:lnTo>
                <a:lnTo>
                  <a:pt x="17456" y="892"/>
                </a:lnTo>
                <a:lnTo>
                  <a:pt x="17490" y="884"/>
                </a:lnTo>
                <a:lnTo>
                  <a:pt x="17526" y="878"/>
                </a:lnTo>
                <a:lnTo>
                  <a:pt x="17566" y="878"/>
                </a:lnTo>
                <a:lnTo>
                  <a:pt x="17566" y="878"/>
                </a:lnTo>
                <a:lnTo>
                  <a:pt x="17604" y="878"/>
                </a:lnTo>
                <a:lnTo>
                  <a:pt x="17638" y="884"/>
                </a:lnTo>
                <a:lnTo>
                  <a:pt x="17672" y="890"/>
                </a:lnTo>
                <a:lnTo>
                  <a:pt x="17702" y="900"/>
                </a:lnTo>
                <a:lnTo>
                  <a:pt x="17730" y="914"/>
                </a:lnTo>
                <a:lnTo>
                  <a:pt x="17756" y="930"/>
                </a:lnTo>
                <a:lnTo>
                  <a:pt x="17780" y="948"/>
                </a:lnTo>
                <a:lnTo>
                  <a:pt x="17802" y="970"/>
                </a:lnTo>
                <a:lnTo>
                  <a:pt x="17822" y="994"/>
                </a:lnTo>
                <a:lnTo>
                  <a:pt x="17838" y="1022"/>
                </a:lnTo>
                <a:lnTo>
                  <a:pt x="17854" y="1052"/>
                </a:lnTo>
                <a:lnTo>
                  <a:pt x="17866" y="1084"/>
                </a:lnTo>
                <a:lnTo>
                  <a:pt x="17874" y="1120"/>
                </a:lnTo>
                <a:lnTo>
                  <a:pt x="17882" y="1158"/>
                </a:lnTo>
                <a:lnTo>
                  <a:pt x="17886" y="1198"/>
                </a:lnTo>
                <a:lnTo>
                  <a:pt x="17886" y="1242"/>
                </a:lnTo>
                <a:lnTo>
                  <a:pt x="17886" y="1242"/>
                </a:lnTo>
                <a:lnTo>
                  <a:pt x="17886" y="1288"/>
                </a:lnTo>
                <a:lnTo>
                  <a:pt x="17882" y="1334"/>
                </a:lnTo>
                <a:lnTo>
                  <a:pt x="17874" y="1376"/>
                </a:lnTo>
                <a:lnTo>
                  <a:pt x="17866" y="1416"/>
                </a:lnTo>
                <a:lnTo>
                  <a:pt x="17854" y="1452"/>
                </a:lnTo>
                <a:lnTo>
                  <a:pt x="17840" y="1488"/>
                </a:lnTo>
                <a:lnTo>
                  <a:pt x="17824" y="1520"/>
                </a:lnTo>
                <a:lnTo>
                  <a:pt x="17804" y="1550"/>
                </a:lnTo>
                <a:lnTo>
                  <a:pt x="17782" y="1576"/>
                </a:lnTo>
                <a:lnTo>
                  <a:pt x="17758" y="1598"/>
                </a:lnTo>
                <a:lnTo>
                  <a:pt x="17732" y="1618"/>
                </a:lnTo>
                <a:lnTo>
                  <a:pt x="17702" y="1636"/>
                </a:lnTo>
                <a:lnTo>
                  <a:pt x="17672" y="1648"/>
                </a:lnTo>
                <a:lnTo>
                  <a:pt x="17638" y="1658"/>
                </a:lnTo>
                <a:lnTo>
                  <a:pt x="17602" y="1664"/>
                </a:lnTo>
                <a:lnTo>
                  <a:pt x="17564" y="1666"/>
                </a:lnTo>
                <a:lnTo>
                  <a:pt x="17564" y="1666"/>
                </a:lnTo>
                <a:lnTo>
                  <a:pt x="17528" y="1664"/>
                </a:lnTo>
                <a:lnTo>
                  <a:pt x="17492" y="1658"/>
                </a:lnTo>
                <a:lnTo>
                  <a:pt x="17460" y="1648"/>
                </a:lnTo>
                <a:lnTo>
                  <a:pt x="17428" y="1634"/>
                </a:lnTo>
                <a:lnTo>
                  <a:pt x="17400" y="1616"/>
                </a:lnTo>
                <a:lnTo>
                  <a:pt x="17372" y="1596"/>
                </a:lnTo>
                <a:lnTo>
                  <a:pt x="17346" y="1572"/>
                </a:lnTo>
                <a:lnTo>
                  <a:pt x="17324" y="1544"/>
                </a:lnTo>
                <a:lnTo>
                  <a:pt x="17304" y="1516"/>
                </a:lnTo>
                <a:lnTo>
                  <a:pt x="17286" y="1484"/>
                </a:lnTo>
                <a:lnTo>
                  <a:pt x="17270" y="1448"/>
                </a:lnTo>
                <a:lnTo>
                  <a:pt x="17256" y="1412"/>
                </a:lnTo>
                <a:lnTo>
                  <a:pt x="17246" y="1372"/>
                </a:lnTo>
                <a:lnTo>
                  <a:pt x="17240" y="1332"/>
                </a:lnTo>
                <a:lnTo>
                  <a:pt x="17234" y="1288"/>
                </a:lnTo>
                <a:lnTo>
                  <a:pt x="17234" y="1244"/>
                </a:lnTo>
                <a:lnTo>
                  <a:pt x="17234" y="1244"/>
                </a:lnTo>
                <a:close/>
                <a:moveTo>
                  <a:pt x="15510" y="1894"/>
                </a:moveTo>
                <a:lnTo>
                  <a:pt x="15866" y="1894"/>
                </a:lnTo>
                <a:lnTo>
                  <a:pt x="15866" y="1894"/>
                </a:lnTo>
                <a:lnTo>
                  <a:pt x="15858" y="1670"/>
                </a:lnTo>
                <a:lnTo>
                  <a:pt x="15854" y="1562"/>
                </a:lnTo>
                <a:lnTo>
                  <a:pt x="15852" y="1474"/>
                </a:lnTo>
                <a:lnTo>
                  <a:pt x="15852" y="1318"/>
                </a:lnTo>
                <a:lnTo>
                  <a:pt x="15852" y="1318"/>
                </a:lnTo>
                <a:lnTo>
                  <a:pt x="15854" y="1264"/>
                </a:lnTo>
                <a:lnTo>
                  <a:pt x="15856" y="1214"/>
                </a:lnTo>
                <a:lnTo>
                  <a:pt x="15860" y="1168"/>
                </a:lnTo>
                <a:lnTo>
                  <a:pt x="15864" y="1124"/>
                </a:lnTo>
                <a:lnTo>
                  <a:pt x="15872" y="1084"/>
                </a:lnTo>
                <a:lnTo>
                  <a:pt x="15880" y="1048"/>
                </a:lnTo>
                <a:lnTo>
                  <a:pt x="15892" y="1016"/>
                </a:lnTo>
                <a:lnTo>
                  <a:pt x="15906" y="986"/>
                </a:lnTo>
                <a:lnTo>
                  <a:pt x="15922" y="960"/>
                </a:lnTo>
                <a:lnTo>
                  <a:pt x="15940" y="938"/>
                </a:lnTo>
                <a:lnTo>
                  <a:pt x="15962" y="920"/>
                </a:lnTo>
                <a:lnTo>
                  <a:pt x="15986" y="904"/>
                </a:lnTo>
                <a:lnTo>
                  <a:pt x="16014" y="892"/>
                </a:lnTo>
                <a:lnTo>
                  <a:pt x="16046" y="884"/>
                </a:lnTo>
                <a:lnTo>
                  <a:pt x="16080" y="878"/>
                </a:lnTo>
                <a:lnTo>
                  <a:pt x="16118" y="878"/>
                </a:lnTo>
                <a:lnTo>
                  <a:pt x="16118" y="878"/>
                </a:lnTo>
                <a:lnTo>
                  <a:pt x="16146" y="878"/>
                </a:lnTo>
                <a:lnTo>
                  <a:pt x="16172" y="884"/>
                </a:lnTo>
                <a:lnTo>
                  <a:pt x="16196" y="892"/>
                </a:lnTo>
                <a:lnTo>
                  <a:pt x="16218" y="902"/>
                </a:lnTo>
                <a:lnTo>
                  <a:pt x="16238" y="918"/>
                </a:lnTo>
                <a:lnTo>
                  <a:pt x="16254" y="934"/>
                </a:lnTo>
                <a:lnTo>
                  <a:pt x="16268" y="954"/>
                </a:lnTo>
                <a:lnTo>
                  <a:pt x="16282" y="976"/>
                </a:lnTo>
                <a:lnTo>
                  <a:pt x="16292" y="1000"/>
                </a:lnTo>
                <a:lnTo>
                  <a:pt x="16302" y="1028"/>
                </a:lnTo>
                <a:lnTo>
                  <a:pt x="16310" y="1058"/>
                </a:lnTo>
                <a:lnTo>
                  <a:pt x="16316" y="1088"/>
                </a:lnTo>
                <a:lnTo>
                  <a:pt x="16320" y="1122"/>
                </a:lnTo>
                <a:lnTo>
                  <a:pt x="16322" y="1158"/>
                </a:lnTo>
                <a:lnTo>
                  <a:pt x="16324" y="1196"/>
                </a:lnTo>
                <a:lnTo>
                  <a:pt x="16326" y="1234"/>
                </a:lnTo>
                <a:lnTo>
                  <a:pt x="16326" y="1474"/>
                </a:lnTo>
                <a:lnTo>
                  <a:pt x="16326" y="1474"/>
                </a:lnTo>
                <a:lnTo>
                  <a:pt x="16326" y="1580"/>
                </a:lnTo>
                <a:lnTo>
                  <a:pt x="16330" y="1684"/>
                </a:lnTo>
                <a:lnTo>
                  <a:pt x="16338" y="1894"/>
                </a:lnTo>
                <a:lnTo>
                  <a:pt x="16680" y="1894"/>
                </a:lnTo>
                <a:lnTo>
                  <a:pt x="16680" y="1894"/>
                </a:lnTo>
                <a:lnTo>
                  <a:pt x="16670" y="1784"/>
                </a:lnTo>
                <a:lnTo>
                  <a:pt x="16662" y="1670"/>
                </a:lnTo>
                <a:lnTo>
                  <a:pt x="16658" y="1562"/>
                </a:lnTo>
                <a:lnTo>
                  <a:pt x="16656" y="1474"/>
                </a:lnTo>
                <a:lnTo>
                  <a:pt x="16656" y="1186"/>
                </a:lnTo>
                <a:lnTo>
                  <a:pt x="16656" y="1186"/>
                </a:lnTo>
                <a:lnTo>
                  <a:pt x="16654" y="1122"/>
                </a:lnTo>
                <a:lnTo>
                  <a:pt x="16650" y="1060"/>
                </a:lnTo>
                <a:lnTo>
                  <a:pt x="16644" y="1002"/>
                </a:lnTo>
                <a:lnTo>
                  <a:pt x="16634" y="948"/>
                </a:lnTo>
                <a:lnTo>
                  <a:pt x="16622" y="896"/>
                </a:lnTo>
                <a:lnTo>
                  <a:pt x="16606" y="848"/>
                </a:lnTo>
                <a:lnTo>
                  <a:pt x="16586" y="806"/>
                </a:lnTo>
                <a:lnTo>
                  <a:pt x="16576" y="784"/>
                </a:lnTo>
                <a:lnTo>
                  <a:pt x="16564" y="766"/>
                </a:lnTo>
                <a:lnTo>
                  <a:pt x="16552" y="748"/>
                </a:lnTo>
                <a:lnTo>
                  <a:pt x="16538" y="730"/>
                </a:lnTo>
                <a:lnTo>
                  <a:pt x="16524" y="714"/>
                </a:lnTo>
                <a:lnTo>
                  <a:pt x="16508" y="698"/>
                </a:lnTo>
                <a:lnTo>
                  <a:pt x="16492" y="684"/>
                </a:lnTo>
                <a:lnTo>
                  <a:pt x="16474" y="672"/>
                </a:lnTo>
                <a:lnTo>
                  <a:pt x="16456" y="660"/>
                </a:lnTo>
                <a:lnTo>
                  <a:pt x="16436" y="648"/>
                </a:lnTo>
                <a:lnTo>
                  <a:pt x="16416" y="640"/>
                </a:lnTo>
                <a:lnTo>
                  <a:pt x="16396" y="632"/>
                </a:lnTo>
                <a:lnTo>
                  <a:pt x="16372" y="624"/>
                </a:lnTo>
                <a:lnTo>
                  <a:pt x="16350" y="618"/>
                </a:lnTo>
                <a:lnTo>
                  <a:pt x="16324" y="614"/>
                </a:lnTo>
                <a:lnTo>
                  <a:pt x="16300" y="610"/>
                </a:lnTo>
                <a:lnTo>
                  <a:pt x="16272" y="608"/>
                </a:lnTo>
                <a:lnTo>
                  <a:pt x="16244" y="608"/>
                </a:lnTo>
                <a:lnTo>
                  <a:pt x="16244" y="608"/>
                </a:lnTo>
                <a:lnTo>
                  <a:pt x="16200" y="610"/>
                </a:lnTo>
                <a:lnTo>
                  <a:pt x="16158" y="614"/>
                </a:lnTo>
                <a:lnTo>
                  <a:pt x="16120" y="620"/>
                </a:lnTo>
                <a:lnTo>
                  <a:pt x="16084" y="628"/>
                </a:lnTo>
                <a:lnTo>
                  <a:pt x="16050" y="638"/>
                </a:lnTo>
                <a:lnTo>
                  <a:pt x="16020" y="650"/>
                </a:lnTo>
                <a:lnTo>
                  <a:pt x="15992" y="664"/>
                </a:lnTo>
                <a:lnTo>
                  <a:pt x="15966" y="680"/>
                </a:lnTo>
                <a:lnTo>
                  <a:pt x="15940" y="696"/>
                </a:lnTo>
                <a:lnTo>
                  <a:pt x="15918" y="712"/>
                </a:lnTo>
                <a:lnTo>
                  <a:pt x="15896" y="730"/>
                </a:lnTo>
                <a:lnTo>
                  <a:pt x="15876" y="748"/>
                </a:lnTo>
                <a:lnTo>
                  <a:pt x="15838" y="784"/>
                </a:lnTo>
                <a:lnTo>
                  <a:pt x="15804" y="818"/>
                </a:lnTo>
                <a:lnTo>
                  <a:pt x="15804" y="818"/>
                </a:lnTo>
                <a:lnTo>
                  <a:pt x="15792" y="770"/>
                </a:lnTo>
                <a:lnTo>
                  <a:pt x="15782" y="724"/>
                </a:lnTo>
                <a:lnTo>
                  <a:pt x="15772" y="680"/>
                </a:lnTo>
                <a:lnTo>
                  <a:pt x="15760" y="638"/>
                </a:lnTo>
                <a:lnTo>
                  <a:pt x="15448" y="662"/>
                </a:lnTo>
                <a:lnTo>
                  <a:pt x="15448" y="662"/>
                </a:lnTo>
                <a:lnTo>
                  <a:pt x="15476" y="792"/>
                </a:lnTo>
                <a:lnTo>
                  <a:pt x="15490" y="856"/>
                </a:lnTo>
                <a:lnTo>
                  <a:pt x="15500" y="920"/>
                </a:lnTo>
                <a:lnTo>
                  <a:pt x="15510" y="982"/>
                </a:lnTo>
                <a:lnTo>
                  <a:pt x="15516" y="1046"/>
                </a:lnTo>
                <a:lnTo>
                  <a:pt x="15520" y="1112"/>
                </a:lnTo>
                <a:lnTo>
                  <a:pt x="15522" y="1178"/>
                </a:lnTo>
                <a:lnTo>
                  <a:pt x="15522" y="1474"/>
                </a:lnTo>
                <a:lnTo>
                  <a:pt x="15522" y="1474"/>
                </a:lnTo>
                <a:lnTo>
                  <a:pt x="15522" y="1580"/>
                </a:lnTo>
                <a:lnTo>
                  <a:pt x="15518" y="1684"/>
                </a:lnTo>
                <a:lnTo>
                  <a:pt x="15510" y="1894"/>
                </a:lnTo>
                <a:close/>
              </a:path>
            </a:pathLst>
          </a:custGeom>
          <a:solidFill>
            <a:schemeClr val="bg1"/>
          </a:solidFill>
          <a:ln w="9525">
            <a:noFill/>
            <a:round/>
            <a:headEnd/>
            <a:tailEnd/>
          </a:ln>
        </p:spPr>
        <p:txBody>
          <a:bodyPr vert="horz" wrap="square" lIns="82920" tIns="41460" rIns="82920" bIns="41460" numCol="1" anchor="t" anchorCtr="0" compatLnSpc="1">
            <a:prstTxWarp prst="textNoShape">
              <a:avLst/>
            </a:prstTxWarp>
          </a:bodyPr>
          <a:lstStyle/>
          <a:p>
            <a:endParaRPr lang="en-GB" sz="1632" dirty="0">
              <a:solidFill>
                <a:srgbClr val="222223"/>
              </a:solidFill>
            </a:endParaRPr>
          </a:p>
        </p:txBody>
      </p:sp>
      <p:sp>
        <p:nvSpPr>
          <p:cNvPr id="6" name="TextBox 5">
            <a:extLst>
              <a:ext uri="{FF2B5EF4-FFF2-40B4-BE49-F238E27FC236}">
                <a16:creationId xmlns:a16="http://schemas.microsoft.com/office/drawing/2014/main" id="{AE6E70D1-FA3D-43B6-88EE-B8AF5D0F4A94}"/>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4232861576"/>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2_Presentation - Cover - Full Imag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62735" y="162706"/>
            <a:ext cx="11884699" cy="6531153"/>
          </a:xfrm>
          <a:prstGeom prst="rect">
            <a:avLst/>
          </a:prstGeom>
          <a:solidFill>
            <a:schemeClr val="accent2"/>
          </a:solidFill>
        </p:spPr>
        <p:txBody>
          <a:bodyPr>
            <a:normAutofit/>
          </a:bodyPr>
          <a:lstStyle>
            <a:lvl1pPr marL="0" indent="0">
              <a:buNone/>
              <a:defRPr sz="1723" b="0" baseline="0">
                <a:solidFill>
                  <a:schemeClr val="tx1"/>
                </a:solidFill>
              </a:defRPr>
            </a:lvl1pPr>
          </a:lstStyle>
          <a:p>
            <a:r>
              <a:rPr lang="en-GB" dirty="0"/>
              <a:t>Click icon to place image (or select frame and copy/paste image into it)</a:t>
            </a:r>
          </a:p>
        </p:txBody>
      </p:sp>
      <p:sp>
        <p:nvSpPr>
          <p:cNvPr id="69" name="Text Placeholder 68"/>
          <p:cNvSpPr>
            <a:spLocks noGrp="1"/>
          </p:cNvSpPr>
          <p:nvPr>
            <p:ph type="body" sz="quarter" idx="10" hasCustomPrompt="1"/>
          </p:nvPr>
        </p:nvSpPr>
        <p:spPr bwMode="gray">
          <a:xfrm>
            <a:off x="489867" y="4082107"/>
            <a:ext cx="5582136" cy="1249243"/>
          </a:xfrm>
          <a:prstGeom prst="rect">
            <a:avLst/>
          </a:prstGeom>
        </p:spPr>
        <p:txBody>
          <a:bodyPr wrap="square" lIns="82819" tIns="41410" rIns="82819" bIns="41410">
            <a:noAutofit/>
          </a:bodyPr>
          <a:lstStyle>
            <a:lvl1pPr marL="0" indent="0">
              <a:spcBef>
                <a:spcPts val="1252"/>
              </a:spcBef>
              <a:buNone/>
              <a:defRPr sz="1723">
                <a:solidFill>
                  <a:schemeClr val="tx1"/>
                </a:solidFill>
              </a:defRPr>
            </a:lvl1pPr>
            <a:lvl2pPr marL="476844" indent="0">
              <a:buNone/>
              <a:defRPr>
                <a:solidFill>
                  <a:schemeClr val="bg1"/>
                </a:solidFill>
              </a:defRPr>
            </a:lvl2pPr>
            <a:lvl3pPr marL="953687" indent="0">
              <a:buNone/>
              <a:defRPr>
                <a:solidFill>
                  <a:schemeClr val="bg1"/>
                </a:solidFill>
              </a:defRPr>
            </a:lvl3pPr>
            <a:lvl4pPr marL="1430531" indent="0">
              <a:buNone/>
              <a:defRPr>
                <a:solidFill>
                  <a:schemeClr val="bg1"/>
                </a:solidFill>
              </a:defRPr>
            </a:lvl4pPr>
            <a:lvl5pPr marL="1907375" indent="0">
              <a:buNone/>
              <a:defRPr>
                <a:solidFill>
                  <a:schemeClr val="bg1"/>
                </a:solidFill>
              </a:defRPr>
            </a:lvl5pPr>
          </a:lstStyle>
          <a:p>
            <a:pPr lvl="0"/>
            <a:r>
              <a:rPr lang="en-US" dirty="0"/>
              <a:t>Click to add text</a:t>
            </a:r>
            <a:endParaRPr lang="en-GB" dirty="0"/>
          </a:p>
        </p:txBody>
      </p:sp>
      <p:sp>
        <p:nvSpPr>
          <p:cNvPr id="9" name="Subtitle 2"/>
          <p:cNvSpPr>
            <a:spLocks noGrp="1"/>
          </p:cNvSpPr>
          <p:nvPr>
            <p:ph type="subTitle" idx="1" hasCustomPrompt="1"/>
          </p:nvPr>
        </p:nvSpPr>
        <p:spPr bwMode="gray">
          <a:xfrm>
            <a:off x="489867" y="3494311"/>
            <a:ext cx="3245342" cy="474505"/>
          </a:xfrm>
          <a:prstGeom prst="rect">
            <a:avLst/>
          </a:prstGeom>
          <a:solidFill>
            <a:schemeClr val="tx1"/>
          </a:solidFill>
        </p:spPr>
        <p:txBody>
          <a:bodyPr wrap="none" lIns="82819" tIns="41410" rIns="82819" bIns="41410" rtlCol="0" anchor="t">
            <a:spAutoFit/>
          </a:bodyPr>
          <a:lstStyle>
            <a:lvl1pPr marL="0" indent="0">
              <a:lnSpc>
                <a:spcPct val="100000"/>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ext Placeholder 5"/>
          <p:cNvSpPr>
            <a:spLocks noGrp="1"/>
          </p:cNvSpPr>
          <p:nvPr>
            <p:ph type="body" sz="quarter" idx="13" hasCustomPrompt="1"/>
          </p:nvPr>
        </p:nvSpPr>
        <p:spPr>
          <a:xfrm>
            <a:off x="489867" y="2141077"/>
            <a:ext cx="2942491" cy="613929"/>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2</a:t>
            </a:r>
          </a:p>
        </p:txBody>
      </p:sp>
      <p:sp>
        <p:nvSpPr>
          <p:cNvPr id="13" name="Text Placeholder 5"/>
          <p:cNvSpPr>
            <a:spLocks noGrp="1"/>
          </p:cNvSpPr>
          <p:nvPr>
            <p:ph type="body" sz="quarter" idx="16" hasCustomPrompt="1"/>
          </p:nvPr>
        </p:nvSpPr>
        <p:spPr>
          <a:xfrm>
            <a:off x="489867" y="1482810"/>
            <a:ext cx="2942491" cy="613929"/>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89"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1</a:t>
            </a:r>
          </a:p>
        </p:txBody>
      </p:sp>
      <p:sp>
        <p:nvSpPr>
          <p:cNvPr id="15" name="TextBox 14"/>
          <p:cNvSpPr txBox="1"/>
          <p:nvPr userDrawn="1"/>
        </p:nvSpPr>
        <p:spPr>
          <a:xfrm>
            <a:off x="489865" y="5452712"/>
            <a:ext cx="5591011" cy="357983"/>
          </a:xfrm>
          <a:prstGeom prst="rect">
            <a:avLst/>
          </a:prstGeom>
          <a:noFill/>
        </p:spPr>
        <p:txBody>
          <a:bodyPr wrap="square" lIns="0" tIns="0" rIns="0" bIns="0" rtlCol="0">
            <a:spAutoFit/>
          </a:bodyPr>
          <a:lstStyle/>
          <a:p>
            <a:pPr lvl="0">
              <a:lnSpc>
                <a:spcPct val="110000"/>
              </a:lnSpc>
              <a:spcBef>
                <a:spcPts val="2176"/>
              </a:spcBef>
              <a:buClr>
                <a:schemeClr val="bg2"/>
              </a:buClr>
            </a:pPr>
            <a:r>
              <a:rPr lang="en-GB" sz="1088" dirty="0">
                <a:solidFill>
                  <a:schemeClr val="tx1"/>
                </a:solidFill>
                <a:latin typeface="Calibri" pitchFamily="34" charset="0"/>
              </a:rPr>
              <a:t>© 2016 Ipsos.  All rights reserved. Contains Ipsos' Confidential and Proprietary information and may not be disclosed or reproduced without the prior written consent of Ipsos.</a:t>
            </a:r>
            <a:endParaRPr lang="en-GB" sz="1088" dirty="0">
              <a:solidFill>
                <a:schemeClr val="tx1"/>
              </a:solidFill>
            </a:endParaRPr>
          </a:p>
        </p:txBody>
      </p:sp>
      <p:sp>
        <p:nvSpPr>
          <p:cNvPr id="14" name="TextBox 13"/>
          <p:cNvSpPr txBox="1"/>
          <p:nvPr userDrawn="1"/>
        </p:nvSpPr>
        <p:spPr>
          <a:xfrm>
            <a:off x="11663052" y="6711426"/>
            <a:ext cx="386521" cy="127151"/>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5" dirty="0">
              <a:solidFill>
                <a:schemeClr val="tx1"/>
              </a:solidFill>
              <a:latin typeface="Segoe UI Light" panose="020B0502040204020203" pitchFamily="34" charset="0"/>
            </a:endParaRPr>
          </a:p>
        </p:txBody>
      </p:sp>
      <p:pic>
        <p:nvPicPr>
          <p:cNvPr id="16" name="Picture 1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5" y="6032000"/>
            <a:ext cx="445939" cy="359168"/>
          </a:xfrm>
          <a:prstGeom prst="rect">
            <a:avLst/>
          </a:prstGeom>
        </p:spPr>
      </p:pic>
      <p:pic>
        <p:nvPicPr>
          <p:cNvPr id="17"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3E8EC89-6F2D-4D73-B2B1-E594E99E2F9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1638175646"/>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2_Fly - v5">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bwMode="gray">
          <a:xfrm>
            <a:off x="162735" y="162703"/>
            <a:ext cx="11884699" cy="326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04" tIns="75103" rIns="150204" bIns="75103"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1" dirty="0">
              <a:solidFill>
                <a:schemeClr val="bg1"/>
              </a:solidFill>
              <a:latin typeface="Segoe UI Light" panose="020B0502040204020203" pitchFamily="34" charset="0"/>
            </a:endParaRPr>
          </a:p>
        </p:txBody>
      </p:sp>
      <p:sp>
        <p:nvSpPr>
          <p:cNvPr id="69" name="Text Placeholder 68"/>
          <p:cNvSpPr>
            <a:spLocks noGrp="1"/>
          </p:cNvSpPr>
          <p:nvPr>
            <p:ph type="body" sz="quarter" idx="10" hasCustomPrompt="1"/>
          </p:nvPr>
        </p:nvSpPr>
        <p:spPr bwMode="black">
          <a:xfrm>
            <a:off x="489866" y="4965178"/>
            <a:ext cx="11213925" cy="903565"/>
          </a:xfrm>
          <a:prstGeom prst="rect">
            <a:avLst/>
          </a:prstGeom>
        </p:spPr>
        <p:txBody>
          <a:bodyPr wrap="square" lIns="82819" tIns="41410" rIns="82819" bIns="41410">
            <a:normAutofit/>
          </a:bodyPr>
          <a:lstStyle>
            <a:lvl1pPr marL="0" indent="0">
              <a:spcBef>
                <a:spcPts val="1252"/>
              </a:spcBef>
              <a:buNone/>
              <a:defRPr sz="1723">
                <a:solidFill>
                  <a:schemeClr val="tx1"/>
                </a:solidFill>
              </a:defRPr>
            </a:lvl1pPr>
            <a:lvl2pPr marL="476844" indent="0">
              <a:buNone/>
              <a:defRPr>
                <a:solidFill>
                  <a:schemeClr val="bg1"/>
                </a:solidFill>
              </a:defRPr>
            </a:lvl2pPr>
            <a:lvl3pPr marL="953687" indent="0">
              <a:buNone/>
              <a:defRPr>
                <a:solidFill>
                  <a:schemeClr val="bg1"/>
                </a:solidFill>
              </a:defRPr>
            </a:lvl3pPr>
            <a:lvl4pPr marL="1430531" indent="0">
              <a:buNone/>
              <a:defRPr>
                <a:solidFill>
                  <a:schemeClr val="bg1"/>
                </a:solidFill>
              </a:defRPr>
            </a:lvl4pPr>
            <a:lvl5pPr marL="1907375" indent="0">
              <a:buNone/>
              <a:defRPr>
                <a:solidFill>
                  <a:schemeClr val="bg1"/>
                </a:solidFill>
              </a:defRPr>
            </a:lvl5pPr>
          </a:lstStyle>
          <a:p>
            <a:pPr lvl="0"/>
            <a:r>
              <a:rPr lang="en-US" dirty="0"/>
              <a:t>Click to add text</a:t>
            </a:r>
            <a:endParaRPr lang="en-GB" dirty="0"/>
          </a:p>
        </p:txBody>
      </p:sp>
      <p:sp>
        <p:nvSpPr>
          <p:cNvPr id="8" name="Picture Placeholder 7"/>
          <p:cNvSpPr>
            <a:spLocks noGrp="1"/>
          </p:cNvSpPr>
          <p:nvPr>
            <p:ph type="pic" sz="quarter" idx="11" hasCustomPrompt="1"/>
          </p:nvPr>
        </p:nvSpPr>
        <p:spPr>
          <a:xfrm>
            <a:off x="162738" y="162705"/>
            <a:ext cx="11865093" cy="3184667"/>
          </a:xfrm>
          <a:prstGeom prst="rect">
            <a:avLst/>
          </a:prstGeom>
          <a:solidFill>
            <a:schemeClr val="bg1">
              <a:lumMod val="95000"/>
            </a:schemeClr>
          </a:solidFill>
        </p:spPr>
        <p:txBody>
          <a:bodyPr>
            <a:normAutofit/>
          </a:bodyPr>
          <a:lstStyle>
            <a:lvl1pPr marL="0" indent="0">
              <a:buNone/>
              <a:defRPr sz="1451" baseline="0"/>
            </a:lvl1pPr>
          </a:lstStyle>
          <a:p>
            <a:r>
              <a:rPr lang="en-GB" dirty="0"/>
              <a:t>Picture placeholder – insert image here</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1" rIns="130583" bIns="65291"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9" name="Title 1"/>
          <p:cNvSpPr>
            <a:spLocks noGrp="1"/>
          </p:cNvSpPr>
          <p:nvPr>
            <p:ph type="ctrTitle" hasCustomPrompt="1"/>
          </p:nvPr>
        </p:nvSpPr>
        <p:spPr bwMode="gray">
          <a:xfrm>
            <a:off x="489865" y="3733914"/>
            <a:ext cx="3899496" cy="502445"/>
          </a:xfrm>
          <a:prstGeom prst="rect">
            <a:avLst/>
          </a:prstGeom>
          <a:solidFill>
            <a:schemeClr val="accent3"/>
          </a:solidFill>
        </p:spPr>
        <p:txBody>
          <a:bodyPr wrap="none" lIns="82819" tIns="0" rIns="82819" bIns="0" rtlCol="0" anchor="ctr">
            <a:spAutoFit/>
          </a:bodyPr>
          <a:lstStyle>
            <a:lvl1pPr>
              <a:buFontTx/>
              <a:buNone/>
              <a:defRPr lang="en-GB" b="0" dirty="0"/>
            </a:lvl1pPr>
          </a:lstStyle>
          <a:p>
            <a:pPr marL="0" lvl="0" indent="0" algn="l">
              <a:spcBef>
                <a:spcPct val="20000"/>
              </a:spcBef>
              <a:buFont typeface="Arial" panose="020B0604020202020204" pitchFamily="34" charset="0"/>
            </a:pPr>
            <a:r>
              <a:rPr lang="en-US" dirty="0"/>
              <a:t>Click to edit title</a:t>
            </a:r>
            <a:endParaRPr lang="en-GB" dirty="0"/>
          </a:p>
        </p:txBody>
      </p:sp>
      <p:sp>
        <p:nvSpPr>
          <p:cNvPr id="20" name="Text Placeholder 5"/>
          <p:cNvSpPr>
            <a:spLocks noGrp="1"/>
          </p:cNvSpPr>
          <p:nvPr>
            <p:ph type="body" sz="quarter" idx="12" hasCustomPrompt="1"/>
          </p:nvPr>
        </p:nvSpPr>
        <p:spPr>
          <a:xfrm>
            <a:off x="489867" y="4357071"/>
            <a:ext cx="3150790" cy="390876"/>
          </a:xfrm>
          <a:prstGeom prst="rect">
            <a:avLst/>
          </a:prstGeom>
          <a:solidFill>
            <a:schemeClr val="tx1"/>
          </a:solidFill>
        </p:spPr>
        <p:txBody>
          <a:bodyPr vert="horz" wrap="none" lIns="72000" tIns="0" rIns="0" bIns="0" rtlCol="0">
            <a:spAutoFit/>
          </a:bodyPr>
          <a:lstStyle>
            <a:lvl1pPr>
              <a:defRPr lang="en-US" sz="2540" b="1" dirty="0" smtClean="0">
                <a:solidFill>
                  <a:schemeClr val="bg1"/>
                </a:solidFill>
                <a:latin typeface="+mj-lt"/>
              </a:defRPr>
            </a:lvl1pPr>
          </a:lstStyle>
          <a:p>
            <a:pPr marL="0" lvl="0" indent="0">
              <a:lnSpc>
                <a:spcPct val="100000"/>
              </a:lnSpc>
              <a:spcBef>
                <a:spcPts val="544"/>
              </a:spcBef>
              <a:spcAft>
                <a:spcPts val="0"/>
              </a:spcAft>
              <a:buNone/>
            </a:pPr>
            <a:r>
              <a:rPr lang="en-US" dirty="0"/>
              <a:t>Click to edit subtitle</a:t>
            </a:r>
          </a:p>
        </p:txBody>
      </p:sp>
      <p:sp>
        <p:nvSpPr>
          <p:cNvPr id="18" name="Rectangle 17"/>
          <p:cNvSpPr/>
          <p:nvPr userDrawn="1"/>
        </p:nvSpPr>
        <p:spPr bwMode="gray">
          <a:xfrm>
            <a:off x="1" y="3347371"/>
            <a:ext cx="12105683" cy="163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583" tIns="65291" rIns="130583" bIns="65291"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7" name="TextBox 16"/>
          <p:cNvSpPr txBox="1"/>
          <p:nvPr userDrawn="1"/>
        </p:nvSpPr>
        <p:spPr>
          <a:xfrm>
            <a:off x="11663052" y="6711426"/>
            <a:ext cx="386521" cy="127151"/>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5"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5" y="6032000"/>
            <a:ext cx="445939" cy="359168"/>
          </a:xfrm>
          <a:prstGeom prst="rect">
            <a:avLst/>
          </a:prstGeom>
        </p:spPr>
      </p:pic>
      <p:pic>
        <p:nvPicPr>
          <p:cNvPr id="15"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DC94EBC2-84CF-4165-84AA-A499153D9F5C}"/>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Tree>
    <p:extLst>
      <p:ext uri="{BB962C8B-B14F-4D97-AF65-F5344CB8AC3E}">
        <p14:creationId xmlns:p14="http://schemas.microsoft.com/office/powerpoint/2010/main" val="440976928"/>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375720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489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3662436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Title, Subtitle, Full Page Content">
    <p:spTree>
      <p:nvGrpSpPr>
        <p:cNvPr id="1" name=""/>
        <p:cNvGrpSpPr/>
        <p:nvPr/>
      </p:nvGrpSpPr>
      <p:grpSpPr>
        <a:xfrm>
          <a:off x="0" y="0"/>
          <a:ext cx="0" cy="0"/>
          <a:chOff x="0" y="0"/>
          <a:chExt cx="0" cy="0"/>
        </a:xfrm>
      </p:grpSpPr>
      <p:sp>
        <p:nvSpPr>
          <p:cNvPr id="5" name="Content Placeholder 4"/>
          <p:cNvSpPr>
            <a:spLocks noGrp="1"/>
          </p:cNvSpPr>
          <p:nvPr>
            <p:ph sz="quarter" idx="11" hasCustomPrompt="1"/>
          </p:nvPr>
        </p:nvSpPr>
        <p:spPr>
          <a:xfrm>
            <a:off x="489866" y="2027855"/>
            <a:ext cx="11163933" cy="3833771"/>
          </a:xfrm>
          <a:prstGeom prst="rect">
            <a:avLst/>
          </a:prstGeo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102">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89747"/>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3715386489"/>
      </p:ext>
    </p:extLst>
  </p:cSld>
  <p:clrMapOvr>
    <a:masterClrMapping/>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2_Title, Subtitle, Full, Base, Source Page Content">
    <p:spTree>
      <p:nvGrpSpPr>
        <p:cNvPr id="1" name=""/>
        <p:cNvGrpSpPr/>
        <p:nvPr/>
      </p:nvGrpSpPr>
      <p:grpSpPr>
        <a:xfrm>
          <a:off x="0" y="0"/>
          <a:ext cx="0" cy="0"/>
          <a:chOff x="0" y="0"/>
          <a:chExt cx="0" cy="0"/>
        </a:xfrm>
      </p:grpSpPr>
      <p:sp>
        <p:nvSpPr>
          <p:cNvPr id="5" name="Content Placeholder 4"/>
          <p:cNvSpPr>
            <a:spLocks noGrp="1"/>
          </p:cNvSpPr>
          <p:nvPr>
            <p:ph sz="quarter" idx="13" hasCustomPrompt="1"/>
          </p:nvPr>
        </p:nvSpPr>
        <p:spPr>
          <a:xfrm>
            <a:off x="489866" y="1998597"/>
            <a:ext cx="11163933" cy="3389723"/>
          </a:xfrm>
          <a:prstGeom prst="rect">
            <a:avLst/>
          </a:prstGeom>
        </p:spPr>
        <p:txBody>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3"/>
          <p:cNvSpPr>
            <a:spLocks noGrp="1"/>
          </p:cNvSpPr>
          <p:nvPr>
            <p:ph type="body" sz="quarter" idx="15" hasCustomPrompt="1"/>
          </p:nvPr>
        </p:nvSpPr>
        <p:spPr>
          <a:xfrm>
            <a:off x="8230252" y="5780183"/>
            <a:ext cx="3483633" cy="163259"/>
          </a:xfrm>
          <a:prstGeom prst="rect">
            <a:avLst/>
          </a:prstGeom>
          <a:noFill/>
        </p:spPr>
        <p:txBody>
          <a:bodyPr lIns="0" tIns="0" rIns="0" bIns="0" anchor="ctr">
            <a:noAutofit/>
          </a:bodyPr>
          <a:lstStyle>
            <a:lvl1pPr marL="0" indent="0" algn="r">
              <a:buFontTx/>
              <a:buNone/>
              <a:defRPr sz="725"/>
            </a:lvl1pPr>
            <a:lvl2pPr marL="476844" indent="0">
              <a:buFontTx/>
              <a:buNone/>
              <a:defRPr/>
            </a:lvl2pPr>
            <a:lvl3pPr marL="953688" indent="0">
              <a:buFontTx/>
              <a:buNone/>
              <a:defRPr/>
            </a:lvl3pPr>
            <a:lvl4pPr marL="1430532" indent="0">
              <a:buFontTx/>
              <a:buNone/>
              <a:defRPr/>
            </a:lvl4pPr>
            <a:lvl5pPr marL="1907375" indent="0">
              <a:buFontTx/>
              <a:buNone/>
              <a:defRPr/>
            </a:lvl5pPr>
          </a:lstStyle>
          <a:p>
            <a:pPr lvl="0"/>
            <a:r>
              <a:rPr lang="en-US" dirty="0"/>
              <a:t>Click to add source</a:t>
            </a:r>
          </a:p>
        </p:txBody>
      </p:sp>
      <p:sp>
        <p:nvSpPr>
          <p:cNvPr id="9" name="Text Placeholder 3"/>
          <p:cNvSpPr>
            <a:spLocks noGrp="1"/>
          </p:cNvSpPr>
          <p:nvPr>
            <p:ph type="body" sz="quarter" idx="16" hasCustomPrompt="1"/>
          </p:nvPr>
        </p:nvSpPr>
        <p:spPr>
          <a:xfrm>
            <a:off x="514038" y="5780183"/>
            <a:ext cx="7307223" cy="163259"/>
          </a:xfrm>
          <a:prstGeom prst="rect">
            <a:avLst/>
          </a:prstGeom>
          <a:noFill/>
        </p:spPr>
        <p:txBody>
          <a:bodyPr lIns="0" tIns="0" rIns="0" bIns="0" anchor="ctr">
            <a:noAutofit/>
          </a:bodyPr>
          <a:lstStyle>
            <a:lvl1pPr marL="0" indent="0" algn="l">
              <a:buFontTx/>
              <a:buNone/>
              <a:defRPr sz="725"/>
            </a:lvl1pPr>
            <a:lvl2pPr marL="476844" indent="0">
              <a:buFontTx/>
              <a:buNone/>
              <a:defRPr/>
            </a:lvl2pPr>
            <a:lvl3pPr marL="953688" indent="0">
              <a:buFontTx/>
              <a:buNone/>
              <a:defRPr/>
            </a:lvl3pPr>
            <a:lvl4pPr marL="1430532" indent="0">
              <a:buFontTx/>
              <a:buNone/>
              <a:defRPr/>
            </a:lvl4pPr>
            <a:lvl5pPr marL="1907375" indent="0">
              <a:buFontTx/>
              <a:buNone/>
              <a:defRPr/>
            </a:lvl5pPr>
          </a:lstStyle>
          <a:p>
            <a:pPr lvl="0"/>
            <a:r>
              <a:rPr lang="en-US" dirty="0"/>
              <a:t>Click to add base</a:t>
            </a:r>
          </a:p>
        </p:txBody>
      </p:sp>
      <p:sp>
        <p:nvSpPr>
          <p:cNvPr id="10" name="Text Placeholder 5"/>
          <p:cNvSpPr>
            <a:spLocks noGrp="1"/>
          </p:cNvSpPr>
          <p:nvPr>
            <p:ph type="body" sz="quarter" idx="14" hasCustomPrompt="1"/>
          </p:nvPr>
        </p:nvSpPr>
        <p:spPr bwMode="gray">
          <a:xfrm>
            <a:off x="489865" y="1092051"/>
            <a:ext cx="2308884" cy="339388"/>
          </a:xfrm>
          <a:prstGeom prst="rect">
            <a:avLst/>
          </a:prstGeom>
          <a:solidFill>
            <a:schemeClr val="tx1"/>
          </a:solidFill>
        </p:spPr>
        <p:txBody>
          <a:bodyPr vert="horz" wrap="none" lIns="72000" tIns="0" rIns="72000" bIns="0" rtlCol="0" anchor="ctr">
            <a:spAutoFit/>
          </a:bodyPr>
          <a:lstStyle>
            <a:lvl1pPr>
              <a:buFontTx/>
              <a:buNone/>
              <a:defRPr lang="en-US" sz="2176" b="1" dirty="0" smtClean="0">
                <a:solidFill>
                  <a:schemeClr val="bg1"/>
                </a:solidFill>
              </a:defRPr>
            </a:lvl1pPr>
          </a:lstStyle>
          <a:p>
            <a:pPr marL="0" lvl="0" indent="0" defTabSz="829102">
              <a:spcBef>
                <a:spcPts val="272"/>
              </a:spcBef>
              <a:spcAft>
                <a:spcPts val="272"/>
              </a:spcAft>
              <a:buFontTx/>
              <a:buNone/>
            </a:pPr>
            <a:r>
              <a:rPr lang="en-US" dirty="0"/>
              <a:t>Click to edit text</a:t>
            </a:r>
          </a:p>
        </p:txBody>
      </p:sp>
      <p:sp>
        <p:nvSpPr>
          <p:cNvPr id="3" name="Title 2"/>
          <p:cNvSpPr>
            <a:spLocks noGrp="1"/>
          </p:cNvSpPr>
          <p:nvPr>
            <p:ph type="title"/>
          </p:nvPr>
        </p:nvSpPr>
        <p:spPr>
          <a:xfrm>
            <a:off x="489867" y="489747"/>
            <a:ext cx="2875871" cy="502531"/>
          </a:xfrm>
          <a:prstGeom prst="rect">
            <a:avLst/>
          </a:prstGeom>
        </p:spPr>
        <p:txBody>
          <a:bodyPr/>
          <a:lstStyle/>
          <a:p>
            <a:r>
              <a:rPr lang="en-US" dirty="0"/>
              <a:t>Click to edit</a:t>
            </a:r>
            <a:endParaRPr lang="en-GB" dirty="0"/>
          </a:p>
        </p:txBody>
      </p:sp>
    </p:spTree>
    <p:extLst>
      <p:ext uri="{BB962C8B-B14F-4D97-AF65-F5344CB8AC3E}">
        <p14:creationId xmlns:p14="http://schemas.microsoft.com/office/powerpoint/2010/main" val="1554985000"/>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6" y="489775"/>
            <a:ext cx="7645741" cy="502472"/>
          </a:xfrm>
          <a:prstGeom prst="rect">
            <a:avLst/>
          </a:prstGeo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309837" y="331099"/>
            <a:ext cx="8967721" cy="590215"/>
          </a:xfrm>
          <a:prstGeom prst="rect">
            <a:avLst/>
          </a:prstGeo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2" y="1851257"/>
            <a:ext cx="10493855" cy="3524011"/>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93290001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a:lstStyle>
            <a:lvl1pPr>
              <a:defRPr smtClean="0"/>
            </a:lvl1pPr>
          </a:lstStyle>
          <a:p>
            <a:pPr>
              <a:defRPr/>
            </a:pPr>
            <a:endParaRPr lang="nb-NO" altLang="nb-NO" dirty="0"/>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a:lstStyle>
            <a:lvl1pPr>
              <a:defRPr smtClean="0"/>
            </a:lvl1pPr>
          </a:lstStyle>
          <a:p>
            <a:pPr>
              <a:defRPr/>
            </a:pPr>
            <a:endParaRPr lang="nb-NO" altLang="nb-NO" dirty="0"/>
          </a:p>
        </p:txBody>
      </p:sp>
    </p:spTree>
    <p:extLst>
      <p:ext uri="{BB962C8B-B14F-4D97-AF65-F5344CB8AC3E}">
        <p14:creationId xmlns:p14="http://schemas.microsoft.com/office/powerpoint/2010/main" val="419015114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userDrawn="1">
  <p:cSld name="2_16:9 Cover Colour">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bwMode="gray">
          <a:xfrm>
            <a:off x="162734" y="162705"/>
            <a:ext cx="11878055" cy="653115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12" name="TextBox 11"/>
          <p:cNvSpPr txBox="1"/>
          <p:nvPr userDrawn="1"/>
        </p:nvSpPr>
        <p:spPr>
          <a:xfrm>
            <a:off x="11390640" y="6720064"/>
            <a:ext cx="656795" cy="99066"/>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635"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635" dirty="0">
              <a:solidFill>
                <a:schemeClr val="tx1"/>
              </a:solidFill>
              <a:latin typeface="Segoe UI Light" panose="020B0502040204020203" pitchFamily="34" charset="0"/>
            </a:endParaRPr>
          </a:p>
        </p:txBody>
      </p:sp>
      <p:pic>
        <p:nvPicPr>
          <p:cNvPr id="5" name="Picture 2" descr="C:\Users\Graphics Dude Ltd\Graphics Dude Ltd\Work\PC - IM - 150415A (template pt2)\Graphics\Tags\MarketingElectronic-Col.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52149" y="6265180"/>
            <a:ext cx="2145323" cy="294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60052118"/>
      </p:ext>
    </p:extLst>
  </p:cSld>
  <p:clrMapOvr>
    <a:masterClrMapping/>
  </p:clrMapOvr>
  <p:transition>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11955"/>
            <a:ext cx="4987364" cy="6869955"/>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en-US" dirty="0"/>
              <a:t>Click icon to add picture</a:t>
            </a:r>
            <a:endParaRPr lang="en-GB" dirty="0"/>
          </a:p>
        </p:txBody>
      </p:sp>
      <p:sp>
        <p:nvSpPr>
          <p:cNvPr id="2" name="Title 1"/>
          <p:cNvSpPr>
            <a:spLocks noGrp="1"/>
          </p:cNvSpPr>
          <p:nvPr>
            <p:ph type="ctrTitle" hasCustomPrompt="1"/>
          </p:nvPr>
        </p:nvSpPr>
        <p:spPr>
          <a:xfrm>
            <a:off x="5568001" y="2829183"/>
            <a:ext cx="5114700" cy="759119"/>
          </a:xfrm>
        </p:spPr>
        <p:txBody>
          <a:bodyPr anchor="ctr"/>
          <a:lstStyle>
            <a:lvl1pPr>
              <a:defRPr sz="4933" baseline="0"/>
            </a:lvl1pPr>
          </a:lstStyle>
          <a:p>
            <a:r>
              <a:rPr lang="en-US" dirty="0"/>
              <a:t>Impact word(s)</a:t>
            </a:r>
          </a:p>
        </p:txBody>
      </p:sp>
      <p:sp>
        <p:nvSpPr>
          <p:cNvPr id="3" name="Subtitle 2"/>
          <p:cNvSpPr>
            <a:spLocks noGrp="1"/>
          </p:cNvSpPr>
          <p:nvPr>
            <p:ph type="subTitle" idx="1" hasCustomPrompt="1"/>
          </p:nvPr>
        </p:nvSpPr>
        <p:spPr>
          <a:xfrm>
            <a:off x="5568001" y="3819109"/>
            <a:ext cx="6265412" cy="1776400"/>
          </a:xfrm>
        </p:spPr>
        <p:txBody>
          <a:bodyPr/>
          <a:lstStyle>
            <a:lvl1pPr marL="0" indent="0" algn="l">
              <a:buNone/>
              <a:defRPr baseline="0">
                <a:solidFill>
                  <a:schemeClr val="bg2">
                    <a:lumMod val="75000"/>
                  </a:schemeClr>
                </a:solidFill>
              </a:defRPr>
            </a:lvl1pPr>
            <a:lvl2pPr marL="4320" indent="0" algn="l">
              <a:spcBef>
                <a:spcPts val="0"/>
              </a:spcBef>
              <a:buNone/>
              <a:tabLst/>
              <a:defRPr baseline="0">
                <a:solidFill>
                  <a:schemeClr val="bg2">
                    <a:lumMod val="75000"/>
                  </a:schemeClr>
                </a:solidFill>
              </a:defRPr>
            </a:lvl2pPr>
            <a:lvl3pPr marL="1232345" indent="0" algn="ctr">
              <a:buNone/>
              <a:defRPr>
                <a:solidFill>
                  <a:schemeClr val="tx1">
                    <a:tint val="75000"/>
                  </a:schemeClr>
                </a:solidFill>
              </a:defRPr>
            </a:lvl3pPr>
            <a:lvl4pPr marL="1848516" indent="0" algn="ctr">
              <a:buNone/>
              <a:defRPr>
                <a:solidFill>
                  <a:schemeClr val="tx1">
                    <a:tint val="75000"/>
                  </a:schemeClr>
                </a:solidFill>
              </a:defRPr>
            </a:lvl4pPr>
            <a:lvl5pPr marL="2464690" indent="0" algn="ctr">
              <a:buNone/>
              <a:defRPr>
                <a:solidFill>
                  <a:schemeClr val="tx1">
                    <a:tint val="75000"/>
                  </a:schemeClr>
                </a:solidFill>
              </a:defRPr>
            </a:lvl5pPr>
            <a:lvl6pPr marL="3080862" indent="0" algn="ctr">
              <a:buNone/>
              <a:defRPr>
                <a:solidFill>
                  <a:schemeClr val="tx1">
                    <a:tint val="75000"/>
                  </a:schemeClr>
                </a:solidFill>
              </a:defRPr>
            </a:lvl6pPr>
            <a:lvl7pPr marL="3697036" indent="0" algn="ctr">
              <a:buNone/>
              <a:defRPr>
                <a:solidFill>
                  <a:schemeClr val="tx1">
                    <a:tint val="75000"/>
                  </a:schemeClr>
                </a:solidFill>
              </a:defRPr>
            </a:lvl7pPr>
            <a:lvl8pPr marL="4313207" indent="0" algn="ctr">
              <a:buNone/>
              <a:defRPr>
                <a:solidFill>
                  <a:schemeClr val="tx1">
                    <a:tint val="75000"/>
                  </a:schemeClr>
                </a:solidFill>
              </a:defRPr>
            </a:lvl8pPr>
            <a:lvl9pPr marL="4929378" indent="0" algn="ctr">
              <a:buNone/>
              <a:defRPr>
                <a:solidFill>
                  <a:schemeClr val="tx1">
                    <a:tint val="75000"/>
                  </a:schemeClr>
                </a:solidFill>
              </a:defRPr>
            </a:lvl9pPr>
          </a:lstStyle>
          <a:p>
            <a:r>
              <a:rPr lang="en-US" dirty="0"/>
              <a:t>Presenter Name</a:t>
            </a:r>
          </a:p>
          <a:p>
            <a:pPr lvl="1"/>
            <a:r>
              <a:rPr lang="en-US" dirty="0"/>
              <a:t>Job title, date, or other relevant presenter info</a:t>
            </a:r>
          </a:p>
        </p:txBody>
      </p:sp>
      <p:sp>
        <p:nvSpPr>
          <p:cNvPr id="20" name="Text Placeholder 19"/>
          <p:cNvSpPr>
            <a:spLocks noGrp="1"/>
          </p:cNvSpPr>
          <p:nvPr>
            <p:ph type="body" sz="quarter" idx="13" hasCustomPrompt="1"/>
          </p:nvPr>
        </p:nvSpPr>
        <p:spPr>
          <a:xfrm>
            <a:off x="5568001" y="1852084"/>
            <a:ext cx="6265412" cy="849939"/>
          </a:xfrm>
        </p:spPr>
        <p:txBody>
          <a:bodyPr anchor="b">
            <a:normAutofit/>
          </a:bodyPr>
          <a:lstStyle>
            <a:lvl1pPr>
              <a:defRPr sz="2933" b="0" cap="none" baseline="0">
                <a:solidFill>
                  <a:schemeClr val="bg2"/>
                </a:solidFill>
              </a:defRPr>
            </a:lvl1pPr>
          </a:lstStyle>
          <a:p>
            <a:pPr lvl="0"/>
            <a:r>
              <a:rPr lang="en-US" dirty="0"/>
              <a:t>Full presentation title</a:t>
            </a:r>
            <a:endParaRPr lang="en-GB" dirty="0"/>
          </a:p>
        </p:txBody>
      </p:sp>
      <p:sp>
        <p:nvSpPr>
          <p:cNvPr id="7" name="Picture Placeholder 6"/>
          <p:cNvSpPr>
            <a:spLocks noGrp="1"/>
          </p:cNvSpPr>
          <p:nvPr>
            <p:ph type="pic" sz="quarter" idx="15" hasCustomPrompt="1"/>
          </p:nvPr>
        </p:nvSpPr>
        <p:spPr>
          <a:xfrm>
            <a:off x="10252048" y="897171"/>
            <a:ext cx="1553701" cy="844549"/>
          </a:xfrm>
          <a:solidFill>
            <a:schemeClr val="bg1"/>
          </a:solidFill>
        </p:spPr>
        <p:txBody>
          <a:bodyPr/>
          <a:lstStyle>
            <a:lvl1pPr algn="ctr">
              <a:defRPr sz="1867"/>
            </a:lvl1pPr>
          </a:lstStyle>
          <a:p>
            <a:r>
              <a:rPr lang="en-GB" dirty="0"/>
              <a:t>Client Logo</a:t>
            </a:r>
            <a:br>
              <a:rPr lang="en-GB" dirty="0"/>
            </a:br>
            <a:r>
              <a:rPr lang="en-GB" dirty="0"/>
              <a:t>(delete if unused)</a:t>
            </a:r>
          </a:p>
        </p:txBody>
      </p:sp>
      <p:sp>
        <p:nvSpPr>
          <p:cNvPr id="11" name="Slide Number Placeholder 5"/>
          <p:cNvSpPr>
            <a:spLocks noGrp="1"/>
          </p:cNvSpPr>
          <p:nvPr>
            <p:ph type="sldNum" sz="quarter" idx="12"/>
          </p:nvPr>
        </p:nvSpPr>
        <p:spPr>
          <a:xfrm>
            <a:off x="329749" y="6169896"/>
            <a:ext cx="747175" cy="346923"/>
          </a:xfrm>
          <a:prstGeom prst="rect">
            <a:avLst/>
          </a:prstGeom>
        </p:spPr>
        <p:txBody>
          <a:bodyPr lIns="0" tIns="0" rIns="0" bIns="0" anchor="b"/>
          <a:lstStyle>
            <a:lvl1pPr>
              <a:defRPr sz="1067">
                <a:solidFill>
                  <a:schemeClr val="bg1">
                    <a:lumMod val="95000"/>
                  </a:schemeClr>
                </a:solidFill>
              </a:defRPr>
            </a:lvl1pPr>
          </a:lstStyle>
          <a:p>
            <a:fld id="{7F034911-0302-4AAB-AEF0-815419E29289}" type="slidenum">
              <a:rPr lang="en-US" smtClean="0"/>
              <a:pPr/>
              <a:t>‹#›</a:t>
            </a:fld>
            <a:endParaRPr lang="en-US" dirty="0"/>
          </a:p>
        </p:txBody>
      </p:sp>
      <p:sp>
        <p:nvSpPr>
          <p:cNvPr id="14" name="Footer Placeholder 10"/>
          <p:cNvSpPr>
            <a:spLocks noGrp="1"/>
          </p:cNvSpPr>
          <p:nvPr>
            <p:ph type="ftr" sz="quarter" idx="11"/>
          </p:nvPr>
        </p:nvSpPr>
        <p:spPr>
          <a:xfrm>
            <a:off x="5568001" y="5375267"/>
            <a:ext cx="6265412" cy="794629"/>
          </a:xfrm>
          <a:prstGeom prst="rect">
            <a:avLst/>
          </a:prstGeom>
        </p:spPr>
        <p:txBody>
          <a:bodyPr lIns="0" tIns="0" rIns="0" bIns="0"/>
          <a:lstStyle>
            <a:lvl1pPr>
              <a:defRPr sz="1333">
                <a:solidFill>
                  <a:schemeClr val="accent4">
                    <a:lumMod val="75000"/>
                  </a:schemeClr>
                </a:solidFill>
              </a:defRPr>
            </a:lvl1pPr>
          </a:lstStyle>
          <a:p>
            <a:r>
              <a:rPr lang="en-GB" dirty="0"/>
              <a:t>© 2015 Ipsos.  All rights reserved. Contains Ipsos' Confidential and Proprietary information and may not be disclosed or reproduced without the prior written consent of Ipsos.</a:t>
            </a:r>
          </a:p>
        </p:txBody>
      </p:sp>
      <p:sp>
        <p:nvSpPr>
          <p:cNvPr id="21" name="TextBox 20"/>
          <p:cNvSpPr txBox="1"/>
          <p:nvPr userDrawn="1"/>
        </p:nvSpPr>
        <p:spPr>
          <a:xfrm>
            <a:off x="319512" y="6249103"/>
            <a:ext cx="409584" cy="317340"/>
          </a:xfrm>
          <a:prstGeom prst="rect">
            <a:avLst/>
          </a:prstGeom>
        </p:spPr>
        <p:txBody>
          <a:bodyPr vert="horz" wrap="none" lIns="0" tIns="0" rIns="0" bIns="0" rtlCol="0" anchor="b">
            <a:normAutofit/>
          </a:bodyPr>
          <a:lstStyle/>
          <a:p>
            <a:pPr>
              <a:lnSpc>
                <a:spcPct val="85000"/>
              </a:lnSpc>
              <a:spcBef>
                <a:spcPts val="272"/>
              </a:spcBef>
            </a:pPr>
            <a:fld id="{01990C03-C3A3-48FE-AF6D-3AE397C89625}" type="slidenum">
              <a:rPr lang="en-GB" sz="1333">
                <a:solidFill>
                  <a:schemeClr val="bg1"/>
                </a:solidFill>
              </a:rPr>
              <a:pPr>
                <a:lnSpc>
                  <a:spcPct val="85000"/>
                </a:lnSpc>
                <a:spcBef>
                  <a:spcPts val="272"/>
                </a:spcBef>
              </a:pPr>
              <a:t>‹#›</a:t>
            </a:fld>
            <a:endParaRPr lang="en-GB" sz="1333" dirty="0">
              <a:solidFill>
                <a:schemeClr val="bg1"/>
              </a:solidFill>
            </a:endParaRPr>
          </a:p>
        </p:txBody>
      </p:sp>
    </p:spTree>
    <p:extLst>
      <p:ext uri="{BB962C8B-B14F-4D97-AF65-F5344CB8AC3E}">
        <p14:creationId xmlns:p14="http://schemas.microsoft.com/office/powerpoint/2010/main" val="164698587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0" y="0"/>
            <a:ext cx="12192000" cy="6858000"/>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7" name="Slide Number Placeholder 6"/>
          <p:cNvSpPr>
            <a:spLocks noGrp="1"/>
          </p:cNvSpPr>
          <p:nvPr>
            <p:ph type="sldNum" sz="quarter" idx="12"/>
          </p:nvPr>
        </p:nvSpPr>
        <p:spPr/>
        <p:txBody>
          <a:bodyPr/>
          <a:lstStyle/>
          <a:p>
            <a:fld id="{56573966-71B5-054B-A84F-6C4BEB9F7820}" type="slidenum">
              <a:rPr lang="en-US" smtClean="0"/>
              <a:t>‹#›</a:t>
            </a:fld>
            <a:endParaRPr lang="en-US" dirty="0"/>
          </a:p>
        </p:txBody>
      </p:sp>
    </p:spTree>
    <p:extLst>
      <p:ext uri="{BB962C8B-B14F-4D97-AF65-F5344CB8AC3E}">
        <p14:creationId xmlns:p14="http://schemas.microsoft.com/office/powerpoint/2010/main" val="155209871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945140-1FB6-43D7-94F2-2F02B0072B07}"/>
              </a:ext>
            </a:extLst>
          </p:cNvPr>
          <p:cNvSpPr>
            <a:spLocks noGrp="1"/>
          </p:cNvSpPr>
          <p:nvPr>
            <p:ph type="title"/>
          </p:nvPr>
        </p:nvSpPr>
        <p:spPr>
          <a:xfrm>
            <a:off x="489866" y="489745"/>
            <a:ext cx="6818745" cy="502531"/>
          </a:xfrm>
        </p:spPr>
        <p:txBody>
          <a:bodyPr/>
          <a:lstStyle/>
          <a:p>
            <a:r>
              <a:rPr lang="en-US"/>
              <a:t>Click to edit Master title style</a:t>
            </a:r>
            <a:endParaRPr lang="nb-NO"/>
          </a:p>
        </p:txBody>
      </p:sp>
      <p:sp>
        <p:nvSpPr>
          <p:cNvPr id="3" name="Date Placeholder 2">
            <a:extLst>
              <a:ext uri="{FF2B5EF4-FFF2-40B4-BE49-F238E27FC236}">
                <a16:creationId xmlns:a16="http://schemas.microsoft.com/office/drawing/2014/main" id="{7B84BB0D-C66D-4C28-BA66-20CA4E1D16DA}"/>
              </a:ext>
            </a:extLst>
          </p:cNvPr>
          <p:cNvSpPr>
            <a:spLocks noGrp="1"/>
          </p:cNvSpPr>
          <p:nvPr>
            <p:ph type="dt" sz="half" idx="10"/>
          </p:nvPr>
        </p:nvSpPr>
        <p:spPr/>
        <p:txBody>
          <a:bodyPr/>
          <a:lstStyle/>
          <a:p>
            <a:fld id="{E3E402C3-113D-4E84-B67B-D09D8D3CBA5D}" type="datetimeFigureOut">
              <a:rPr lang="nb-NO" smtClean="0"/>
              <a:t>01.09.2020</a:t>
            </a:fld>
            <a:endParaRPr lang="nb-NO" dirty="0"/>
          </a:p>
        </p:txBody>
      </p:sp>
      <p:sp>
        <p:nvSpPr>
          <p:cNvPr id="4" name="Footer Placeholder 3">
            <a:extLst>
              <a:ext uri="{FF2B5EF4-FFF2-40B4-BE49-F238E27FC236}">
                <a16:creationId xmlns:a16="http://schemas.microsoft.com/office/drawing/2014/main" id="{796F57EF-842F-427C-A670-5B7380F7117D}"/>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626A85A9-E91B-4CBD-95C6-9E7BF03BFA6A}"/>
              </a:ext>
            </a:extLst>
          </p:cNvPr>
          <p:cNvSpPr>
            <a:spLocks noGrp="1"/>
          </p:cNvSpPr>
          <p:nvPr>
            <p:ph type="sldNum" sz="quarter" idx="12"/>
          </p:nvPr>
        </p:nvSpPr>
        <p:spPr/>
        <p:txBody>
          <a:bodyPr/>
          <a:lstStyle/>
          <a:p>
            <a:fld id="{7367E312-94C6-4B49-A56B-E34D851F8FF9}" type="slidenum">
              <a:rPr lang="nb-NO" smtClean="0"/>
              <a:t>‹#›</a:t>
            </a:fld>
            <a:endParaRPr lang="nb-NO" dirty="0"/>
          </a:p>
        </p:txBody>
      </p:sp>
    </p:spTree>
    <p:extLst>
      <p:ext uri="{BB962C8B-B14F-4D97-AF65-F5344CB8AC3E}">
        <p14:creationId xmlns:p14="http://schemas.microsoft.com/office/powerpoint/2010/main" val="7156497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198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43625"/>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3530944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70501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504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pic>
        <p:nvPicPr>
          <p:cNvPr id="14" name="Graphique 8">
            <a:extLst>
              <a:ext uri="{FF2B5EF4-FFF2-40B4-BE49-F238E27FC236}">
                <a16:creationId xmlns:a16="http://schemas.microsoft.com/office/drawing/2014/main" id="{6E27FE87-0DBB-471D-9191-E7EF8F5E715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488161" y="6219234"/>
            <a:ext cx="501320" cy="459192"/>
          </a:xfrm>
          <a:prstGeom prst="rect">
            <a:avLst/>
          </a:prstGeom>
        </p:spPr>
      </p:pic>
    </p:spTree>
    <p:extLst>
      <p:ext uri="{BB962C8B-B14F-4D97-AF65-F5344CB8AC3E}">
        <p14:creationId xmlns:p14="http://schemas.microsoft.com/office/powerpoint/2010/main" val="28953420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604581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91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2121471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6304546" y="113568"/>
            <a:ext cx="5773885"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pic>
        <p:nvPicPr>
          <p:cNvPr id="8" name="Bilde 3" descr="Et bilde som inneholder tegning&#10;&#10;Automatisk generert beskrivelse">
            <a:extLst>
              <a:ext uri="{FF2B5EF4-FFF2-40B4-BE49-F238E27FC236}">
                <a16:creationId xmlns:a16="http://schemas.microsoft.com/office/drawing/2014/main" id="{F704CD30-CBDF-4AFD-B1EB-BE66F73317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5650" b="68775"/>
          <a:stretch/>
        </p:blipFill>
        <p:spPr>
          <a:xfrm>
            <a:off x="2766787" y="254190"/>
            <a:ext cx="1201395" cy="1092105"/>
          </a:xfrm>
          <a:prstGeom prst="rect">
            <a:avLst/>
          </a:prstGeom>
        </p:spPr>
      </p:pic>
    </p:spTree>
    <p:extLst>
      <p:ext uri="{BB962C8B-B14F-4D97-AF65-F5344CB8AC3E}">
        <p14:creationId xmlns:p14="http://schemas.microsoft.com/office/powerpoint/2010/main" val="2865700210"/>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60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49557" y="6409099"/>
            <a:ext cx="360037" cy="365125"/>
          </a:xfrm>
        </p:spPr>
        <p:txBody>
          <a:bodyPr/>
          <a:lstStyle/>
          <a:p>
            <a:fld id="{D61AABEC-672F-4B68-B914-690DA978312C}" type="slidenum">
              <a:rPr lang="nb-NO" noProof="0" smtClean="0"/>
              <a:pPr/>
              <a:t>‹#›</a:t>
            </a:fld>
            <a:r>
              <a:rPr lang="nb-NO" noProof="0" dirty="0"/>
              <a:t> ‒ </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kstSylinder 18">
            <a:extLst>
              <a:ext uri="{FF2B5EF4-FFF2-40B4-BE49-F238E27FC236}">
                <a16:creationId xmlns:a16="http://schemas.microsoft.com/office/drawing/2014/main" id="{6475335D-06EE-4F59-AE09-C32AAF1C98E2}"/>
              </a:ext>
            </a:extLst>
          </p:cNvPr>
          <p:cNvSpPr txBox="1"/>
          <p:nvPr userDrawn="1"/>
        </p:nvSpPr>
        <p:spPr>
          <a:xfrm>
            <a:off x="9783798" y="283767"/>
            <a:ext cx="2120068" cy="523220"/>
          </a:xfrm>
          <a:prstGeom prst="rect">
            <a:avLst/>
          </a:prstGeom>
          <a:noFill/>
        </p:spPr>
        <p:txBody>
          <a:bodyPr wrap="none" rtlCol="0">
            <a:spAutoFit/>
          </a:bodyPr>
          <a:lstStyle/>
          <a:p>
            <a:pPr algn="r"/>
            <a:r>
              <a:rPr lang="nb-NO" sz="1400" dirty="0">
                <a:solidFill>
                  <a:schemeClr val="accent6">
                    <a:lumMod val="10000"/>
                  </a:schemeClr>
                </a:solidFill>
              </a:rPr>
              <a:t>NORSKE SPISEFAKTA</a:t>
            </a:r>
          </a:p>
          <a:p>
            <a:pPr algn="r"/>
            <a:r>
              <a:rPr lang="nb-NO" sz="1400" dirty="0">
                <a:solidFill>
                  <a:schemeClr val="accent6">
                    <a:lumMod val="10000"/>
                  </a:schemeClr>
                </a:solidFill>
              </a:rPr>
              <a:t>2020</a:t>
            </a:r>
            <a:endParaRPr lang="nb-NO" sz="1400" b="0" dirty="0">
              <a:solidFill>
                <a:schemeClr val="accent6">
                  <a:lumMod val="10000"/>
                </a:schemeClr>
              </a:solidFill>
              <a:latin typeface="+mj-lt"/>
            </a:endParaRPr>
          </a:p>
        </p:txBody>
      </p:sp>
    </p:spTree>
    <p:extLst>
      <p:ext uri="{BB962C8B-B14F-4D97-AF65-F5344CB8AC3E}">
        <p14:creationId xmlns:p14="http://schemas.microsoft.com/office/powerpoint/2010/main" val="86962762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userDrawn="1">
  <p:cSld name="8_Disposition personnalisée">
    <p:bg>
      <p:bgPr>
        <a:solidFill>
          <a:schemeClr val="tx1"/>
        </a:solidFill>
        <a:effectLst/>
      </p:bgPr>
    </p:bg>
    <p:spTree>
      <p:nvGrpSpPr>
        <p:cNvPr id="1" name=""/>
        <p:cNvGrpSpPr/>
        <p:nvPr/>
      </p:nvGrpSpPr>
      <p:grpSpPr>
        <a:xfrm>
          <a:off x="0" y="0"/>
          <a:ext cx="0" cy="0"/>
          <a:chOff x="0" y="0"/>
          <a:chExt cx="0" cy="0"/>
        </a:xfrm>
      </p:grpSpPr>
      <p:pic>
        <p:nvPicPr>
          <p:cNvPr id="3" name="Graphique 8">
            <a:extLst>
              <a:ext uri="{FF2B5EF4-FFF2-40B4-BE49-F238E27FC236}">
                <a16:creationId xmlns:a16="http://schemas.microsoft.com/office/drawing/2014/main" id="{C59C75B0-BB73-46E2-95C3-B31B17F3F78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488161" y="6219234"/>
            <a:ext cx="501320" cy="459192"/>
          </a:xfrm>
          <a:prstGeom prst="rect">
            <a:avLst/>
          </a:prstGeom>
        </p:spPr>
      </p:pic>
    </p:spTree>
    <p:extLst>
      <p:ext uri="{BB962C8B-B14F-4D97-AF65-F5344CB8AC3E}">
        <p14:creationId xmlns:p14="http://schemas.microsoft.com/office/powerpoint/2010/main" val="3597016162"/>
      </p:ext>
    </p:extLst>
  </p:cSld>
  <p:clrMapOvr>
    <a:masterClrMapping/>
  </p:clrMapOvr>
  <p:transition advClick="0"/>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31742044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913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206867892"/>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56434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01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80065499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37575354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1186"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40943632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29854725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2210"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9485953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552912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32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1757539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37367201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4258"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5783334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1579212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5282"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76392365"/>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226017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93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5809818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737080384"/>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63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14634207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0272579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733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3784737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1141557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835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740051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5357506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937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0728359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0144099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040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7921427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143501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14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16464513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149022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24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4120785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739248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34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8587082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54016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44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16482094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408750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96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65388660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875069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55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02510512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270156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65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14810212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425125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75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9870490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121933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85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2944875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288863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96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2830919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2662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6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8727529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763707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16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7408166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253241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26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4429074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57948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37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3038760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465342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47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9516596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460794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98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5411564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033734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57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8967019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722503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6786"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9590091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300316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78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898970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998807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88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2079854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934949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98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1084292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66206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08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8435431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77960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19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338188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96749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29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8813494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500851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39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8343579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926579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49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307815277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319767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01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6000980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878554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60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8732891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57952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70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816908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75243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80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2943672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413929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90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9404235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644425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0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613515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057956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11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9643754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368121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21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4242160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34845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31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08879248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783121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41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9435943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360177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52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6031151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23202501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95"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4854928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2596449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3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7127413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753712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62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013796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088278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72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6044220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53243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82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2424212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176081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93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1322328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169732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03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18237840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070676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13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32890802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241336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23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8638212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1628399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34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0681852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553853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44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1797097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8535162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54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68944661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30904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05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3607314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2380468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64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77665919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870544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75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6698253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34487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85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43539123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9309269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95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03528067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346735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05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60006365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720916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16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78249131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0383314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26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53178865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431941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365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93520435"/>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9723366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467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72950021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175357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569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8055851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534230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08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2500732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0259622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672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23876809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062150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77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9866915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9958408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7049594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6851447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34806134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423062809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782552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489384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757567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733010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10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415984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5925459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09428481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29993931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877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48904780"/>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15016379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979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78089166"/>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1792774"/>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239126890"/>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899570857"/>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6729889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081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6533048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2400668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184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9834564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1782408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2866"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311688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208466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13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3300504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195409428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cSld name=" Section Header">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0444" y="3306925"/>
            <a:ext cx="4952573" cy="960263"/>
          </a:xfrm>
        </p:spPr>
        <p:txBody>
          <a:bodyPr lIns="0" anchor="t"/>
          <a:lstStyle>
            <a:lvl1pPr>
              <a:lnSpc>
                <a:spcPct val="80000"/>
              </a:lnSpc>
              <a:spcBef>
                <a:spcPts val="816"/>
              </a:spcBef>
              <a:defRPr sz="7800" cap="all" baseline="0">
                <a:solidFill>
                  <a:schemeClr val="bg1"/>
                </a:solidFill>
              </a:defRPr>
            </a:lvl1pPr>
          </a:lstStyle>
          <a:p>
            <a:r>
              <a:rPr lang="en-US" dirty="0"/>
              <a:t>DOLOR SIT</a:t>
            </a:r>
            <a:endParaRPr lang="en-GB" dirty="0"/>
          </a:p>
        </p:txBody>
      </p:sp>
      <p:sp>
        <p:nvSpPr>
          <p:cNvPr id="7" name="Text Placeholder 6"/>
          <p:cNvSpPr>
            <a:spLocks noGrp="1"/>
          </p:cNvSpPr>
          <p:nvPr>
            <p:ph type="body" sz="quarter" idx="13" hasCustomPrompt="1"/>
          </p:nvPr>
        </p:nvSpPr>
        <p:spPr>
          <a:xfrm>
            <a:off x="295753" y="2477745"/>
            <a:ext cx="8044963" cy="829179"/>
          </a:xfrm>
        </p:spPr>
        <p:txBody>
          <a:bodyPr anchor="b">
            <a:normAutofit/>
          </a:bodyPr>
          <a:lstStyle>
            <a:lvl1pPr>
              <a:spcBef>
                <a:spcPts val="1224"/>
              </a:spcBef>
              <a:defRPr sz="2700" b="0" cap="none" baseline="0">
                <a:solidFill>
                  <a:schemeClr val="bg1"/>
                </a:solidFill>
              </a:defRPr>
            </a:lvl1pPr>
          </a:lstStyle>
          <a:p>
            <a:pPr lvl="0"/>
            <a:r>
              <a:rPr lang="en-US" dirty="0"/>
              <a:t>Lorem Ipsum</a:t>
            </a:r>
            <a:endParaRPr lang="en-GB" dirty="0"/>
          </a:p>
        </p:txBody>
      </p:sp>
      <p:sp>
        <p:nvSpPr>
          <p:cNvPr id="29" name="TextBox 28"/>
          <p:cNvSpPr txBox="1"/>
          <p:nvPr userDrawn="1"/>
        </p:nvSpPr>
        <p:spPr>
          <a:xfrm>
            <a:off x="319512" y="6249103"/>
            <a:ext cx="409584" cy="317340"/>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24237"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30" name="TextBox 29"/>
          <p:cNvSpPr txBox="1"/>
          <p:nvPr userDrawn="1"/>
        </p:nvSpPr>
        <p:spPr>
          <a:xfrm>
            <a:off x="839649" y="6341238"/>
            <a:ext cx="921563" cy="225209"/>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a:ea typeface="+mn-ea"/>
                <a:cs typeface="+mn-cs"/>
              </a:rPr>
              <a:t>© 2018 Ipsos.</a:t>
            </a:r>
            <a:endParaRPr kumimoji="0" lang="en-GB" sz="1200" b="0" i="0" u="none" strike="noStrike" kern="1200" cap="none" spc="0" normalizeH="0" baseline="0" noProof="0" dirty="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1782930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userDrawn="1">
  <p:cSld name="1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369397"/>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60682812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85B749-F855-4E96-8B52-6739412A101B}" type="datetimeFigureOut">
              <a:rPr kumimoji="0" lang="nb-NO"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01.09.2020</a:t>
            </a:fld>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64CC03-275E-4516-905C-65BB718DBE74}" type="slidenum">
              <a:rPr kumimoji="0" lang="nb-NO"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nb-NO" sz="900" b="1" i="0" u="none" strike="noStrike" kern="1200" cap="none" spc="0" normalizeH="0" baseline="0" noProof="0" dirty="0">
              <a:ln>
                <a:noFill/>
              </a:ln>
              <a:solidFill>
                <a:srgbClr val="2F469C">
                  <a:lumMod val="75000"/>
                </a:srgbClr>
              </a:solidFill>
              <a:effectLst/>
              <a:uLnTx/>
              <a:uFillTx/>
              <a:latin typeface="Arial Black"/>
              <a:ea typeface="+mn-ea"/>
              <a:cs typeface="+mn-cs"/>
            </a:endParaRPr>
          </a:p>
        </p:txBody>
      </p:sp>
    </p:spTree>
    <p:extLst>
      <p:ext uri="{BB962C8B-B14F-4D97-AF65-F5344CB8AC3E}">
        <p14:creationId xmlns:p14="http://schemas.microsoft.com/office/powerpoint/2010/main" val="69474845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9836" y="857958"/>
            <a:ext cx="11536437" cy="443199"/>
          </a:xfrm>
        </p:spPr>
        <p:txBody>
          <a:bodyPr/>
          <a:lstStyle>
            <a:lvl1pPr>
              <a:defRPr sz="3200"/>
            </a:lvl1pPr>
          </a:lstStyle>
          <a:p>
            <a:r>
              <a:rPr lang="en-US" dirty="0"/>
              <a:t>Click to add emphasis part of title</a:t>
            </a:r>
          </a:p>
        </p:txBody>
      </p:sp>
      <p:sp>
        <p:nvSpPr>
          <p:cNvPr id="8" name="Text Placeholder 7"/>
          <p:cNvSpPr>
            <a:spLocks noGrp="1"/>
          </p:cNvSpPr>
          <p:nvPr>
            <p:ph type="body" sz="quarter" idx="13" hasCustomPrompt="1"/>
          </p:nvPr>
        </p:nvSpPr>
        <p:spPr>
          <a:xfrm>
            <a:off x="309836" y="331098"/>
            <a:ext cx="8967721" cy="590215"/>
          </a:xfr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1" y="1851257"/>
            <a:ext cx="10493855" cy="352401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95240456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9571247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171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405785660"/>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017520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27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0783844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7566" y="233265"/>
            <a:ext cx="11952514" cy="6507170"/>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14493982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3762"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03168820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30921077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4786"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1087847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8378742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581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4263833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468143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15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48213697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41047681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683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20020804"/>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11150438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7858"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41433129"/>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030360023"/>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888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190618305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7627946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99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5724180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0916970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093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4435132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8211935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195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4292860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2764860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297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3138824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247922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40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0727210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859370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50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81044384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11128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17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2798186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34075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60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4114763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005483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70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65813505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259035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8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42522431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734449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91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58924651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713947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01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723415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410955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11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142475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38598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21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3057360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326053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32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5799712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166330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42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5141419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541460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52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1294107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523973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203"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5349246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13633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62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2545100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769546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73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6967595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215013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83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0784603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038307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9362"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1312340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636926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03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1325531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26518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14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3148898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49512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24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632260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29782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34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5371460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609512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44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3906236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34505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55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9734194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512935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9227"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92991593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593520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65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5791605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725521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75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47608975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45970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85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8102453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65979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96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3764163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337448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06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83659121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149190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16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2752188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572723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26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8565635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529999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36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2113123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542220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47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3192986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986464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57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90185249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332010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25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51853189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996155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67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8535673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65909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77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533515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999257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88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1597857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671583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98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8568113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42281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08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3895957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156762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18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7531140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2315503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29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20860344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189458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39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8698565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9440866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49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94328045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427025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59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7029457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9162243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19"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4740648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63335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275"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5797253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0291516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70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27475812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7002052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80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3384284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2042906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90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97291241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667173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00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10451974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2071155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11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47284234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6751624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21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72960851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762669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31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8279326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4624606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41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9662778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5207722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52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59703437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0504177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62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53447254"/>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371816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29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96052214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3809872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725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563345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4375964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827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497668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8073125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929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4814452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350657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03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08162918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0123032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5756462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5025187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5794199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02991002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78000043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7897812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32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53021927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185314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922424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700254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2123299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2428531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134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12170442"/>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5072221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237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89659708"/>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48409179"/>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16904953"/>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602841584"/>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3110260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339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7799901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142160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34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49191941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265024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441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5687997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3309732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44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4502521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39582557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749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178841917"/>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724872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85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97809342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0">
                <a:srgbClr val="131313">
                  <a:alpha val="64000"/>
                </a:srgbClr>
              </a:gs>
              <a:gs pos="38000">
                <a:schemeClr val="tx1">
                  <a:lumMod val="85000"/>
                  <a:lumOff val="15000"/>
                  <a:alpha val="28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40037630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9538"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cxnSp>
        <p:nvCxnSpPr>
          <p:cNvPr id="27" name="Connecteur droit 26">
            <a:extLst>
              <a:ext uri="{FF2B5EF4-FFF2-40B4-BE49-F238E27FC236}">
                <a16:creationId xmlns:a16="http://schemas.microsoft.com/office/drawing/2014/main" id="{55C72328-61FF-4531-AF88-298161BE3728}"/>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56963651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27765606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0562"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5107231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94889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158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5735760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4498965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261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0121427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22205704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3634"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4706175"/>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88873255"/>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4655381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37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6128329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46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78891090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2425509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568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1152763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0259963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67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4338648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3412724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773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5662809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3154048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875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6260973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77832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97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75863812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568478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08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10300003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27539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18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09506806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108689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28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74113876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5177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38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30438935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1484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39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3384264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2095150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48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70037169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031604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59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9955600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38143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69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7608582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935248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79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7448785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70442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89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6483690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32362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00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4655165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961070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10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1924255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743752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20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9430769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188231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30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129597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109131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41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5709756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7056887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41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76854933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073810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5138"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112088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594715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61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6231092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693116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71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7842661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579241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82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1195261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069127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92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80738514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096233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02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3611189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097918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12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2400744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85934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23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795240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071294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33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238001216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8664539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43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7048864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393316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44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09158049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314601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53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2141685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172533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64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2738037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046538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74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6571973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860614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84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7854356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372391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94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3935520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753894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04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0076585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2059077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15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3924893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688748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25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5365667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94289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35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6385113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915837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45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5966764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618919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46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19115942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2528027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56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3739482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833388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66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4701725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32584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76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0747893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639869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86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6910455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48693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97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64931622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6864525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07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55936471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49007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17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5406646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775961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27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17511797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918315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38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78294423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48354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48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69208452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3032989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49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60286178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3021115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58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05488886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124736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68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84003209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731416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79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6613945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5936197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89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47173814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5912645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99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71063431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2818374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09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76684838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525120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20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261748814"/>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4365185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30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898362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055921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405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4346966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6849322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507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09964465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918886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43"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08972700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374216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1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85968614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146445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6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58378921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61501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5554477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5641378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510163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87331547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5098352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759189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2588752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3228956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84400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53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47650587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58957397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26349034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7122"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48270917"/>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1358071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814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92577277"/>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18309452"/>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83952749"/>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430946601"/>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324618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9170"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3333461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1247545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019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4960908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064008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121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1805722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fld id="{C385B749-F855-4E96-8B52-6739412A101B}" type="datetimeFigureOut">
              <a:rPr lang="nb-NO" smtClean="0"/>
              <a:t>01.09.2020</a:t>
            </a:fld>
            <a:endParaRPr lang="nb-NO" dirty="0"/>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endParaRPr lang="nb-NO" dirty="0"/>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fld id="{0A64CC03-275E-4516-905C-65BB718DBE74}" type="slidenum">
              <a:rPr lang="nb-NO" smtClean="0"/>
              <a:t>‹#›</a:t>
            </a:fld>
            <a:endParaRPr lang="nb-NO" dirty="0"/>
          </a:p>
        </p:txBody>
      </p:sp>
    </p:spTree>
    <p:extLst>
      <p:ext uri="{BB962C8B-B14F-4D97-AF65-F5344CB8AC3E}">
        <p14:creationId xmlns:p14="http://schemas.microsoft.com/office/powerpoint/2010/main" val="209343579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2923849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56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1528853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424888145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17694835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326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cstate="print">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747884867"/>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838970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42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10678289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7566" y="104503"/>
            <a:ext cx="11952514" cy="6635932"/>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21730002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5314"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90565123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21359201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6338"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3022694"/>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2836104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736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5242813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34702341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838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9256251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20225339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9410"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96646412"/>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18320136"/>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04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a:prstGeom prst="rect">
            <a:avLst/>
          </a:prstGeo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188718410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35442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58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42083781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2819690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14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6072991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40957446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248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01980312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7462020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35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2115331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2288044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453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5202675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781457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55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22973754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181926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65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72746848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456055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76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29394872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423064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86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17389287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666492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96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28541473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006295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06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34138294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3476605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611"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5480227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657755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16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1351184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974830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27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52291640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693937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37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6942734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917587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47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8731656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205412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57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7293919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59716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68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639193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261850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78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55968331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347579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88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2931805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175551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98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0656075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858637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0914"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3955691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6314026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635"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93536963"/>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504477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19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9346720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252369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29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2475233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77321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39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3573851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784333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50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2119501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799116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60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9953822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94412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70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6279227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445497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80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7655557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537616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91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346252761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394662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01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6868848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773287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11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71233758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206113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659"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3568761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585824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21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52132239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664453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32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5608882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864971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42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3278371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622028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52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0678770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340037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62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0310847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119994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72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86912952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836329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83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0006492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591814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93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237458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17009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03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6815760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198067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13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322154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67460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683"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8001155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0771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24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8256709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70674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34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a:xfrm>
            <a:off x="150920" y="6355712"/>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5038458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1047564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44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16457900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640591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54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38665559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764524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65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15585854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087735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75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8057513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909733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85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93057233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0876479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95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8234433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431327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06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61563927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5634955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16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33341924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03298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707"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8374071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549095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26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3694664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0221417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36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66508025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361493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47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5314693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8085053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57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3330745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5136479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67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0504850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8470245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77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73159139"/>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3559466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88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512964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976343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98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13604932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7761326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085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5758081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103037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18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93805594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921841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731"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58257554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5466060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9449471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26623593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9369963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0951849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7810345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8426340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5502098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7618269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50727532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16624968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67"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99717686"/>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9192946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26630537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2898"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01054487"/>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15926793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3922"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4705247"/>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1495993"/>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a:prstGeom prst="rect">
            <a:avLst/>
          </a:prstGeo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17206508"/>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a:xfrm>
            <a:off x="150920" y="6355712"/>
            <a:ext cx="360037" cy="365125"/>
          </a:xfrm>
          <a:prstGeom prst="rect">
            <a:avLst/>
          </a:prstGeom>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990469464"/>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10279274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4946"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cstate="print">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89049844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6988667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5970"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cstate="print">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0799918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3070171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699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2423150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fld id="{C385B749-F855-4E96-8B52-6739412A101B}" type="datetimeFigureOut">
              <a:rPr lang="nb-NO" smtClean="0"/>
              <a:t>01.09.2020</a:t>
            </a:fld>
            <a:endParaRPr lang="nb-NO" dirty="0"/>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endParaRPr lang="nb-NO" dirty="0"/>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a:xfrm>
            <a:off x="150920" y="6355712"/>
            <a:ext cx="360037" cy="365125"/>
          </a:xfrm>
          <a:prstGeom prst="rect">
            <a:avLst/>
          </a:prstGeom>
        </p:spPr>
        <p:txBody>
          <a:bodyPr/>
          <a:lstStyle/>
          <a:p>
            <a:fld id="{0A64CC03-275E-4516-905C-65BB718DBE74}" type="slidenum">
              <a:rPr lang="nb-NO" smtClean="0"/>
              <a:t>‹#›</a:t>
            </a:fld>
            <a:endParaRPr lang="nb-NO" dirty="0"/>
          </a:p>
        </p:txBody>
      </p:sp>
    </p:spTree>
    <p:extLst>
      <p:ext uri="{BB962C8B-B14F-4D97-AF65-F5344CB8AC3E}">
        <p14:creationId xmlns:p14="http://schemas.microsoft.com/office/powerpoint/2010/main" val="243836267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25868514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904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035236422"/>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5021669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2932325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00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35877418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0">
                <a:srgbClr val="131313">
                  <a:alpha val="64000"/>
                </a:srgbClr>
              </a:gs>
              <a:gs pos="38000">
                <a:schemeClr val="tx1">
                  <a:lumMod val="85000"/>
                  <a:lumOff val="15000"/>
                  <a:alpha val="28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1359798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1090"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cxnSp>
        <p:nvCxnSpPr>
          <p:cNvPr id="27" name="Connecteur droit 26">
            <a:extLst>
              <a:ext uri="{FF2B5EF4-FFF2-40B4-BE49-F238E27FC236}">
                <a16:creationId xmlns:a16="http://schemas.microsoft.com/office/drawing/2014/main" id="{55C72328-61FF-4531-AF88-298161BE3728}"/>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48254741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10433995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2114"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3815686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9863003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313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2344187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3428919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4162"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4914396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2096737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5186"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20822905"/>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78225488"/>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621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293343144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657855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72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0307373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2853637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82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3348064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1119406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215688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7928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4219718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5877703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03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1511517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240242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13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60024000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720818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23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18776467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804128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33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87409496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410501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44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18947583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84368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54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80960092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94479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64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21106559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8857711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74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5511391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20992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84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23654003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2212610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835923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895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0173045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24962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05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0985116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043982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15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3580650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76791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25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9838818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648913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36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92899694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26129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46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1617058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2490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56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0028117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965944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6690"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298764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3019061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77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3592782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182022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87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5733498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22391399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707500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997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0811624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182143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07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9563864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172550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18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96904484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897833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28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8011879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394221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38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5940054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810200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48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211325808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874424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59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66159026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062436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69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29218428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359117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79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4246267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990223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089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4274101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32904162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57942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00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1753527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971201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10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05227088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5943415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20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9994368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091909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30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92003667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709301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4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3013559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978779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51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0860085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958891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61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3976862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621945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71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9463219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366795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81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9558809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082060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92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5818845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0645142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997063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024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0505533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17937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12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17631078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9141671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22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4960661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125059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33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78399898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73718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43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6850378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00064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53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470245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6867225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63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9459004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40446693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74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66064997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4156776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84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3299055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2151945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94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19040483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2117484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3717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04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13919298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8459587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15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56129840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742596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25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58372927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556626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35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582401773"/>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658239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45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6515772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3035964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56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339090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364664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66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8031078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2676089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76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90260737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1762390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013988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4168356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5579630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1720555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43904760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12038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0147227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1817918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7606847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4409311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2396720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867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61115072"/>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5553062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9698"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30177057"/>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25792879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55874905"/>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46955016"/>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526894045"/>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16880898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4072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9945502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6695795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41746"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1869269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12118969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42770"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8392378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fld id="{C385B749-F855-4E96-8B52-6739412A101B}" type="datetimeFigureOut">
              <a:rPr lang="nb-NO" smtClean="0"/>
              <a:t>01.09.2020</a:t>
            </a:fld>
            <a:endParaRPr lang="nb-NO" dirty="0"/>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endParaRPr lang="nb-NO" dirty="0"/>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fld id="{0A64CC03-275E-4516-905C-65BB718DBE74}" type="slidenum">
              <a:rPr lang="nb-NO" smtClean="0"/>
              <a:t>‹#›</a:t>
            </a:fld>
            <a:endParaRPr lang="nb-NO" dirty="0"/>
          </a:p>
        </p:txBody>
      </p:sp>
    </p:spTree>
    <p:extLst>
      <p:ext uri="{BB962C8B-B14F-4D97-AF65-F5344CB8AC3E}">
        <p14:creationId xmlns:p14="http://schemas.microsoft.com/office/powerpoint/2010/main" val="181041493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98702874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945140-1FB6-43D7-94F2-2F02B0072B07}"/>
              </a:ext>
            </a:extLst>
          </p:cNvPr>
          <p:cNvSpPr>
            <a:spLocks noGrp="1"/>
          </p:cNvSpPr>
          <p:nvPr>
            <p:ph type="title"/>
          </p:nvPr>
        </p:nvSpPr>
        <p:spPr/>
        <p:txBody>
          <a:bodyPr/>
          <a:lstStyle/>
          <a:p>
            <a:r>
              <a:rPr lang="en-US"/>
              <a:t>Click to edit Master title style</a:t>
            </a:r>
            <a:endParaRPr lang="nb-NO"/>
          </a:p>
        </p:txBody>
      </p:sp>
      <p:sp>
        <p:nvSpPr>
          <p:cNvPr id="3" name="Date Placeholder 2">
            <a:extLst>
              <a:ext uri="{FF2B5EF4-FFF2-40B4-BE49-F238E27FC236}">
                <a16:creationId xmlns:a16="http://schemas.microsoft.com/office/drawing/2014/main" id="{7B84BB0D-C66D-4C28-BA66-20CA4E1D16DA}"/>
              </a:ext>
            </a:extLst>
          </p:cNvPr>
          <p:cNvSpPr>
            <a:spLocks noGrp="1"/>
          </p:cNvSpPr>
          <p:nvPr>
            <p:ph type="dt" sz="half" idx="10"/>
          </p:nvPr>
        </p:nvSpPr>
        <p:spPr/>
        <p:txBody>
          <a:bodyPr/>
          <a:lstStyle/>
          <a:p>
            <a:fld id="{E3E402C3-113D-4E84-B67B-D09D8D3CBA5D}" type="datetimeFigureOut">
              <a:rPr lang="nb-NO" smtClean="0"/>
              <a:t>01.09.2020</a:t>
            </a:fld>
            <a:endParaRPr lang="nb-NO" dirty="0"/>
          </a:p>
        </p:txBody>
      </p:sp>
      <p:sp>
        <p:nvSpPr>
          <p:cNvPr id="4" name="Footer Placeholder 3">
            <a:extLst>
              <a:ext uri="{FF2B5EF4-FFF2-40B4-BE49-F238E27FC236}">
                <a16:creationId xmlns:a16="http://schemas.microsoft.com/office/drawing/2014/main" id="{796F57EF-842F-427C-A670-5B7380F7117D}"/>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626A85A9-E91B-4CBD-95C6-9E7BF03BFA6A}"/>
              </a:ext>
            </a:extLst>
          </p:cNvPr>
          <p:cNvSpPr>
            <a:spLocks noGrp="1"/>
          </p:cNvSpPr>
          <p:nvPr>
            <p:ph type="sldNum" sz="quarter" idx="12"/>
          </p:nvPr>
        </p:nvSpPr>
        <p:spPr/>
        <p:txBody>
          <a:bodyPr/>
          <a:lstStyle/>
          <a:p>
            <a:fld id="{7367E312-94C6-4B49-A56B-E34D851F8FF9}" type="slidenum">
              <a:rPr lang="nb-NO" smtClean="0"/>
              <a:t>‹#›</a:t>
            </a:fld>
            <a:endParaRPr lang="nb-NO" dirty="0"/>
          </a:p>
        </p:txBody>
      </p:sp>
    </p:spTree>
    <p:extLst>
      <p:ext uri="{BB962C8B-B14F-4D97-AF65-F5344CB8AC3E}">
        <p14:creationId xmlns:p14="http://schemas.microsoft.com/office/powerpoint/2010/main" val="193329639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19802186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366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103019889"/>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20360313"/>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7695653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755"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31904895"/>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062615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46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10961260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20100899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5714"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33800825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10903674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6738"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57846090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4236605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776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7085513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9095068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878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0017834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29911790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9810"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12082164"/>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82649362"/>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08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207930900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6100574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18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9601973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412679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288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2790521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25218753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2779"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49166505"/>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35593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390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9558242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862790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493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89283551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9619513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59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87837593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302995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69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06152341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2373002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80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31144422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749004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90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03800220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4152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00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70731934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491027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10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52356401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364345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20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65761320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926717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31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8003052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87508097"/>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304873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41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32391801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042034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51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2778821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308528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61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92818059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065045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72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3509936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3362687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82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7900981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802949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92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9662218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3159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02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343118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036572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1314"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2945353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60413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23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8242503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80787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33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769561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60710548"/>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637745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43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09874267"/>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9886878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54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2566888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4219231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64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6371219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70262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74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60268074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676591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84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91621569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64183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595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215675734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557706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05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8438114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34708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15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3743082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427462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25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5625867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12553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36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9604775"/>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649964239"/>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701931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46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9602470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739120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56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46482005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826714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66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6285776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27709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76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326246003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223478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87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4959281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1008028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97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2896830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092147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07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06064657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2529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17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5324475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925409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28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0128400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8024673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384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56627108"/>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4512876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3803"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2027736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391407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48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59249226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655307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58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51738853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896850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69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15557294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9599539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79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255310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359451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89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54968484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9834723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799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37294369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45697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10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62147073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1735603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20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0891393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7614054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30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83830522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64329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40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90954978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12474595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4827"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26567387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7461001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51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14355120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826176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61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94842549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0121975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71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23887211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793253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81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05499229"/>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28915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8920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83560040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745706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022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33533298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1689728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125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9825261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519483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22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26954104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3722250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01462082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2718442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5851"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45269646"/>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371354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3189152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237805289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97636127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0176359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3250591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4738116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70377311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195874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3298"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657431045"/>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9875890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4322"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155786535"/>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fld id="{C385B749-F855-4E96-8B52-6739412A101B}" type="datetimeFigureOut">
              <a:rPr lang="nb-NO" smtClean="0"/>
              <a:t>01.09.2020</a:t>
            </a:fld>
            <a:endParaRPr lang="nb-NO" dirty="0"/>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endParaRPr lang="nb-NO" dirty="0"/>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fld id="{0A64CC03-275E-4516-905C-65BB718DBE74}" type="slidenum">
              <a:rPr lang="nb-NO" smtClean="0"/>
              <a:t>‹#›</a:t>
            </a:fld>
            <a:endParaRPr lang="nb-NO" dirty="0"/>
          </a:p>
        </p:txBody>
      </p:sp>
    </p:spTree>
    <p:extLst>
      <p:ext uri="{BB962C8B-B14F-4D97-AF65-F5344CB8AC3E}">
        <p14:creationId xmlns:p14="http://schemas.microsoft.com/office/powerpoint/2010/main" val="2589599953"/>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210597830"/>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64170108"/>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955840631"/>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18736814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5346"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90927247"/>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2414051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6370"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3796642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2325102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9739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0714814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44118D0A-39B3-4570-968F-E99FA57C9BDB}"/>
              </a:ext>
            </a:extLst>
          </p:cNvPr>
          <p:cNvSpPr>
            <a:spLocks noGrp="1"/>
          </p:cNvSpPr>
          <p:nvPr>
            <p:ph type="body" sz="quarter" idx="14" hasCustomPrompt="1"/>
          </p:nvPr>
        </p:nvSpPr>
        <p:spPr>
          <a:xfrm>
            <a:off x="349166" y="934041"/>
            <a:ext cx="573409"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BLANK</a:t>
            </a:r>
          </a:p>
        </p:txBody>
      </p:sp>
      <p:sp>
        <p:nvSpPr>
          <p:cNvPr id="16" name="Text Placeholder 14">
            <a:extLst>
              <a:ext uri="{FF2B5EF4-FFF2-40B4-BE49-F238E27FC236}">
                <a16:creationId xmlns:a16="http://schemas.microsoft.com/office/drawing/2014/main" id="{94AB055C-0BA7-4A19-937C-FEBD6EC94418}"/>
              </a:ext>
            </a:extLst>
          </p:cNvPr>
          <p:cNvSpPr>
            <a:spLocks noGrp="1"/>
          </p:cNvSpPr>
          <p:nvPr>
            <p:ph type="body" sz="quarter" idx="15" hasCustomPrompt="1"/>
          </p:nvPr>
        </p:nvSpPr>
        <p:spPr>
          <a:xfrm>
            <a:off x="349166" y="1199661"/>
            <a:ext cx="674397" cy="178639"/>
          </a:xfrm>
          <a:solidFill>
            <a:schemeClr val="tx1"/>
          </a:solidFill>
        </p:spPr>
        <p:txBody>
          <a:bodyPr wrap="none" lIns="72000" tIns="0" rIns="72000" bIns="0" numCol="1">
            <a:spAutoFit/>
          </a:bodyPr>
          <a:lstStyle>
            <a:lvl1pPr>
              <a:defRPr lang="en-US" sz="1161" b="1" kern="1200" cap="all" baseline="0" dirty="0">
                <a:solidFill>
                  <a:schemeClr val="bg1"/>
                </a:solidFill>
                <a:latin typeface="Segoe UI Light" panose="020B0502040204020203" pitchFamily="34" charset="0"/>
                <a:ea typeface="+mn-ea"/>
                <a:cs typeface="Segoe UI Light" panose="020B0502040204020203" pitchFamily="34" charset="0"/>
              </a:defRPr>
            </a:lvl1pPr>
          </a:lstStyle>
          <a:p>
            <a:pPr marL="0" lvl="0" indent="0" algn="l" defTabSz="1696196" rtl="0" eaLnBrk="1" latinLnBrk="0" hangingPunct="1">
              <a:lnSpc>
                <a:spcPct val="100000"/>
              </a:lnSpc>
              <a:spcBef>
                <a:spcPct val="20000"/>
              </a:spcBef>
              <a:spcAft>
                <a:spcPts val="241"/>
              </a:spcAft>
              <a:buClr>
                <a:schemeClr val="tx1"/>
              </a:buClr>
              <a:buFont typeface="Arial" panose="020B0604020202020204" pitchFamily="34" charset="0"/>
              <a:buNone/>
            </a:pPr>
            <a:r>
              <a:rPr lang="en-US" dirty="0"/>
              <a:t>LAYOUT</a:t>
            </a:r>
          </a:p>
        </p:txBody>
      </p:sp>
    </p:spTree>
    <p:extLst>
      <p:ext uri="{BB962C8B-B14F-4D97-AF65-F5344CB8AC3E}">
        <p14:creationId xmlns:p14="http://schemas.microsoft.com/office/powerpoint/2010/main" val="343832680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p:cSld name=" Section Header">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0444" y="3306925"/>
            <a:ext cx="4952573" cy="960263"/>
          </a:xfrm>
        </p:spPr>
        <p:txBody>
          <a:bodyPr lIns="0" anchor="t"/>
          <a:lstStyle>
            <a:lvl1pPr>
              <a:lnSpc>
                <a:spcPct val="80000"/>
              </a:lnSpc>
              <a:spcBef>
                <a:spcPts val="816"/>
              </a:spcBef>
              <a:defRPr sz="7800" cap="all" baseline="0">
                <a:solidFill>
                  <a:schemeClr val="bg1"/>
                </a:solidFill>
              </a:defRPr>
            </a:lvl1pPr>
          </a:lstStyle>
          <a:p>
            <a:r>
              <a:rPr lang="en-US" dirty="0"/>
              <a:t>DOLOR SIT</a:t>
            </a:r>
            <a:endParaRPr lang="en-GB" dirty="0"/>
          </a:p>
        </p:txBody>
      </p:sp>
      <p:sp>
        <p:nvSpPr>
          <p:cNvPr id="7" name="Text Placeholder 6"/>
          <p:cNvSpPr>
            <a:spLocks noGrp="1"/>
          </p:cNvSpPr>
          <p:nvPr>
            <p:ph type="body" sz="quarter" idx="13" hasCustomPrompt="1"/>
          </p:nvPr>
        </p:nvSpPr>
        <p:spPr>
          <a:xfrm>
            <a:off x="295753" y="2477745"/>
            <a:ext cx="8044963" cy="829179"/>
          </a:xfrm>
        </p:spPr>
        <p:txBody>
          <a:bodyPr anchor="b">
            <a:normAutofit/>
          </a:bodyPr>
          <a:lstStyle>
            <a:lvl1pPr>
              <a:spcBef>
                <a:spcPts val="1224"/>
              </a:spcBef>
              <a:defRPr sz="2700" b="0" cap="none" baseline="0">
                <a:solidFill>
                  <a:schemeClr val="bg1"/>
                </a:solidFill>
              </a:defRPr>
            </a:lvl1pPr>
          </a:lstStyle>
          <a:p>
            <a:pPr lvl="0"/>
            <a:r>
              <a:rPr lang="en-US" dirty="0"/>
              <a:t>Lorem Ipsum</a:t>
            </a:r>
            <a:endParaRPr lang="en-GB" dirty="0"/>
          </a:p>
        </p:txBody>
      </p:sp>
      <p:sp>
        <p:nvSpPr>
          <p:cNvPr id="29" name="TextBox 28"/>
          <p:cNvSpPr txBox="1"/>
          <p:nvPr userDrawn="1"/>
        </p:nvSpPr>
        <p:spPr>
          <a:xfrm>
            <a:off x="319512" y="6249103"/>
            <a:ext cx="409584" cy="317340"/>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24237"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30" name="TextBox 29"/>
          <p:cNvSpPr txBox="1"/>
          <p:nvPr userDrawn="1"/>
        </p:nvSpPr>
        <p:spPr>
          <a:xfrm>
            <a:off x="839649" y="6341238"/>
            <a:ext cx="921563" cy="225209"/>
          </a:xfrm>
          <a:prstGeom prst="rect">
            <a:avLst/>
          </a:prstGeom>
        </p:spPr>
        <p:txBody>
          <a:bodyPr vert="horz" wrap="none" lIns="0" tIns="0" rIns="0" bIns="0" rtlCol="0" anchor="b">
            <a:normAutofit/>
          </a:bodyPr>
          <a:lstStyle/>
          <a:p>
            <a:pPr marL="0" marR="0" lvl="0" indent="0" algn="l" defTabSz="924237"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a:ea typeface="+mn-ea"/>
                <a:cs typeface="+mn-cs"/>
              </a:rPr>
              <a:t>© 2018 Ipsos.</a:t>
            </a:r>
            <a:endParaRPr kumimoji="0" lang="en-GB" sz="1200" b="0" i="0" u="none" strike="noStrike" kern="1200" cap="none" spc="0" normalizeH="0" baseline="0" noProof="0" dirty="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385954160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userDrawn="1">
  <p:cSld name="1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369397"/>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121433086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85B749-F855-4E96-8B52-6739412A101B}" type="datetimeFigureOut">
              <a:rPr kumimoji="0" lang="nb-NO"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01.09.2020</a:t>
            </a:fld>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64CC03-275E-4516-905C-65BB718DBE74}" type="slidenum">
              <a:rPr kumimoji="0" lang="nb-NO"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nb-NO" sz="900" b="1" i="0" u="none" strike="noStrike" kern="1200" cap="none" spc="0" normalizeH="0" baseline="0" noProof="0" dirty="0">
              <a:ln>
                <a:noFill/>
              </a:ln>
              <a:solidFill>
                <a:srgbClr val="2F469C">
                  <a:lumMod val="75000"/>
                </a:srgbClr>
              </a:solidFill>
              <a:effectLst/>
              <a:uLnTx/>
              <a:uFillTx/>
              <a:latin typeface="Arial Black"/>
              <a:ea typeface="+mn-ea"/>
              <a:cs typeface="+mn-cs"/>
            </a:endParaRPr>
          </a:p>
        </p:txBody>
      </p:sp>
    </p:spTree>
    <p:extLst>
      <p:ext uri="{BB962C8B-B14F-4D97-AF65-F5344CB8AC3E}">
        <p14:creationId xmlns:p14="http://schemas.microsoft.com/office/powerpoint/2010/main" val="404958085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645"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381707246"/>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890.xml><?xml version="1.0" encoding="utf-8"?>
<p:sldLayout xmlns:a="http://schemas.openxmlformats.org/drawingml/2006/main" xmlns:r="http://schemas.openxmlformats.org/officeDocument/2006/relationships" xmlns:p="http://schemas.openxmlformats.org/presentationml/2006/main">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9836" y="857958"/>
            <a:ext cx="11536437" cy="443199"/>
          </a:xfrm>
        </p:spPr>
        <p:txBody>
          <a:bodyPr/>
          <a:lstStyle>
            <a:lvl1pPr>
              <a:defRPr sz="3200"/>
            </a:lvl1pPr>
          </a:lstStyle>
          <a:p>
            <a:r>
              <a:rPr lang="en-US" dirty="0"/>
              <a:t>Click to add emphasis part of title</a:t>
            </a:r>
          </a:p>
        </p:txBody>
      </p:sp>
      <p:sp>
        <p:nvSpPr>
          <p:cNvPr id="8" name="Text Placeholder 7"/>
          <p:cNvSpPr>
            <a:spLocks noGrp="1"/>
          </p:cNvSpPr>
          <p:nvPr>
            <p:ph type="body" sz="quarter" idx="13" hasCustomPrompt="1"/>
          </p:nvPr>
        </p:nvSpPr>
        <p:spPr>
          <a:xfrm>
            <a:off x="309836" y="331098"/>
            <a:ext cx="8967721" cy="590215"/>
          </a:xfrm>
        </p:spPr>
        <p:txBody>
          <a:bodyPr anchor="b">
            <a:normAutofit/>
          </a:bodyPr>
          <a:lstStyle>
            <a:lvl1pPr marL="0" indent="0">
              <a:buNone/>
              <a:defRPr sz="2533"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330201" y="1851257"/>
            <a:ext cx="10493855" cy="352401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19844282"/>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24591480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779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069653998"/>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664200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88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39217389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0">
                <a:srgbClr val="131313">
                  <a:alpha val="64000"/>
                </a:srgbClr>
              </a:gs>
              <a:gs pos="38000">
                <a:schemeClr val="tx1">
                  <a:lumMod val="85000"/>
                  <a:lumOff val="15000"/>
                  <a:alpha val="28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10323715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9842"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cxnSp>
        <p:nvCxnSpPr>
          <p:cNvPr id="27" name="Connecteur droit 26">
            <a:extLst>
              <a:ext uri="{FF2B5EF4-FFF2-40B4-BE49-F238E27FC236}">
                <a16:creationId xmlns:a16="http://schemas.microsoft.com/office/drawing/2014/main" id="{55C72328-61FF-4531-AF88-298161BE3728}"/>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26744848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17814765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0866"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1709287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9791164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189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60879254"/>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29074644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291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7922793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483825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3938"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09141872"/>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264304402"/>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496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209923698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91"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263968003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4669"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27799314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8895853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598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8905271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8956847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701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0422746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34326467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80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2413366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8541640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90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5166819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13" name="Text Placeholder 5">
            <a:extLst>
              <a:ext uri="{FF2B5EF4-FFF2-40B4-BE49-F238E27FC236}">
                <a16:creationId xmlns:a16="http://schemas.microsoft.com/office/drawing/2014/main" id="{E0F3E5E8-952B-4834-9B88-873140980343}"/>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6383214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00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2" name="Cadre 11">
            <a:extLst>
              <a:ext uri="{FF2B5EF4-FFF2-40B4-BE49-F238E27FC236}">
                <a16:creationId xmlns:a16="http://schemas.microsoft.com/office/drawing/2014/main" id="{F50CF662-962A-4D81-AF40-CA76C70585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3680186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2 columns with divider">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225993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11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a:t>Your </a:t>
            </a:r>
            <a:r>
              <a:rPr lang="nb-NO" noProof="0" dirty="0" err="1"/>
              <a:t>text</a:t>
            </a:r>
            <a:r>
              <a:rPr lang="nb-NO" noProof="0" dirty="0"/>
              <a:t> </a:t>
            </a:r>
            <a:r>
              <a:rPr lang="nb-NO" noProof="0" dirty="0" err="1"/>
              <a:t>here</a:t>
            </a:r>
            <a:endParaRPr lang="nb-NO" noProof="0" dirty="0"/>
          </a:p>
          <a:p>
            <a:pPr lvl="1"/>
            <a:r>
              <a:rPr lang="nb-NO" noProof="0" dirty="0" err="1"/>
              <a:t>Text</a:t>
            </a:r>
            <a:r>
              <a:rPr lang="nb-NO" noProof="0" dirty="0"/>
              <a:t> </a:t>
            </a:r>
            <a:r>
              <a:rPr lang="nb-NO" noProof="0" dirty="0" err="1"/>
              <a:t>level</a:t>
            </a:r>
            <a:r>
              <a:rPr lang="nb-NO" noProof="0" dirty="0"/>
              <a:t> 1</a:t>
            </a:r>
          </a:p>
          <a:p>
            <a:pPr lvl="2"/>
            <a:r>
              <a:rPr lang="nb-NO" noProof="0" dirty="0" err="1"/>
              <a:t>Text</a:t>
            </a:r>
            <a:r>
              <a:rPr lang="nb-NO" noProof="0" dirty="0"/>
              <a:t> </a:t>
            </a:r>
            <a:r>
              <a:rPr lang="nb-NO" noProof="0" dirty="0" err="1"/>
              <a:t>level</a:t>
            </a:r>
            <a:r>
              <a:rPr lang="nb-NO" noProof="0" dirty="0"/>
              <a:t> 2</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80958" y="1808820"/>
            <a:ext cx="5511194"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Your text here</a:t>
            </a:r>
          </a:p>
          <a:p>
            <a:pPr lvl="1"/>
            <a:r>
              <a:rPr lang="nb-NO" noProof="0"/>
              <a:t>Text level 1</a:t>
            </a:r>
          </a:p>
          <a:p>
            <a:pPr lvl="2"/>
            <a:r>
              <a:rPr lang="nb-NO" noProof="0"/>
              <a:t>Text level 2</a:t>
            </a:r>
          </a:p>
        </p:txBody>
      </p:sp>
      <p:sp>
        <p:nvSpPr>
          <p:cNvPr id="6" name="Espace réservé du numéro de diapositive 5">
            <a:extLst>
              <a:ext uri="{FF2B5EF4-FFF2-40B4-BE49-F238E27FC236}">
                <a16:creationId xmlns:a16="http://schemas.microsoft.com/office/drawing/2014/main" id="{84B133EB-BD49-4C88-BF23-773A2466DB44}"/>
              </a:ext>
            </a:extLst>
          </p:cNvPr>
          <p:cNvSpPr>
            <a:spLocks noGrp="1"/>
          </p:cNvSpPr>
          <p:nvPr>
            <p:ph type="sldNum" sz="quarter" idx="17"/>
          </p:nvPr>
        </p:nvSpPr>
        <p:spPr/>
        <p:txBody>
          <a:bodyPr/>
          <a:lstStyle/>
          <a:p>
            <a:fld id="{D61AABEC-672F-4B68-B914-690DA978312C}" type="slidenum">
              <a:rPr lang="nb-NO" noProof="0" smtClean="0"/>
              <a:pPr/>
              <a:t>‹#›</a:t>
            </a:fld>
            <a:r>
              <a:rPr lang="nb-NO" noProof="0" dirty="0"/>
              <a:t> ‒ </a:t>
            </a:r>
          </a:p>
        </p:txBody>
      </p:sp>
      <p:sp>
        <p:nvSpPr>
          <p:cNvPr id="7" name="Titre 6">
            <a:extLst>
              <a:ext uri="{FF2B5EF4-FFF2-40B4-BE49-F238E27FC236}">
                <a16:creationId xmlns:a16="http://schemas.microsoft.com/office/drawing/2014/main" id="{A8E7ED9E-A328-4987-9140-8AE92695412D}"/>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1" name="Text Placeholder 8">
            <a:extLst>
              <a:ext uri="{FF2B5EF4-FFF2-40B4-BE49-F238E27FC236}">
                <a16:creationId xmlns:a16="http://schemas.microsoft.com/office/drawing/2014/main" id="{1280ACD6-00A9-4C39-A87C-3E9B0191EBE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2" name="Straight Connector 35">
            <a:extLst>
              <a:ext uri="{FF2B5EF4-FFF2-40B4-BE49-F238E27FC236}">
                <a16:creationId xmlns:a16="http://schemas.microsoft.com/office/drawing/2014/main" id="{C67592C2-0DB8-4942-A571-6655A988B75E}"/>
              </a:ext>
            </a:extLst>
          </p:cNvPr>
          <p:cNvCxnSpPr>
            <a:cxnSpLocks/>
          </p:cNvCxnSpPr>
          <p:nvPr userDrawn="1"/>
        </p:nvCxnSpPr>
        <p:spPr>
          <a:xfrm flipV="1">
            <a:off x="609593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4" name="Cadre 13">
            <a:extLst>
              <a:ext uri="{FF2B5EF4-FFF2-40B4-BE49-F238E27FC236}">
                <a16:creationId xmlns:a16="http://schemas.microsoft.com/office/drawing/2014/main" id="{4D96FD51-B9F2-4FE7-B772-503E351E589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4C0DD1BE-AC17-4952-9446-02C5E9403249}"/>
              </a:ext>
            </a:extLst>
          </p:cNvPr>
          <p:cNvSpPr>
            <a:spLocks noGrp="1"/>
          </p:cNvSpPr>
          <p:nvPr>
            <p:ph type="body" sz="quarter" idx="16"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92420282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425554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21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 </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7" name="Cadre 16">
            <a:extLst>
              <a:ext uri="{FF2B5EF4-FFF2-40B4-BE49-F238E27FC236}">
                <a16:creationId xmlns:a16="http://schemas.microsoft.com/office/drawing/2014/main" id="{05F617A1-E6DF-48EA-BCD2-4A8DD8E15AE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6996802E-D8E8-4CD9-9D0F-27D6D824F54B}"/>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59305805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3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118579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31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dirty="0" err="1"/>
              <a:t>Click</a:t>
            </a:r>
            <a:r>
              <a:rPr lang="nb-NO" noProof="0" dirty="0"/>
              <a:t> to </a:t>
            </a:r>
            <a:r>
              <a:rPr lang="nb-NO" noProof="0" dirty="0" err="1"/>
              <a:t>change</a:t>
            </a:r>
            <a:r>
              <a:rPr lang="nb-NO" noProof="0" dirty="0"/>
              <a:t> </a:t>
            </a:r>
            <a:r>
              <a:rPr lang="nb-NO" noProof="0" dirty="0" err="1"/>
              <a:t>the</a:t>
            </a:r>
            <a:r>
              <a:rPr lang="nb-NO" noProof="0" dirty="0"/>
              <a:t> </a:t>
            </a:r>
            <a:r>
              <a:rPr lang="nb-NO" noProof="0" dirty="0" err="1"/>
              <a:t>text</a:t>
            </a:r>
            <a:r>
              <a:rPr lang="nb-NO" noProof="0" dirty="0"/>
              <a:t> styles </a:t>
            </a:r>
            <a:r>
              <a:rPr lang="nb-NO" noProof="0" dirty="0" err="1"/>
              <a:t>on</a:t>
            </a:r>
            <a:r>
              <a:rPr lang="nb-NO" noProof="0" dirty="0"/>
              <a:t> </a:t>
            </a:r>
            <a:r>
              <a:rPr lang="nb-NO" noProof="0" dirty="0" err="1"/>
              <a:t>the</a:t>
            </a:r>
            <a:r>
              <a:rPr lang="nb-NO" noProof="0" dirty="0"/>
              <a:t> slide master</a:t>
            </a:r>
          </a:p>
          <a:p>
            <a:pPr lvl="1"/>
            <a:r>
              <a:rPr lang="nb-NO" noProof="0" dirty="0"/>
              <a:t>Second </a:t>
            </a:r>
            <a:r>
              <a:rPr lang="nb-NO" noProof="0" dirty="0" err="1"/>
              <a:t>level</a:t>
            </a:r>
            <a:endParaRPr lang="nb-NO" noProof="0" dirty="0"/>
          </a:p>
          <a:p>
            <a:pPr lvl="2"/>
            <a:r>
              <a:rPr lang="nb-NO" noProof="0" dirty="0"/>
              <a:t>Third </a:t>
            </a:r>
            <a:r>
              <a:rPr lang="nb-NO" noProof="0" dirty="0" err="1"/>
              <a:t>level</a:t>
            </a:r>
            <a:endParaRPr lang="nb-NO" noProof="0" dirty="0"/>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cxnSp>
        <p:nvCxnSpPr>
          <p:cNvPr id="15" name="Straight Connector 35">
            <a:extLst>
              <a:ext uri="{FF2B5EF4-FFF2-40B4-BE49-F238E27FC236}">
                <a16:creationId xmlns:a16="http://schemas.microsoft.com/office/drawing/2014/main" id="{418BE7AA-B05F-40FC-BE65-334D5A780A55}"/>
              </a:ext>
            </a:extLst>
          </p:cNvPr>
          <p:cNvCxnSpPr>
            <a:cxnSpLocks/>
          </p:cNvCxnSpPr>
          <p:nvPr userDrawn="1"/>
        </p:nvCxnSpPr>
        <p:spPr>
          <a:xfrm flipV="1">
            <a:off x="4158848"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8E28A143-6AE4-4026-8B3B-9C8721F9340E}"/>
              </a:ext>
            </a:extLst>
          </p:cNvPr>
          <p:cNvCxnSpPr>
            <a:cxnSpLocks/>
          </p:cNvCxnSpPr>
          <p:nvPr userDrawn="1"/>
        </p:nvCxnSpPr>
        <p:spPr>
          <a:xfrm flipV="1">
            <a:off x="803313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adre 16">
            <a:extLst>
              <a:ext uri="{FF2B5EF4-FFF2-40B4-BE49-F238E27FC236}">
                <a16:creationId xmlns:a16="http://schemas.microsoft.com/office/drawing/2014/main" id="{919C6419-FFDB-4B8E-901B-D29524A82EF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9" name="Text Placeholder 5">
            <a:extLst>
              <a:ext uri="{FF2B5EF4-FFF2-40B4-BE49-F238E27FC236}">
                <a16:creationId xmlns:a16="http://schemas.microsoft.com/office/drawing/2014/main" id="{6BB5132D-F6F6-4C86-AA5F-0E62EBCAC583}"/>
              </a:ext>
            </a:extLst>
          </p:cNvPr>
          <p:cNvSpPr>
            <a:spLocks noGrp="1"/>
          </p:cNvSpPr>
          <p:nvPr>
            <p:ph type="body" sz="quarter" idx="19"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0644793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780317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41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6" name="Content Placeholder 2">
            <a:extLst>
              <a:ext uri="{FF2B5EF4-FFF2-40B4-BE49-F238E27FC236}">
                <a16:creationId xmlns:a16="http://schemas.microsoft.com/office/drawing/2014/main" id="{C3448DD5-93B4-4A86-B5D7-CD4057F61538}"/>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Content Placeholder 2">
            <a:extLst>
              <a:ext uri="{FF2B5EF4-FFF2-40B4-BE49-F238E27FC236}">
                <a16:creationId xmlns:a16="http://schemas.microsoft.com/office/drawing/2014/main" id="{3D580420-D108-4DFA-B447-3503E53C92F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Content Placeholder 2">
            <a:extLst>
              <a:ext uri="{FF2B5EF4-FFF2-40B4-BE49-F238E27FC236}">
                <a16:creationId xmlns:a16="http://schemas.microsoft.com/office/drawing/2014/main" id="{22215690-EA4B-4816-B47C-BFB80C4C015D}"/>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Content Placeholder 2">
            <a:extLst>
              <a:ext uri="{FF2B5EF4-FFF2-40B4-BE49-F238E27FC236}">
                <a16:creationId xmlns:a16="http://schemas.microsoft.com/office/drawing/2014/main" id="{17D90A67-975F-482E-9AB6-7B0ED64C41FE}"/>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20" name="Cadre 19">
            <a:extLst>
              <a:ext uri="{FF2B5EF4-FFF2-40B4-BE49-F238E27FC236}">
                <a16:creationId xmlns:a16="http://schemas.microsoft.com/office/drawing/2014/main" id="{886789B0-90FF-4F37-9433-42344C0A572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280BA077-27FC-41FB-9A93-6BD14A48D7F0}"/>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582312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4 columns with dividers">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8994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52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3309868"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12" name="Content Placeholder 2">
            <a:extLst>
              <a:ext uri="{FF2B5EF4-FFF2-40B4-BE49-F238E27FC236}">
                <a16:creationId xmlns:a16="http://schemas.microsoft.com/office/drawing/2014/main" id="{DACE61B7-02B5-4E0A-8D96-29AA5F2E9A05}"/>
              </a:ext>
            </a:extLst>
          </p:cNvPr>
          <p:cNvSpPr>
            <a:spLocks noGrp="1"/>
          </p:cNvSpPr>
          <p:nvPr>
            <p:ph idx="16" hasCustomPrompt="1"/>
          </p:nvPr>
        </p:nvSpPr>
        <p:spPr>
          <a:xfrm>
            <a:off x="6214951"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lvl1pPr>
          </a:lstStyle>
          <a:p>
            <a:r>
              <a:rPr lang="nb-NO" noProof="0"/>
              <a:t>Title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5" name="Content Placeholder 2">
            <a:extLst>
              <a:ext uri="{FF2B5EF4-FFF2-40B4-BE49-F238E27FC236}">
                <a16:creationId xmlns:a16="http://schemas.microsoft.com/office/drawing/2014/main" id="{1D0309A2-2C77-4A6B-86B6-B5D04081C276}"/>
              </a:ext>
            </a:extLst>
          </p:cNvPr>
          <p:cNvSpPr>
            <a:spLocks noGrp="1"/>
          </p:cNvSpPr>
          <p:nvPr>
            <p:ph idx="19" hasCustomPrompt="1"/>
          </p:nvPr>
        </p:nvSpPr>
        <p:spPr>
          <a:xfrm>
            <a:off x="9120035" y="1808820"/>
            <a:ext cx="2667153" cy="3868080"/>
          </a:xfrm>
          <a:prstGeom prst="rect">
            <a:avLst/>
          </a:prstGeom>
        </p:spPr>
        <p:txBody>
          <a:bodyPr>
            <a:noAutofit/>
          </a:bodyPr>
          <a:lstStyle>
            <a:lvl1pPr>
              <a:spcBef>
                <a:spcPts val="1800"/>
              </a:spcBef>
              <a:defRPr sz="1600">
                <a:solidFill>
                  <a:schemeClr val="tx1"/>
                </a:solidFill>
              </a:defRPr>
            </a:lvl1pPr>
            <a:lvl2pPr marL="447675" indent="-314325">
              <a:buFontTx/>
              <a:buBlip>
                <a:blip r:embed="rId7"/>
              </a:buBlip>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3C50CCED-DF68-4D21-B175-373AD9E463D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9662D3B7-0344-4CA3-BB4D-B98E7E5ECEEA}"/>
              </a:ext>
            </a:extLst>
          </p:cNvPr>
          <p:cNvSpPr>
            <a:spLocks noGrp="1"/>
          </p:cNvSpPr>
          <p:nvPr>
            <p:ph type="body" sz="quarter" idx="20" hasCustomPrompt="1"/>
          </p:nvPr>
        </p:nvSpPr>
        <p:spPr>
          <a:xfrm>
            <a:off x="399865" y="1346865"/>
            <a:ext cx="2383767" cy="353943"/>
          </a:xfrm>
          <a:prstGeom prst="rect">
            <a:avLst/>
          </a:prstGeom>
          <a:noFill/>
        </p:spPr>
        <p:txBody>
          <a:bodyPr wrap="none" lIns="108000" rIns="108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92899870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0">
                <a:srgbClr val="131313">
                  <a:alpha val="90000"/>
                </a:srgbClr>
              </a:gs>
              <a:gs pos="38000">
                <a:schemeClr val="tx1">
                  <a:lumMod val="85000"/>
                  <a:lumOff val="15000"/>
                  <a:alpha val="52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5693"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cxnSp>
        <p:nvCxnSpPr>
          <p:cNvPr id="27" name="Connecteur droit 26">
            <a:extLst>
              <a:ext uri="{FF2B5EF4-FFF2-40B4-BE49-F238E27FC236}">
                <a16:creationId xmlns:a16="http://schemas.microsoft.com/office/drawing/2014/main" id="{55C72328-61FF-4531-AF88-298161BE3728}"/>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04715376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preserve="1" userDrawn="1">
  <p:cSld name="Empty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5076648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62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0" name="Graphique 8">
            <a:extLst>
              <a:ext uri="{FF2B5EF4-FFF2-40B4-BE49-F238E27FC236}">
                <a16:creationId xmlns:a16="http://schemas.microsoft.com/office/drawing/2014/main" id="{03FBAD7D-854D-404C-B8B3-4E2C7D8E19D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5" name="Espace réservé du numéro de diapositive 2">
            <a:extLst>
              <a:ext uri="{FF2B5EF4-FFF2-40B4-BE49-F238E27FC236}">
                <a16:creationId xmlns:a16="http://schemas.microsoft.com/office/drawing/2014/main" id="{3E5B363C-4834-4022-B3EF-4F0B2F86B4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536A3F82-5F59-45E4-A8C9-83EAACE14FE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Titre 4">
            <a:extLst>
              <a:ext uri="{FF2B5EF4-FFF2-40B4-BE49-F238E27FC236}">
                <a16:creationId xmlns:a16="http://schemas.microsoft.com/office/drawing/2014/main" id="{DC39ED46-ACD4-4140-8AE3-6EA8A681DA9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1" name="Text Placeholder 8">
            <a:extLst>
              <a:ext uri="{FF2B5EF4-FFF2-40B4-BE49-F238E27FC236}">
                <a16:creationId xmlns:a16="http://schemas.microsoft.com/office/drawing/2014/main" id="{2B038926-763C-48F5-9721-AE1BAF188A38}"/>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1B796240-8CD8-43A3-8D1A-C67B7CF9EE7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CE811145-30D4-4346-98CA-B97A784975A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7593430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preserve="1" userDrawn="1">
  <p:cSld name="Content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543760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72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contenu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7"/>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5266C08B-2F7E-4F8B-BF8E-E61C11C088ED}"/>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CE0DAD37-9E91-4CB5-BBFB-D7D0AE680AD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7" name="Espace réservé du numéro de diapositive 2">
            <a:extLst>
              <a:ext uri="{FF2B5EF4-FFF2-40B4-BE49-F238E27FC236}">
                <a16:creationId xmlns:a16="http://schemas.microsoft.com/office/drawing/2014/main" id="{FF24FD81-7B55-4044-B852-C1B3DF92DCD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B9B9ED51-C446-4AC1-B24E-06FFE95D92F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9E12D94-276B-4046-B3E1-AA0B7ECE75A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2" name="Cadre 11">
            <a:extLst>
              <a:ext uri="{FF2B5EF4-FFF2-40B4-BE49-F238E27FC236}">
                <a16:creationId xmlns:a16="http://schemas.microsoft.com/office/drawing/2014/main" id="{CE3DF51A-74C3-4387-8AC2-7451AC9EA26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3" name="Text Placeholder 5">
            <a:extLst>
              <a:ext uri="{FF2B5EF4-FFF2-40B4-BE49-F238E27FC236}">
                <a16:creationId xmlns:a16="http://schemas.microsoft.com/office/drawing/2014/main" id="{D139AACC-CA50-4151-87D7-5E65665D286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48983917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078669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82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A3C6331E-7AA2-48FC-848A-107CE4F05F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E4713064-6C17-45BD-90AB-6E9E0B88803A}"/>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7447487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preserve="1" userDrawn="1">
  <p:cSld name="2 columns_Dark Blue Bg with divider">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973497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492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367D8D94-1F4F-4570-BE87-CC0ACCECF1F4}"/>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2F236AEC-C7EC-4113-A52E-42CBE9E2CEC5}"/>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35F5DA09-4EA3-477B-8AB6-2107939FF734}"/>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3F49335F-1C58-4990-9C3F-134638C480A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98936663-DB8F-4803-AE7D-C907BA7F10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24E312FF-57A8-41D2-8CEA-B8E4B94D39B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8700E46C-E029-4D65-9750-72D1F0CADC93}"/>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1F374AA6-28F4-41FD-A410-764242D207E0}"/>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559CE3AF-CA30-4ED6-8552-329F4537E11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AD1B61BB-BDEF-4DAB-8CDD-EE8FE2A14DB6}"/>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8138162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7845744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03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5CE47666-5F6C-4221-BE57-EDA03F18B7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D13D2839-C8C2-47A5-929D-74BCB3BF83A3}"/>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300684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preserve="1" userDrawn="1">
  <p:cSld name="3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677047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13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0" name="Content Placeholder 2">
            <a:extLst>
              <a:ext uri="{FF2B5EF4-FFF2-40B4-BE49-F238E27FC236}">
                <a16:creationId xmlns:a16="http://schemas.microsoft.com/office/drawing/2014/main" id="{97A52EDD-AB3D-46B8-9552-5D0D13D5F36D}"/>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1" name="Content Placeholder 2">
            <a:extLst>
              <a:ext uri="{FF2B5EF4-FFF2-40B4-BE49-F238E27FC236}">
                <a16:creationId xmlns:a16="http://schemas.microsoft.com/office/drawing/2014/main" id="{8768F86D-E142-4E52-9D2E-634CC9C157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0768956C-096A-4710-B05A-BFA418BB475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4" name="Graphique 8">
            <a:extLst>
              <a:ext uri="{FF2B5EF4-FFF2-40B4-BE49-F238E27FC236}">
                <a16:creationId xmlns:a16="http://schemas.microsoft.com/office/drawing/2014/main" id="{F0A4DBDF-9DE1-4159-B9A5-0F036DC8A42F}"/>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1480B72C-9876-453C-9F2F-0AE2DB43A8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1B7C54F0-393D-414A-AB4A-9C866103590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053CAEAD-747A-422E-A5A4-8DCFAFD21E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C789CF81-246C-4814-B82F-ECB801F4C802}"/>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3" name="Straight Connector 35">
            <a:extLst>
              <a:ext uri="{FF2B5EF4-FFF2-40B4-BE49-F238E27FC236}">
                <a16:creationId xmlns:a16="http://schemas.microsoft.com/office/drawing/2014/main" id="{38BA5899-CDBB-42D8-BFCD-64F5857EFC65}"/>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35">
            <a:extLst>
              <a:ext uri="{FF2B5EF4-FFF2-40B4-BE49-F238E27FC236}">
                <a16:creationId xmlns:a16="http://schemas.microsoft.com/office/drawing/2014/main" id="{0319CC48-B0CA-4682-86EB-D878921F8F3B}"/>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EB3C9E83-59DE-4031-99F8-8E589A475E7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68207C00-928F-496F-B7C6-9171CBC214C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12405521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4 columns_Dark Blue Bg ">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8173511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23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A3E362D2-078D-4128-B488-B68D1D62549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8099771D-F956-4DB9-B4F7-7E761C11A3B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1BF1F8-6CC9-494D-8602-9E9AB8CE19E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7473795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4 columns_Dark Blue Bg with dividers">
    <p:bg>
      <p:bgPr>
        <a:solidFill>
          <a:schemeClr val="accent1"/>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563057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339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 </a:t>
            </a:r>
          </a:p>
        </p:txBody>
      </p:sp>
      <p:sp>
        <p:nvSpPr>
          <p:cNvPr id="14" name="Text Placeholder 8">
            <a:extLst>
              <a:ext uri="{FF2B5EF4-FFF2-40B4-BE49-F238E27FC236}">
                <a16:creationId xmlns:a16="http://schemas.microsoft.com/office/drawing/2014/main" id="{20B967EF-526B-42DF-870F-C27D85C3749D}"/>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pied de page 4">
            <a:extLst>
              <a:ext uri="{FF2B5EF4-FFF2-40B4-BE49-F238E27FC236}">
                <a16:creationId xmlns:a16="http://schemas.microsoft.com/office/drawing/2014/main" id="{5A248F93-3019-4CAF-B706-E2441D4F541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24" name="Cadre 23">
            <a:extLst>
              <a:ext uri="{FF2B5EF4-FFF2-40B4-BE49-F238E27FC236}">
                <a16:creationId xmlns:a16="http://schemas.microsoft.com/office/drawing/2014/main" id="{325EBEA5-1389-448B-8CAE-B7B85188084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5" name="Text Placeholder 5">
            <a:extLst>
              <a:ext uri="{FF2B5EF4-FFF2-40B4-BE49-F238E27FC236}">
                <a16:creationId xmlns:a16="http://schemas.microsoft.com/office/drawing/2014/main" id="{588D9899-BB37-4FE9-A385-9495B967978B}"/>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35390666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preserve="1" userDrawn="1">
  <p:cSld name="Empty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1366414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44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7D382778-4BBE-4E08-86E4-7B7315AC1A61}"/>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BA150D9F-19CF-41D5-863B-7F91F1AB7D3B}"/>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1F9D6FB-8DB3-4379-851A-D7F19062A2E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DCF342B-275C-4A27-A66D-2820075198A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47377B4-5609-49EE-8F95-1C8A59DF904C}"/>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77A1E76D-CD0A-45A9-B7A0-29F80C33545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D8A5B67A-D907-474E-A084-15CB97FC3B9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4020650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Content_Blue Bg">
    <p:bg>
      <p:bgPr>
        <a:solidFill>
          <a:schemeClr val="bg2"/>
        </a:solidFill>
        <a:effectLst/>
      </p:bgPr>
    </p:bg>
    <p:spTree>
      <p:nvGrpSpPr>
        <p:cNvPr id="1" name=""/>
        <p:cNvGrpSpPr/>
        <p:nvPr/>
      </p:nvGrpSpPr>
      <p:grpSpPr>
        <a:xfrm>
          <a:off x="0" y="0"/>
          <a:ext cx="0" cy="0"/>
          <a:chOff x="0" y="0"/>
          <a:chExt cx="0" cy="0"/>
        </a:xfrm>
      </p:grpSpPr>
      <p:sp>
        <p:nvSpPr>
          <p:cNvPr id="15" name="Espace réservé du contenu 2">
            <a:extLst>
              <a:ext uri="{FF2B5EF4-FFF2-40B4-BE49-F238E27FC236}">
                <a16:creationId xmlns:a16="http://schemas.microsoft.com/office/drawing/2014/main" id="{EA31DD0A-B87C-4F5D-B7AB-7E8A0082D2F9}"/>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5"/>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316820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5442" name="Diapositive think-cell" r:id="rId6" imgW="532" imgH="530" progId="TCLayout.ActiveDocument.1">
                  <p:embed/>
                </p:oleObj>
              </mc:Choice>
              <mc:Fallback>
                <p:oleObj name="Diapositive think-cell" r:id="rId6"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3E2F2A02-19F4-4543-A149-7BA6112B4E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3A83716A-3280-4F1F-A538-84B68BE706C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EA13E63A-DB9A-4943-94F5-7D1662AF82E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AF25B436-5E52-4A56-8F65-3680B6E8DD4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121403F2-4414-4234-BC39-C68A3C04006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7C4457B5-A8C3-46A7-868D-52171EF747E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94936C9F-D43C-4659-B9C5-2BCCD34522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19826446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6717"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874646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preserve="1" userDrawn="1">
  <p:cSld name="2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1011918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646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5ABA2AAA-2D64-4286-AA8D-E8C4B33EF19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6818929B-5A27-4738-A956-5210DE317E64}"/>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15403244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userDrawn="1">
  <p:cSld name="2 columns_Blue Bg with divider">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227452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749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0" name="Content Placeholder 2">
            <a:extLst>
              <a:ext uri="{FF2B5EF4-FFF2-40B4-BE49-F238E27FC236}">
                <a16:creationId xmlns:a16="http://schemas.microsoft.com/office/drawing/2014/main" id="{58EBDB8A-A132-411F-B6B9-59DC085B79E1}"/>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3" name="Graphique 8">
            <a:extLst>
              <a:ext uri="{FF2B5EF4-FFF2-40B4-BE49-F238E27FC236}">
                <a16:creationId xmlns:a16="http://schemas.microsoft.com/office/drawing/2014/main" id="{FAB72C51-19EB-42BF-84AF-F648EA3B2BB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7E11A5F4-9100-441C-8387-740981956A17}"/>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9" name="Espace réservé du numéro de diapositive 2">
            <a:extLst>
              <a:ext uri="{FF2B5EF4-FFF2-40B4-BE49-F238E27FC236}">
                <a16:creationId xmlns:a16="http://schemas.microsoft.com/office/drawing/2014/main" id="{13763D44-1A8C-41DD-9E5B-CB819BE4C5DF}"/>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0" name="Espace réservé du pied de page 4">
            <a:extLst>
              <a:ext uri="{FF2B5EF4-FFF2-40B4-BE49-F238E27FC236}">
                <a16:creationId xmlns:a16="http://schemas.microsoft.com/office/drawing/2014/main" id="{3B60D1F3-5624-4887-AC07-8B788D01CBD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6E829D9-0666-4D5B-9896-28C1CEC4B7E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5E3D423D-34E1-4BDE-8374-98A2C452EFBE}"/>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Cadre 14">
            <a:extLst>
              <a:ext uri="{FF2B5EF4-FFF2-40B4-BE49-F238E27FC236}">
                <a16:creationId xmlns:a16="http://schemas.microsoft.com/office/drawing/2014/main" id="{A05C525A-2558-46E8-80B5-9413899901D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39E13C7-429D-4FD8-8D51-1CD98F074621}"/>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730657910"/>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3 columns_Blue Bg">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233956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851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2B4A1FD1-2F6F-4AF1-B710-F76E885B228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8" name="Text Placeholder 5">
            <a:extLst>
              <a:ext uri="{FF2B5EF4-FFF2-40B4-BE49-F238E27FC236}">
                <a16:creationId xmlns:a16="http://schemas.microsoft.com/office/drawing/2014/main" id="{9F66FD42-E6CB-4E63-977B-EE506F961D3C}"/>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51860664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preserve="1" userDrawn="1">
  <p:cSld name="3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5964599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5953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Content Placeholder 2">
            <a:extLst>
              <a:ext uri="{FF2B5EF4-FFF2-40B4-BE49-F238E27FC236}">
                <a16:creationId xmlns:a16="http://schemas.microsoft.com/office/drawing/2014/main" id="{A86D5BC3-F5D3-415B-B920-B84A14BC8E32}"/>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2" name="Content Placeholder 2">
            <a:extLst>
              <a:ext uri="{FF2B5EF4-FFF2-40B4-BE49-F238E27FC236}">
                <a16:creationId xmlns:a16="http://schemas.microsoft.com/office/drawing/2014/main" id="{0114C476-0380-4CDD-850C-316ADAE5BF6C}"/>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13" name="Content Placeholder 2">
            <a:extLst>
              <a:ext uri="{FF2B5EF4-FFF2-40B4-BE49-F238E27FC236}">
                <a16:creationId xmlns:a16="http://schemas.microsoft.com/office/drawing/2014/main" id="{6A1D61AC-BD7C-4366-9299-08E3EFE54064}"/>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pic>
        <p:nvPicPr>
          <p:cNvPr id="17" name="Graphique 8">
            <a:extLst>
              <a:ext uri="{FF2B5EF4-FFF2-40B4-BE49-F238E27FC236}">
                <a16:creationId xmlns:a16="http://schemas.microsoft.com/office/drawing/2014/main" id="{179657D5-47C7-4E75-BEE7-A780E55EE72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0D86C3E4-5B42-4A1F-B550-10045E81063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5D573DBF-7B78-4EB4-859D-55DACC88EEC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BA89C3CB-68C8-4D8E-9AFC-40C4E7D1120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4" name="Text Placeholder 8">
            <a:extLst>
              <a:ext uri="{FF2B5EF4-FFF2-40B4-BE49-F238E27FC236}">
                <a16:creationId xmlns:a16="http://schemas.microsoft.com/office/drawing/2014/main" id="{4AD0B33D-4376-4867-B390-62408684645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6D1337EB-DEA5-4E68-BE59-E3A0603AE2DF}"/>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F9606CDD-74E8-4C9E-BCA3-937206DAC0A3}"/>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8" name="Cadre 17">
            <a:extLst>
              <a:ext uri="{FF2B5EF4-FFF2-40B4-BE49-F238E27FC236}">
                <a16:creationId xmlns:a16="http://schemas.microsoft.com/office/drawing/2014/main" id="{2D1E5417-BAA4-429E-95E5-698476B6619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DED434F4-3F5A-4CC8-AF47-2D44BC94F886}"/>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512334876"/>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4 columns_Blue Bg ">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166800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056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8"/>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Cadre 17">
            <a:extLst>
              <a:ext uri="{FF2B5EF4-FFF2-40B4-BE49-F238E27FC236}">
                <a16:creationId xmlns:a16="http://schemas.microsoft.com/office/drawing/2014/main" id="{285449E9-76FD-41C4-AB0F-35C777B4B5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6959EC62-365E-4C00-96A9-63E12DBFEC2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642472164"/>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4 columns_Blue Bg with dividers">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3271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158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Text Placeholder 5">
            <a:extLst>
              <a:ext uri="{FF2B5EF4-FFF2-40B4-BE49-F238E27FC236}">
                <a16:creationId xmlns:a16="http://schemas.microsoft.com/office/drawing/2014/main" id="{BF5012EE-F70F-4DC9-B099-EE7C58FBE72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88572742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preserve="1" userDrawn="1">
  <p:cSld name="Empty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1520773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261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D89E5884-F1A8-4E0D-9234-BB2A7C6AA430}"/>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818C64AC-1412-4DDD-9F43-C2EF0519216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8" name="Espace réservé du numéro de diapositive 2">
            <a:extLst>
              <a:ext uri="{FF2B5EF4-FFF2-40B4-BE49-F238E27FC236}">
                <a16:creationId xmlns:a16="http://schemas.microsoft.com/office/drawing/2014/main" id="{83E3C24A-2205-49DD-8B09-37A94D1654F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9" name="Espace réservé du pied de page 4">
            <a:extLst>
              <a:ext uri="{FF2B5EF4-FFF2-40B4-BE49-F238E27FC236}">
                <a16:creationId xmlns:a16="http://schemas.microsoft.com/office/drawing/2014/main" id="{D391BA41-15A6-4B3E-AA8F-038F30517DC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43749402-7B23-4B7E-B9FD-7CAE1CA86FA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94712C5-0D63-4C06-B235-CC788C7E08B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B2E2F58F-0CC0-4B8A-9FDF-4861071FFF3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66186743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preserve="1" userDrawn="1">
  <p:cSld name="Content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9625855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363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2513B4C4-9B08-40EC-B04E-201CA7DE434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B6971712-3753-4718-88F2-399AFD21BA78}"/>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3F3ECF30-253F-41F7-AE85-6ED0B962BF5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EBE9D903-93C1-4E77-A737-5DA411D2FA9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24E21DDE-C5A0-4A10-8DBA-9017D1642C9A}"/>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4E714486-5B7B-4F48-BEFC-281DDDE32204}"/>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8BCED95E-D46F-45DA-A8CA-82C0D5EC5C7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23AE9234-7A03-47E3-B9FB-301147275941}"/>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2009744050"/>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28361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465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07C69250-80AB-4E19-908E-FE1A9C259EA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521F5727-3448-4D99-A3D4-D79C85230CBE}"/>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063382771"/>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preserve="1" userDrawn="1">
  <p:cSld name="2 columns_Turquoise Bg with divider">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0484741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568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D5051729-BB8F-4F8B-9768-535B59EB220A}"/>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4A67810E-C380-4F6B-97F0-4AACF4232B48}"/>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D938CEE-A044-4227-9DE9-9D7C74815781}"/>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A123DD79-4804-466E-858A-943320EFB042}"/>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 </a:t>
            </a:r>
          </a:p>
        </p:txBody>
      </p:sp>
      <p:sp>
        <p:nvSpPr>
          <p:cNvPr id="20" name="Espace réservé du numéro de diapositive 2">
            <a:extLst>
              <a:ext uri="{FF2B5EF4-FFF2-40B4-BE49-F238E27FC236}">
                <a16:creationId xmlns:a16="http://schemas.microsoft.com/office/drawing/2014/main" id="{2D9890A8-BA01-4982-A473-4ABF58AED3D5}"/>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A1BE0EC3-13A4-4B01-B222-35E0403F4ED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5E1329CB-08A8-4373-99C4-D2CCF23098ED}"/>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CCC03A1B-8149-4249-BC87-D1342F48BC4A}"/>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F8F0B5D-F839-44E6-BB0C-0E7ADA65D54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9E667A18-410F-481D-B8EA-8C065FCA6C9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05476353"/>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7741"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175398469"/>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4822529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670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AEAD5079-35F7-4EBC-8A2B-EF2178EF685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622EFE7B-A7FA-48C9-BE52-BF05F7886DB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022914798"/>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preserve="1" userDrawn="1">
  <p:cSld name="3 columns_Turquoise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5032288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773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5" name="Content Placeholder 2">
            <a:extLst>
              <a:ext uri="{FF2B5EF4-FFF2-40B4-BE49-F238E27FC236}">
                <a16:creationId xmlns:a16="http://schemas.microsoft.com/office/drawing/2014/main" id="{E6FF21A3-5C44-47ED-B6D7-AE6CB6A1102B}"/>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Content Placeholder 2">
            <a:extLst>
              <a:ext uri="{FF2B5EF4-FFF2-40B4-BE49-F238E27FC236}">
                <a16:creationId xmlns:a16="http://schemas.microsoft.com/office/drawing/2014/main" id="{75D31501-DC21-4740-ACF3-F1316E598191}"/>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7" name="Content Placeholder 2">
            <a:extLst>
              <a:ext uri="{FF2B5EF4-FFF2-40B4-BE49-F238E27FC236}">
                <a16:creationId xmlns:a16="http://schemas.microsoft.com/office/drawing/2014/main" id="{C9E9C974-F8D0-482E-9985-E67DFC62129F}"/>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F84A8F74-C187-471B-BECD-90117FE95392}"/>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6221AE0-5837-481C-BC68-0F09E348A56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3" name="Espace réservé du numéro de diapositive 2">
            <a:extLst>
              <a:ext uri="{FF2B5EF4-FFF2-40B4-BE49-F238E27FC236}">
                <a16:creationId xmlns:a16="http://schemas.microsoft.com/office/drawing/2014/main" id="{473C7761-AA9D-4D80-922D-D9468B5F3BAA}"/>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Espace réservé du pied de page 4">
            <a:extLst>
              <a:ext uri="{FF2B5EF4-FFF2-40B4-BE49-F238E27FC236}">
                <a16:creationId xmlns:a16="http://schemas.microsoft.com/office/drawing/2014/main" id="{A199F665-569C-4DB3-8791-44F0F59D740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Text Placeholder 8">
            <a:extLst>
              <a:ext uri="{FF2B5EF4-FFF2-40B4-BE49-F238E27FC236}">
                <a16:creationId xmlns:a16="http://schemas.microsoft.com/office/drawing/2014/main" id="{A93F987A-170C-4E76-A7D8-DC706875F85A}"/>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AF1B7B1-87E0-46A4-AA07-C1063E54C3AD}"/>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18811E3C-6550-477D-B750-990B471D9E0E}"/>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037D93BB-8CB2-444A-9066-CCC9764644F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7FD16900-C8E9-45BA-B9BE-43095C95AD15}"/>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12649040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4 columns_Green Bg ">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30619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875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793AA855-02DB-4B05-8E81-A158AE9F8E1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00132171"/>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4 columns_Green Bg with dividers">
    <p:bg>
      <p:bgPr>
        <a:solidFill>
          <a:schemeClr val="tx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482929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6977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E1B1BC3B-7D47-4411-98E0-572B5105AF6C}"/>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37144470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preserve="1" userDrawn="1">
  <p:cSld name="Empty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6877830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08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437C81F6-288B-4CD6-8434-31E05629586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934B8D39-A21D-4C23-9BB3-0812B9F0884C}"/>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F763B716-FDA1-4D3C-824D-1B00864184A9}"/>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49679F60-0A60-49CD-A33B-A0143C31A6D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0" name="Text Placeholder 8">
            <a:extLst>
              <a:ext uri="{FF2B5EF4-FFF2-40B4-BE49-F238E27FC236}">
                <a16:creationId xmlns:a16="http://schemas.microsoft.com/office/drawing/2014/main" id="{D1CD4711-4D41-4B4B-B260-0ED56BC2605B}"/>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1" name="Cadre 10">
            <a:extLst>
              <a:ext uri="{FF2B5EF4-FFF2-40B4-BE49-F238E27FC236}">
                <a16:creationId xmlns:a16="http://schemas.microsoft.com/office/drawing/2014/main" id="{1F69778B-1BE8-4B74-A9C2-53A5A24C5B1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4" name="Text Placeholder 5">
            <a:extLst>
              <a:ext uri="{FF2B5EF4-FFF2-40B4-BE49-F238E27FC236}">
                <a16:creationId xmlns:a16="http://schemas.microsoft.com/office/drawing/2014/main" id="{A81E7374-DE66-4A4C-993E-9A02D2E28994}"/>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3797741569"/>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Content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344909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182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pic>
        <p:nvPicPr>
          <p:cNvPr id="12" name="Graphique 8">
            <a:extLst>
              <a:ext uri="{FF2B5EF4-FFF2-40B4-BE49-F238E27FC236}">
                <a16:creationId xmlns:a16="http://schemas.microsoft.com/office/drawing/2014/main" id="{668B2CFD-22F1-4431-AF94-F5F28A5873D5}"/>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5" name="Titre 4">
            <a:extLst>
              <a:ext uri="{FF2B5EF4-FFF2-40B4-BE49-F238E27FC236}">
                <a16:creationId xmlns:a16="http://schemas.microsoft.com/office/drawing/2014/main" id="{4160477B-743B-492A-BC15-89FE6D09C284}"/>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6" name="Espace réservé du numéro de diapositive 2">
            <a:extLst>
              <a:ext uri="{FF2B5EF4-FFF2-40B4-BE49-F238E27FC236}">
                <a16:creationId xmlns:a16="http://schemas.microsoft.com/office/drawing/2014/main" id="{77A23A92-4733-4D64-9578-199845FA4004}"/>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7" name="Espace réservé du pied de page 4">
            <a:extLst>
              <a:ext uri="{FF2B5EF4-FFF2-40B4-BE49-F238E27FC236}">
                <a16:creationId xmlns:a16="http://schemas.microsoft.com/office/drawing/2014/main" id="{2143B5D6-D335-415F-ABD0-9712884C01B1}"/>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1" name="Text Placeholder 8">
            <a:extLst>
              <a:ext uri="{FF2B5EF4-FFF2-40B4-BE49-F238E27FC236}">
                <a16:creationId xmlns:a16="http://schemas.microsoft.com/office/drawing/2014/main" id="{4DA76F43-5248-440F-A481-AE3424C906AE}"/>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Cadre 12">
            <a:extLst>
              <a:ext uri="{FF2B5EF4-FFF2-40B4-BE49-F238E27FC236}">
                <a16:creationId xmlns:a16="http://schemas.microsoft.com/office/drawing/2014/main" id="{1F5493F3-3396-494C-B7AA-936DEA3472C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F9A54449-0787-49BE-8221-6DC2BB765B5A}"/>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
        <p:nvSpPr>
          <p:cNvPr id="18" name="Espace réservé du contenu 2">
            <a:extLst>
              <a:ext uri="{FF2B5EF4-FFF2-40B4-BE49-F238E27FC236}">
                <a16:creationId xmlns:a16="http://schemas.microsoft.com/office/drawing/2014/main" id="{3BCC29E8-FA01-420B-86AB-93C9CF30F36D}"/>
              </a:ext>
            </a:extLst>
          </p:cNvPr>
          <p:cNvSpPr>
            <a:spLocks noGrp="1"/>
          </p:cNvSpPr>
          <p:nvPr>
            <p:ph idx="18" hasCustomPrompt="1"/>
          </p:nvPr>
        </p:nvSpPr>
        <p:spPr>
          <a:xfrm>
            <a:off x="404786" y="1808820"/>
            <a:ext cx="8319506" cy="3868080"/>
          </a:xfrm>
          <a:prstGeom prst="rect">
            <a:avLst/>
          </a:prstGeom>
        </p:spPr>
        <p:txBody>
          <a:bodyPr/>
          <a:lstStyle>
            <a:lvl1pPr>
              <a:defRPr>
                <a:solidFill>
                  <a:schemeClr val="bg1"/>
                </a:solidFill>
              </a:defRPr>
            </a:lvl1pPr>
            <a:lvl2pPr marL="447675" indent="-314325">
              <a:buFontTx/>
              <a:buBlip>
                <a:blip r:embed="rId8"/>
              </a:buBlip>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1</a:t>
            </a:r>
          </a:p>
          <a:p>
            <a:pPr lvl="2"/>
            <a:r>
              <a:rPr lang="en-GB" dirty="0"/>
              <a:t>Text level 2</a:t>
            </a:r>
          </a:p>
        </p:txBody>
      </p:sp>
    </p:spTree>
    <p:extLst>
      <p:ext uri="{BB962C8B-B14F-4D97-AF65-F5344CB8AC3E}">
        <p14:creationId xmlns:p14="http://schemas.microsoft.com/office/powerpoint/2010/main" val="103134339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7790705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285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BBDD52F3-BBB0-4B91-8EEB-208C077F83A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A5925EE1-CD2E-4A0E-9B4A-F4222DBCD6C2}"/>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865752794"/>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preserve="1" userDrawn="1">
  <p:cSld name="2 columns_Violet Bg with divider">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0776735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3874"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FC0E9943-F655-4D87-8A71-C5CD7B1F3302}"/>
              </a:ext>
            </a:extLst>
          </p:cNvPr>
          <p:cNvSpPr>
            <a:spLocks noGrp="1"/>
          </p:cNvSpPr>
          <p:nvPr>
            <p:ph idx="1" hasCustomPrompt="1"/>
          </p:nvPr>
        </p:nvSpPr>
        <p:spPr>
          <a:xfrm>
            <a:off x="404786"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66438B2F-8ED1-4D14-A1C7-E9F68322689E}"/>
              </a:ext>
            </a:extLst>
          </p:cNvPr>
          <p:cNvSpPr>
            <a:spLocks noGrp="1"/>
          </p:cNvSpPr>
          <p:nvPr>
            <p:ph idx="15" hasCustomPrompt="1"/>
          </p:nvPr>
        </p:nvSpPr>
        <p:spPr>
          <a:xfrm>
            <a:off x="6276022" y="1808820"/>
            <a:ext cx="551119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ACDC552B-8CDA-48CA-A8A8-811FCC54FFE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263ED53C-324B-4E02-A190-3A1DB4E58E0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15860257-6371-40C0-A1CD-7F88E895871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1" name="Espace réservé du pied de page 4">
            <a:extLst>
              <a:ext uri="{FF2B5EF4-FFF2-40B4-BE49-F238E27FC236}">
                <a16:creationId xmlns:a16="http://schemas.microsoft.com/office/drawing/2014/main" id="{C64E4412-2519-4051-AC29-ED56CF367D63}"/>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2" name="Text Placeholder 8">
            <a:extLst>
              <a:ext uri="{FF2B5EF4-FFF2-40B4-BE49-F238E27FC236}">
                <a16:creationId xmlns:a16="http://schemas.microsoft.com/office/drawing/2014/main" id="{7894B4D6-48C5-485B-A19E-2E2EFB7416D6}"/>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5" name="Straight Connector 35">
            <a:extLst>
              <a:ext uri="{FF2B5EF4-FFF2-40B4-BE49-F238E27FC236}">
                <a16:creationId xmlns:a16="http://schemas.microsoft.com/office/drawing/2014/main" id="{23DB9D5B-DC75-428B-A756-12D2B3B16114}"/>
              </a:ext>
            </a:extLst>
          </p:cNvPr>
          <p:cNvCxnSpPr>
            <a:cxnSpLocks/>
          </p:cNvCxnSpPr>
          <p:nvPr userDrawn="1"/>
        </p:nvCxnSpPr>
        <p:spPr>
          <a:xfrm flipV="1">
            <a:off x="609593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A69985D8-FF27-401D-AE13-C8809DEE9C6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9" name="Text Placeholder 5">
            <a:extLst>
              <a:ext uri="{FF2B5EF4-FFF2-40B4-BE49-F238E27FC236}">
                <a16:creationId xmlns:a16="http://schemas.microsoft.com/office/drawing/2014/main" id="{1E443905-DD6D-4529-8F0A-C4C0DAAF9FF5}"/>
              </a:ext>
            </a:extLst>
          </p:cNvPr>
          <p:cNvSpPr>
            <a:spLocks noGrp="1"/>
          </p:cNvSpPr>
          <p:nvPr>
            <p:ph type="body" sz="quarter" idx="18"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932404912"/>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6527444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489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Cadre 16">
            <a:extLst>
              <a:ext uri="{FF2B5EF4-FFF2-40B4-BE49-F238E27FC236}">
                <a16:creationId xmlns:a16="http://schemas.microsoft.com/office/drawing/2014/main" id="{752D4BAC-73DB-4CB5-B77A-A9F7350DB68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0" name="Text Placeholder 5">
            <a:extLst>
              <a:ext uri="{FF2B5EF4-FFF2-40B4-BE49-F238E27FC236}">
                <a16:creationId xmlns:a16="http://schemas.microsoft.com/office/drawing/2014/main" id="{426EDF6B-3086-43E5-A0E3-18E19E75AB9D}"/>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207174277"/>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preserve="1" userDrawn="1">
  <p:cSld name="3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586556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592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3" name="Content Placeholder 2">
            <a:extLst>
              <a:ext uri="{FF2B5EF4-FFF2-40B4-BE49-F238E27FC236}">
                <a16:creationId xmlns:a16="http://schemas.microsoft.com/office/drawing/2014/main" id="{2B84738E-FC65-4057-B3F9-EDDD50E90A80}"/>
              </a:ext>
            </a:extLst>
          </p:cNvPr>
          <p:cNvSpPr>
            <a:spLocks noGrp="1"/>
          </p:cNvSpPr>
          <p:nvPr>
            <p:ph idx="1" hasCustomPrompt="1"/>
          </p:nvPr>
        </p:nvSpPr>
        <p:spPr>
          <a:xfrm>
            <a:off x="404786"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4" name="Content Placeholder 2">
            <a:extLst>
              <a:ext uri="{FF2B5EF4-FFF2-40B4-BE49-F238E27FC236}">
                <a16:creationId xmlns:a16="http://schemas.microsoft.com/office/drawing/2014/main" id="{787E670E-DB4B-44E8-8FE3-D62DABA7F3D8}"/>
              </a:ext>
            </a:extLst>
          </p:cNvPr>
          <p:cNvSpPr>
            <a:spLocks noGrp="1"/>
          </p:cNvSpPr>
          <p:nvPr>
            <p:ph idx="15" hasCustomPrompt="1"/>
          </p:nvPr>
        </p:nvSpPr>
        <p:spPr>
          <a:xfrm>
            <a:off x="4279090"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5" name="Content Placeholder 2">
            <a:extLst>
              <a:ext uri="{FF2B5EF4-FFF2-40B4-BE49-F238E27FC236}">
                <a16:creationId xmlns:a16="http://schemas.microsoft.com/office/drawing/2014/main" id="{49614C37-0687-453B-98AC-92943109E118}"/>
              </a:ext>
            </a:extLst>
          </p:cNvPr>
          <p:cNvSpPr>
            <a:spLocks noGrp="1"/>
          </p:cNvSpPr>
          <p:nvPr>
            <p:ph idx="16" hasCustomPrompt="1"/>
          </p:nvPr>
        </p:nvSpPr>
        <p:spPr>
          <a:xfrm>
            <a:off x="8153368" y="1808820"/>
            <a:ext cx="3633820"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sz="1600">
                <a:solidFill>
                  <a:schemeClr val="bg1"/>
                </a:solidFill>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pic>
        <p:nvPicPr>
          <p:cNvPr id="18" name="Graphique 8">
            <a:extLst>
              <a:ext uri="{FF2B5EF4-FFF2-40B4-BE49-F238E27FC236}">
                <a16:creationId xmlns:a16="http://schemas.microsoft.com/office/drawing/2014/main" id="{63FE658E-9ADA-4627-B4E3-4DE0E374FD53}"/>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Titre 2">
            <a:extLst>
              <a:ext uri="{FF2B5EF4-FFF2-40B4-BE49-F238E27FC236}">
                <a16:creationId xmlns:a16="http://schemas.microsoft.com/office/drawing/2014/main" id="{511B61A5-D4C6-4685-8C16-DCFA216B92B1}"/>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2" name="Espace réservé du numéro de diapositive 2">
            <a:extLst>
              <a:ext uri="{FF2B5EF4-FFF2-40B4-BE49-F238E27FC236}">
                <a16:creationId xmlns:a16="http://schemas.microsoft.com/office/drawing/2014/main" id="{F2B16B7C-A9B4-4FD7-826E-9D73B19E65A0}"/>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B0C6C810-3AC8-4CF2-81C8-1D7058CBD48D}"/>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Text Placeholder 8">
            <a:extLst>
              <a:ext uri="{FF2B5EF4-FFF2-40B4-BE49-F238E27FC236}">
                <a16:creationId xmlns:a16="http://schemas.microsoft.com/office/drawing/2014/main" id="{7BDDDA5B-7CD0-43A3-9A8B-D5946ECB060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7" name="Straight Connector 35">
            <a:extLst>
              <a:ext uri="{FF2B5EF4-FFF2-40B4-BE49-F238E27FC236}">
                <a16:creationId xmlns:a16="http://schemas.microsoft.com/office/drawing/2014/main" id="{983523C1-7153-4692-B90B-65F30FC43340}"/>
              </a:ext>
            </a:extLst>
          </p:cNvPr>
          <p:cNvCxnSpPr>
            <a:cxnSpLocks/>
          </p:cNvCxnSpPr>
          <p:nvPr userDrawn="1"/>
        </p:nvCxnSpPr>
        <p:spPr>
          <a:xfrm flipV="1">
            <a:off x="4158848"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68E2FD7F-148A-4626-93A8-57B0F05B1379}"/>
              </a:ext>
            </a:extLst>
          </p:cNvPr>
          <p:cNvCxnSpPr>
            <a:cxnSpLocks/>
          </p:cNvCxnSpPr>
          <p:nvPr userDrawn="1"/>
        </p:nvCxnSpPr>
        <p:spPr>
          <a:xfrm flipV="1">
            <a:off x="803313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B232E484-4563-4A71-9DDC-EE6C0E44DBE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40076C0-E4EA-4B32-8A67-B88BF86ECC13}"/>
              </a:ext>
            </a:extLst>
          </p:cNvPr>
          <p:cNvSpPr>
            <a:spLocks noGrp="1"/>
          </p:cNvSpPr>
          <p:nvPr>
            <p:ph type="body" sz="quarter" idx="19"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4291912896"/>
      </p:ext>
    </p:extLst>
  </p:cSld>
  <p:clrMapOvr>
    <a:masterClrMapping/>
  </p:clrMapOvr>
  <p:extLst>
    <p:ext uri="{DCECCB84-F9BA-43D5-87BE-67443E8EF086}">
      <p15:sldGuideLst xmlns:p15="http://schemas.microsoft.com/office/powerpoint/2012/main">
        <p15:guide id="1" pos="248">
          <p15:clr>
            <a:srgbClr val="F26B43"/>
          </p15:clr>
        </p15:guide>
        <p15:guide id="2" pos="7428">
          <p15:clr>
            <a:srgbClr val="F26B43"/>
          </p15:clr>
        </p15:guide>
        <p15:guide id="3" orient="horz" pos="232">
          <p15:clr>
            <a:srgbClr val="F26B43"/>
          </p15:clr>
        </p15:guide>
        <p15:guide id="5" orient="horz" pos="1135">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8765"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783844755"/>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4 columns_Violet Bg ">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29304677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6946"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sp>
        <p:nvSpPr>
          <p:cNvPr id="15" name="Content Placeholder 2">
            <a:extLst>
              <a:ext uri="{FF2B5EF4-FFF2-40B4-BE49-F238E27FC236}">
                <a16:creationId xmlns:a16="http://schemas.microsoft.com/office/drawing/2014/main" id="{A2E8BB07-B67E-46A3-983C-459CF2A9231C}"/>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904DA21D-F627-4FE5-9AB1-E7433AA0327D}"/>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98957F28-66B5-4ECC-AA41-7CCADEDEAC7F}"/>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3F65E827-F95D-4C8F-84F2-47397F0206A3}"/>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16" name="Text Placeholder 8">
            <a:extLst>
              <a:ext uri="{FF2B5EF4-FFF2-40B4-BE49-F238E27FC236}">
                <a16:creationId xmlns:a16="http://schemas.microsoft.com/office/drawing/2014/main" id="{DECC98CB-42ED-4358-8632-DB1E5894A4AC}"/>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7" name="Espace réservé du pied de page 4">
            <a:extLst>
              <a:ext uri="{FF2B5EF4-FFF2-40B4-BE49-F238E27FC236}">
                <a16:creationId xmlns:a16="http://schemas.microsoft.com/office/drawing/2014/main" id="{4B2C0F4A-6984-48C5-B4CD-E7BBF23E1018}"/>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3" name="Espace réservé du numéro de diapositive 2">
            <a:extLst>
              <a:ext uri="{FF2B5EF4-FFF2-40B4-BE49-F238E27FC236}">
                <a16:creationId xmlns:a16="http://schemas.microsoft.com/office/drawing/2014/main" id="{A5504A1B-576C-4AEF-94C6-8ABC9093DC51}"/>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3" name="Text Placeholder 5">
            <a:extLst>
              <a:ext uri="{FF2B5EF4-FFF2-40B4-BE49-F238E27FC236}">
                <a16:creationId xmlns:a16="http://schemas.microsoft.com/office/drawing/2014/main" id="{BC578CCC-EDB7-4322-A715-598B7CD25A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456332795"/>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76">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4 columns_Violet Bg with dividers">
    <p:bg>
      <p:bgPr>
        <a:solidFill>
          <a:schemeClr val="accent4"/>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4628255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7970"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6" name="Titre 5">
            <a:extLst>
              <a:ext uri="{FF2B5EF4-FFF2-40B4-BE49-F238E27FC236}">
                <a16:creationId xmlns:a16="http://schemas.microsoft.com/office/drawing/2014/main" id="{826B9503-2AC4-450D-A0D4-5019A3085BE9}"/>
              </a:ext>
            </a:extLst>
          </p:cNvPr>
          <p:cNvSpPr>
            <a:spLocks noGrp="1"/>
          </p:cNvSpPr>
          <p:nvPr>
            <p:ph type="title" hasCustomPrompt="1"/>
          </p:nvPr>
        </p:nvSpPr>
        <p:spPr>
          <a:xfrm>
            <a:off x="404786" y="382816"/>
            <a:ext cx="11382428" cy="480131"/>
          </a:xfrm>
        </p:spPr>
        <p:txBody>
          <a:bodyPr/>
          <a:lstStyle>
            <a:lvl1pPr>
              <a:defRPr>
                <a:solidFill>
                  <a:schemeClr val="bg1"/>
                </a:solidFill>
              </a:defRPr>
            </a:lvl1pPr>
          </a:lstStyle>
          <a:p>
            <a:r>
              <a:rPr lang="fr-FR" dirty="0" err="1"/>
              <a:t>Title</a:t>
            </a:r>
            <a:r>
              <a:rPr lang="fr-FR" dirty="0"/>
              <a:t> of the slide</a:t>
            </a:r>
          </a:p>
        </p:txBody>
      </p:sp>
      <p:cxnSp>
        <p:nvCxnSpPr>
          <p:cNvPr id="16" name="Straight Connector 35">
            <a:extLst>
              <a:ext uri="{FF2B5EF4-FFF2-40B4-BE49-F238E27FC236}">
                <a16:creationId xmlns:a16="http://schemas.microsoft.com/office/drawing/2014/main" id="{5BACBC25-5487-4894-AB69-DC61AF350FEE}"/>
              </a:ext>
            </a:extLst>
          </p:cNvPr>
          <p:cNvCxnSpPr>
            <a:cxnSpLocks/>
          </p:cNvCxnSpPr>
          <p:nvPr userDrawn="1"/>
        </p:nvCxnSpPr>
        <p:spPr>
          <a:xfrm flipV="1">
            <a:off x="3190903"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F1570288-B026-49B2-AE34-8E27B6EB2D8D}"/>
              </a:ext>
            </a:extLst>
          </p:cNvPr>
          <p:cNvCxnSpPr>
            <a:cxnSpLocks/>
          </p:cNvCxnSpPr>
          <p:nvPr userDrawn="1"/>
        </p:nvCxnSpPr>
        <p:spPr>
          <a:xfrm flipV="1">
            <a:off x="6095986"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35">
            <a:extLst>
              <a:ext uri="{FF2B5EF4-FFF2-40B4-BE49-F238E27FC236}">
                <a16:creationId xmlns:a16="http://schemas.microsoft.com/office/drawing/2014/main" id="{FDF868AB-0A81-40C5-9695-1BD120946D0A}"/>
              </a:ext>
            </a:extLst>
          </p:cNvPr>
          <p:cNvCxnSpPr>
            <a:cxnSpLocks/>
          </p:cNvCxnSpPr>
          <p:nvPr userDrawn="1"/>
        </p:nvCxnSpPr>
        <p:spPr>
          <a:xfrm flipV="1">
            <a:off x="9001069" y="1808820"/>
            <a:ext cx="0" cy="3868080"/>
          </a:xfrm>
          <a:prstGeom prst="line">
            <a:avLst/>
          </a:prstGeom>
          <a:ln w="12700">
            <a:gradFill>
              <a:gsLst>
                <a:gs pos="0">
                  <a:schemeClr val="bg1">
                    <a:alpha val="0"/>
                  </a:schemeClr>
                </a:gs>
                <a:gs pos="55000">
                  <a:schemeClr val="bg1"/>
                </a:gs>
                <a:gs pos="100000">
                  <a:schemeClr val="bg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0B87A726-5D45-49B7-B6E4-02D113462CA8}"/>
              </a:ext>
            </a:extLst>
          </p:cNvPr>
          <p:cNvSpPr>
            <a:spLocks noGrp="1"/>
          </p:cNvSpPr>
          <p:nvPr>
            <p:ph idx="19" hasCustomPrompt="1"/>
          </p:nvPr>
        </p:nvSpPr>
        <p:spPr>
          <a:xfrm>
            <a:off x="404785"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0" name="Content Placeholder 2">
            <a:extLst>
              <a:ext uri="{FF2B5EF4-FFF2-40B4-BE49-F238E27FC236}">
                <a16:creationId xmlns:a16="http://schemas.microsoft.com/office/drawing/2014/main" id="{48469EBA-FCE4-409D-99AD-B18807B78960}"/>
              </a:ext>
            </a:extLst>
          </p:cNvPr>
          <p:cNvSpPr>
            <a:spLocks noGrp="1"/>
          </p:cNvSpPr>
          <p:nvPr>
            <p:ph idx="20" hasCustomPrompt="1"/>
          </p:nvPr>
        </p:nvSpPr>
        <p:spPr>
          <a:xfrm>
            <a:off x="3309877"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1" name="Content Placeholder 2">
            <a:extLst>
              <a:ext uri="{FF2B5EF4-FFF2-40B4-BE49-F238E27FC236}">
                <a16:creationId xmlns:a16="http://schemas.microsoft.com/office/drawing/2014/main" id="{E5B593F1-F213-4F09-9902-DFB955D2770C}"/>
              </a:ext>
            </a:extLst>
          </p:cNvPr>
          <p:cNvSpPr>
            <a:spLocks noGrp="1"/>
          </p:cNvSpPr>
          <p:nvPr>
            <p:ph idx="21" hasCustomPrompt="1"/>
          </p:nvPr>
        </p:nvSpPr>
        <p:spPr>
          <a:xfrm>
            <a:off x="6214969"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2" name="Content Placeholder 2">
            <a:extLst>
              <a:ext uri="{FF2B5EF4-FFF2-40B4-BE49-F238E27FC236}">
                <a16:creationId xmlns:a16="http://schemas.microsoft.com/office/drawing/2014/main" id="{7CE1EB90-82E9-4FC8-B6D3-007BF2FBE500}"/>
              </a:ext>
            </a:extLst>
          </p:cNvPr>
          <p:cNvSpPr>
            <a:spLocks noGrp="1"/>
          </p:cNvSpPr>
          <p:nvPr>
            <p:ph idx="22" hasCustomPrompt="1"/>
          </p:nvPr>
        </p:nvSpPr>
        <p:spPr>
          <a:xfrm>
            <a:off x="9120060" y="1808820"/>
            <a:ext cx="2667154" cy="3868080"/>
          </a:xfrm>
          <a:prstGeom prst="rect">
            <a:avLst/>
          </a:prstGeom>
        </p:spPr>
        <p:txBody>
          <a:bodyPr>
            <a:noAutofit/>
          </a:bodyPr>
          <a:lstStyle>
            <a:lvl1pPr>
              <a:spcBef>
                <a:spcPts val="1800"/>
              </a:spcBef>
              <a:defRPr sz="1600">
                <a:solidFill>
                  <a:schemeClr val="bg1"/>
                </a:solidFill>
              </a:defRPr>
            </a:lvl1pPr>
            <a:lvl2pPr marL="447675" indent="-314325" algn="l" defTabSz="914400" rtl="0" eaLnBrk="1" latinLnBrk="0" hangingPunct="1">
              <a:lnSpc>
                <a:spcPct val="100000"/>
              </a:lnSpc>
              <a:spcBef>
                <a:spcPts val="600"/>
              </a:spcBef>
              <a:buSzPct val="80000"/>
              <a:buFontTx/>
              <a:buBlip>
                <a:blip r:embed="rId7"/>
              </a:buBlip>
              <a:defRPr lang="en-GB" sz="1600" kern="1200" dirty="0">
                <a:solidFill>
                  <a:schemeClr val="bg1"/>
                </a:solidFill>
                <a:latin typeface="+mn-lt"/>
                <a:ea typeface="+mn-ea"/>
                <a:cs typeface="+mn-cs"/>
              </a:defRPr>
            </a:lvl2pPr>
            <a:lvl3pPr>
              <a:defRPr sz="1400">
                <a:solidFill>
                  <a:schemeClr val="bg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7"/>
              </a:buBlip>
            </a:pPr>
            <a:r>
              <a:rPr lang="en-GB" dirty="0"/>
              <a:t>Second level</a:t>
            </a:r>
          </a:p>
          <a:p>
            <a:pPr lvl="2"/>
            <a:r>
              <a:rPr lang="en-GB" dirty="0"/>
              <a:t>Third level</a:t>
            </a:r>
          </a:p>
        </p:txBody>
      </p:sp>
      <p:sp>
        <p:nvSpPr>
          <p:cNvPr id="26" name="Text Placeholder 8">
            <a:extLst>
              <a:ext uri="{FF2B5EF4-FFF2-40B4-BE49-F238E27FC236}">
                <a16:creationId xmlns:a16="http://schemas.microsoft.com/office/drawing/2014/main" id="{8D0EA6A7-13A6-4F7C-BD66-1B36B778A722}"/>
              </a:ext>
            </a:extLst>
          </p:cNvPr>
          <p:cNvSpPr>
            <a:spLocks noGrp="1"/>
          </p:cNvSpPr>
          <p:nvPr>
            <p:ph type="body" sz="quarter" idx="23"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7" name="Espace réservé du pied de page 4">
            <a:extLst>
              <a:ext uri="{FF2B5EF4-FFF2-40B4-BE49-F238E27FC236}">
                <a16:creationId xmlns:a16="http://schemas.microsoft.com/office/drawing/2014/main" id="{41A1F7B3-78F2-4338-8319-8B897FA823B9}"/>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5" name="Espace réservé du numéro de diapositive 4">
            <a:extLst>
              <a:ext uri="{FF2B5EF4-FFF2-40B4-BE49-F238E27FC236}">
                <a16:creationId xmlns:a16="http://schemas.microsoft.com/office/drawing/2014/main" id="{ED3453C5-5187-47ED-80EA-CF36689212CA}"/>
              </a:ext>
            </a:extLst>
          </p:cNvPr>
          <p:cNvSpPr>
            <a:spLocks noGrp="1"/>
          </p:cNvSpPr>
          <p:nvPr>
            <p:ph type="sldNum" sz="quarter" idx="2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4" name="Text Placeholder 5">
            <a:extLst>
              <a:ext uri="{FF2B5EF4-FFF2-40B4-BE49-F238E27FC236}">
                <a16:creationId xmlns:a16="http://schemas.microsoft.com/office/drawing/2014/main" id="{F090C5BD-4BCD-4A76-B315-2E94DF27945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2807464179"/>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97262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7899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1" name="Text Placeholder 8">
            <a:extLst>
              <a:ext uri="{FF2B5EF4-FFF2-40B4-BE49-F238E27FC236}">
                <a16:creationId xmlns:a16="http://schemas.microsoft.com/office/drawing/2014/main" id="{2E3BBFF9-605D-4045-AFCA-0630CAF62903}"/>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406953615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4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5844012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001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8" name="Cadre 27">
            <a:extLst>
              <a:ext uri="{FF2B5EF4-FFF2-40B4-BE49-F238E27FC236}">
                <a16:creationId xmlns:a16="http://schemas.microsoft.com/office/drawing/2014/main" id="{DEB3BC3E-E116-4E0A-97F3-66A29CB1DC5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58438A79-7265-451F-8F84-EB08D57EE577}"/>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111259990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291041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104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5" name="Espace réservé du texte 4">
            <a:extLst>
              <a:ext uri="{FF2B5EF4-FFF2-40B4-BE49-F238E27FC236}">
                <a16:creationId xmlns:a16="http://schemas.microsoft.com/office/drawing/2014/main" id="{1A62086C-76E4-4718-9B87-7C2FB4830775}"/>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6" name="Espace réservé du texte 4">
            <a:extLst>
              <a:ext uri="{FF2B5EF4-FFF2-40B4-BE49-F238E27FC236}">
                <a16:creationId xmlns:a16="http://schemas.microsoft.com/office/drawing/2014/main" id="{1F85B39E-ADE6-4814-B538-973092E927F1}"/>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8" name="Espace réservé du texte 4">
            <a:extLst>
              <a:ext uri="{FF2B5EF4-FFF2-40B4-BE49-F238E27FC236}">
                <a16:creationId xmlns:a16="http://schemas.microsoft.com/office/drawing/2014/main" id="{9CE6EC93-06F2-4F91-965C-189C479505A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9" name="Espace réservé du texte 15">
            <a:extLst>
              <a:ext uri="{FF2B5EF4-FFF2-40B4-BE49-F238E27FC236}">
                <a16:creationId xmlns:a16="http://schemas.microsoft.com/office/drawing/2014/main" id="{F78CE628-C138-44AB-BF90-4CD6DCBF6C9B}"/>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0" name="Espace réservé du texte 15">
            <a:extLst>
              <a:ext uri="{FF2B5EF4-FFF2-40B4-BE49-F238E27FC236}">
                <a16:creationId xmlns:a16="http://schemas.microsoft.com/office/drawing/2014/main" id="{6683BE0B-F7A1-470B-9F10-E4277EE351EC}"/>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2" name="Espace réservé du texte 15">
            <a:extLst>
              <a:ext uri="{FF2B5EF4-FFF2-40B4-BE49-F238E27FC236}">
                <a16:creationId xmlns:a16="http://schemas.microsoft.com/office/drawing/2014/main" id="{4171E4E7-27E3-4CAE-8117-8B0985E3269E}"/>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33" name="Espace réservé du texte 4">
            <a:extLst>
              <a:ext uri="{FF2B5EF4-FFF2-40B4-BE49-F238E27FC236}">
                <a16:creationId xmlns:a16="http://schemas.microsoft.com/office/drawing/2014/main" id="{CF196C90-BFA5-4EB1-809E-257C96ED6B2B}"/>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nb-NO" noProof="0"/>
              <a:t>Title</a:t>
            </a:r>
          </a:p>
        </p:txBody>
      </p:sp>
      <p:sp>
        <p:nvSpPr>
          <p:cNvPr id="34" name="Espace réservé du texte 15">
            <a:extLst>
              <a:ext uri="{FF2B5EF4-FFF2-40B4-BE49-F238E27FC236}">
                <a16:creationId xmlns:a16="http://schemas.microsoft.com/office/drawing/2014/main" id="{BA8D7796-2153-4B06-BE09-A751E28741D5}"/>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10"/>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nb-NO" noProof="0"/>
              <a:t>Click to change the text styles on the slide master</a:t>
            </a:r>
          </a:p>
          <a:p>
            <a:pPr marL="447675" lvl="1" indent="-314325" algn="l" defTabSz="914400" rtl="0" eaLnBrk="1" latinLnBrk="0" hangingPunct="1">
              <a:lnSpc>
                <a:spcPct val="100000"/>
              </a:lnSpc>
              <a:spcBef>
                <a:spcPts val="600"/>
              </a:spcBef>
              <a:buSzPct val="80000"/>
              <a:buFontTx/>
              <a:buBlip>
                <a:blip r:embed="rId11"/>
              </a:buBlip>
            </a:pPr>
            <a:r>
              <a:rPr lang="nb-NO" noProof="0"/>
              <a:t>Second level</a:t>
            </a:r>
          </a:p>
          <a:p>
            <a:pPr lvl="2"/>
            <a:r>
              <a:rPr lang="nb-NO" noProof="0"/>
              <a:t>Third level</a:t>
            </a:r>
          </a:p>
        </p:txBody>
      </p:sp>
      <p:sp>
        <p:nvSpPr>
          <p:cNvPr id="35" name="Cadre 34">
            <a:extLst>
              <a:ext uri="{FF2B5EF4-FFF2-40B4-BE49-F238E27FC236}">
                <a16:creationId xmlns:a16="http://schemas.microsoft.com/office/drawing/2014/main" id="{5950ADE3-A3C7-426D-AFD5-0939554DBFB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7" name="Text Placeholder 5">
            <a:extLst>
              <a:ext uri="{FF2B5EF4-FFF2-40B4-BE49-F238E27FC236}">
                <a16:creationId xmlns:a16="http://schemas.microsoft.com/office/drawing/2014/main" id="{6C401719-DE65-4BED-82B6-EEC883CD2F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21910355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4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5783626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206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nb-NO" noProof="0"/>
              <a:t>Title of the slide</a:t>
            </a:r>
          </a:p>
        </p:txBody>
      </p:sp>
      <p:sp>
        <p:nvSpPr>
          <p:cNvPr id="20" name="Text Placeholder 8">
            <a:extLst>
              <a:ext uri="{FF2B5EF4-FFF2-40B4-BE49-F238E27FC236}">
                <a16:creationId xmlns:a16="http://schemas.microsoft.com/office/drawing/2014/main" id="{72A123BC-64B8-4F7B-855D-41D9EB63A6F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22" name="Espace réservé du texte 4">
            <a:extLst>
              <a:ext uri="{FF2B5EF4-FFF2-40B4-BE49-F238E27FC236}">
                <a16:creationId xmlns:a16="http://schemas.microsoft.com/office/drawing/2014/main" id="{FFF7EE1B-7DB4-488B-B26D-A38B11675A8E}"/>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nb-NO" noProof="0"/>
              <a:t>Title</a:t>
            </a:r>
          </a:p>
        </p:txBody>
      </p:sp>
      <p:sp>
        <p:nvSpPr>
          <p:cNvPr id="23" name="Espace réservé du texte 4">
            <a:extLst>
              <a:ext uri="{FF2B5EF4-FFF2-40B4-BE49-F238E27FC236}">
                <a16:creationId xmlns:a16="http://schemas.microsoft.com/office/drawing/2014/main" id="{96518655-1BBA-4FB9-A1A1-87676ECAF404}"/>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nb-NO" noProof="0"/>
              <a:t>Title</a:t>
            </a:r>
          </a:p>
        </p:txBody>
      </p:sp>
      <p:sp>
        <p:nvSpPr>
          <p:cNvPr id="24" name="Espace réservé du texte 4">
            <a:extLst>
              <a:ext uri="{FF2B5EF4-FFF2-40B4-BE49-F238E27FC236}">
                <a16:creationId xmlns:a16="http://schemas.microsoft.com/office/drawing/2014/main" id="{8634DFA4-CD88-4C57-A92C-47493D245D0F}"/>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nb-NO" noProof="0"/>
              <a:t>Title</a:t>
            </a:r>
          </a:p>
        </p:txBody>
      </p:sp>
      <p:sp>
        <p:nvSpPr>
          <p:cNvPr id="25" name="Espace réservé du texte 4">
            <a:extLst>
              <a:ext uri="{FF2B5EF4-FFF2-40B4-BE49-F238E27FC236}">
                <a16:creationId xmlns:a16="http://schemas.microsoft.com/office/drawing/2014/main" id="{09285BF7-E824-44DC-8939-2EEDF8EAB5ED}"/>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nb-NO" noProof="0"/>
              <a:t>Title</a:t>
            </a:r>
          </a:p>
        </p:txBody>
      </p:sp>
      <p:sp>
        <p:nvSpPr>
          <p:cNvPr id="26" name="Espace réservé du texte 15">
            <a:extLst>
              <a:ext uri="{FF2B5EF4-FFF2-40B4-BE49-F238E27FC236}">
                <a16:creationId xmlns:a16="http://schemas.microsoft.com/office/drawing/2014/main" id="{7EA390A2-E2D4-4D20-BDB9-C874325BA370}"/>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7" name="Espace réservé du texte 15">
            <a:extLst>
              <a:ext uri="{FF2B5EF4-FFF2-40B4-BE49-F238E27FC236}">
                <a16:creationId xmlns:a16="http://schemas.microsoft.com/office/drawing/2014/main" id="{1564D801-B0E6-43C3-8B94-0E89FD96100D}"/>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8" name="Espace réservé du texte 15">
            <a:extLst>
              <a:ext uri="{FF2B5EF4-FFF2-40B4-BE49-F238E27FC236}">
                <a16:creationId xmlns:a16="http://schemas.microsoft.com/office/drawing/2014/main" id="{461F3D26-7698-4382-817D-06AE9A8CDF0C}"/>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sp>
        <p:nvSpPr>
          <p:cNvPr id="29" name="Espace réservé du texte 15">
            <a:extLst>
              <a:ext uri="{FF2B5EF4-FFF2-40B4-BE49-F238E27FC236}">
                <a16:creationId xmlns:a16="http://schemas.microsoft.com/office/drawing/2014/main" id="{B611E923-D3EE-49B7-A936-85891DEAA76C}"/>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nb-NO" noProof="0"/>
              <a:t>Click to change the text styles on the slide master</a:t>
            </a:r>
          </a:p>
          <a:p>
            <a:pPr lvl="1"/>
            <a:r>
              <a:rPr lang="nb-NO" noProof="0"/>
              <a:t>Second level</a:t>
            </a:r>
          </a:p>
          <a:p>
            <a:pPr lvl="2"/>
            <a:r>
              <a:rPr lang="nb-NO" noProof="0"/>
              <a:t>Third level</a:t>
            </a:r>
          </a:p>
        </p:txBody>
      </p:sp>
      <p:cxnSp>
        <p:nvCxnSpPr>
          <p:cNvPr id="30" name="Straight Connector 35">
            <a:extLst>
              <a:ext uri="{FF2B5EF4-FFF2-40B4-BE49-F238E27FC236}">
                <a16:creationId xmlns:a16="http://schemas.microsoft.com/office/drawing/2014/main" id="{F37A373E-B0C6-4A3A-88BD-3C093DFFB918}"/>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0BDAA492-5340-46F7-A09D-5F68BE925AB6}"/>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8EDA2254-B51E-42A4-9F98-3E60FD4D7E0B}"/>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A212F427-1752-4AF4-86EE-581E8AB69C8B}"/>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21" name="Text Placeholder 5">
            <a:extLst>
              <a:ext uri="{FF2B5EF4-FFF2-40B4-BE49-F238E27FC236}">
                <a16:creationId xmlns:a16="http://schemas.microsoft.com/office/drawing/2014/main" id="{B25DC3F6-601C-4FCA-83CC-29DB0FC6A8F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Tree>
    <p:extLst>
      <p:ext uri="{BB962C8B-B14F-4D97-AF65-F5344CB8AC3E}">
        <p14:creationId xmlns:p14="http://schemas.microsoft.com/office/powerpoint/2010/main" val="3408654063"/>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4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5182772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309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DAB39EE-A592-42CC-A3A7-B1D1A851EA3B}"/>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Espace réservé du texte 4">
            <a:extLst>
              <a:ext uri="{FF2B5EF4-FFF2-40B4-BE49-F238E27FC236}">
                <a16:creationId xmlns:a16="http://schemas.microsoft.com/office/drawing/2014/main" id="{5FBBBE71-038F-47FD-AA2F-DDF7087FA884}"/>
              </a:ext>
            </a:extLst>
          </p:cNvPr>
          <p:cNvSpPr>
            <a:spLocks noGrp="1"/>
          </p:cNvSpPr>
          <p:nvPr>
            <p:ph type="body" sz="quarter" idx="20" hasCustomPrompt="1"/>
          </p:nvPr>
        </p:nvSpPr>
        <p:spPr>
          <a:xfrm>
            <a:off x="404786" y="1993900"/>
            <a:ext cx="2378846" cy="341632"/>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3" name="Espace réservé du texte 4">
            <a:extLst>
              <a:ext uri="{FF2B5EF4-FFF2-40B4-BE49-F238E27FC236}">
                <a16:creationId xmlns:a16="http://schemas.microsoft.com/office/drawing/2014/main" id="{019C832B-ADC5-4655-A9BB-B9E27C49AAA6}"/>
              </a:ext>
            </a:extLst>
          </p:cNvPr>
          <p:cNvSpPr>
            <a:spLocks noGrp="1"/>
          </p:cNvSpPr>
          <p:nvPr>
            <p:ph type="body" sz="quarter" idx="21" hasCustomPrompt="1"/>
          </p:nvPr>
        </p:nvSpPr>
        <p:spPr>
          <a:xfrm>
            <a:off x="3405979" y="1993900"/>
            <a:ext cx="2378846" cy="341632"/>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4" name="Espace réservé du texte 4">
            <a:extLst>
              <a:ext uri="{FF2B5EF4-FFF2-40B4-BE49-F238E27FC236}">
                <a16:creationId xmlns:a16="http://schemas.microsoft.com/office/drawing/2014/main" id="{33B8FF24-5350-4358-8A61-01E632CBA034}"/>
              </a:ext>
            </a:extLst>
          </p:cNvPr>
          <p:cNvSpPr>
            <a:spLocks noGrp="1"/>
          </p:cNvSpPr>
          <p:nvPr>
            <p:ph type="body" sz="quarter" idx="22" hasCustomPrompt="1"/>
          </p:nvPr>
        </p:nvSpPr>
        <p:spPr>
          <a:xfrm>
            <a:off x="6407173" y="1993900"/>
            <a:ext cx="2378846"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5" name="Espace réservé du texte 4">
            <a:extLst>
              <a:ext uri="{FF2B5EF4-FFF2-40B4-BE49-F238E27FC236}">
                <a16:creationId xmlns:a16="http://schemas.microsoft.com/office/drawing/2014/main" id="{F6A611CF-4A0C-414F-97D1-05D2E00D9491}"/>
              </a:ext>
            </a:extLst>
          </p:cNvPr>
          <p:cNvSpPr>
            <a:spLocks noGrp="1"/>
          </p:cNvSpPr>
          <p:nvPr>
            <p:ph type="body" sz="quarter" idx="23" hasCustomPrompt="1"/>
          </p:nvPr>
        </p:nvSpPr>
        <p:spPr>
          <a:xfrm>
            <a:off x="9408368" y="1993900"/>
            <a:ext cx="2378846" cy="341632"/>
          </a:xfrm>
          <a:prstGeom prst="rect">
            <a:avLst/>
          </a:prstGeom>
          <a:noFill/>
        </p:spPr>
        <p:txBody>
          <a:bodyPr lIns="72000" rIns="0" anchor="t">
            <a:spAutoFit/>
          </a:bodyPr>
          <a:lstStyle>
            <a:lvl1pPr marL="0" indent="0" algn="l">
              <a:buNone/>
              <a:defRPr b="1" cap="all" baseline="0">
                <a:solidFill>
                  <a:schemeClr val="accent1"/>
                </a:solidFill>
              </a:defRPr>
            </a:lvl1pPr>
          </a:lstStyle>
          <a:p>
            <a:pPr lvl="0"/>
            <a:r>
              <a:rPr lang="en-GB" dirty="0"/>
              <a:t>Title</a:t>
            </a:r>
          </a:p>
        </p:txBody>
      </p:sp>
      <p:sp>
        <p:nvSpPr>
          <p:cNvPr id="26" name="Espace réservé du texte 15">
            <a:extLst>
              <a:ext uri="{FF2B5EF4-FFF2-40B4-BE49-F238E27FC236}">
                <a16:creationId xmlns:a16="http://schemas.microsoft.com/office/drawing/2014/main" id="{14D079C5-56C5-4829-9279-B9D159053C09}"/>
              </a:ext>
            </a:extLst>
          </p:cNvPr>
          <p:cNvSpPr>
            <a:spLocks noGrp="1"/>
          </p:cNvSpPr>
          <p:nvPr>
            <p:ph type="body" sz="quarter" idx="24" hasCustomPrompt="1"/>
          </p:nvPr>
        </p:nvSpPr>
        <p:spPr>
          <a:xfrm>
            <a:off x="404786" y="278548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7" name="Espace réservé du texte 15">
            <a:extLst>
              <a:ext uri="{FF2B5EF4-FFF2-40B4-BE49-F238E27FC236}">
                <a16:creationId xmlns:a16="http://schemas.microsoft.com/office/drawing/2014/main" id="{A8B2B706-3906-4253-B6DB-A7C2AFD16B11}"/>
              </a:ext>
            </a:extLst>
          </p:cNvPr>
          <p:cNvSpPr>
            <a:spLocks noGrp="1"/>
          </p:cNvSpPr>
          <p:nvPr>
            <p:ph type="body" sz="quarter" idx="25" hasCustomPrompt="1"/>
          </p:nvPr>
        </p:nvSpPr>
        <p:spPr>
          <a:xfrm>
            <a:off x="3405979" y="278548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8" name="Espace réservé du texte 15">
            <a:extLst>
              <a:ext uri="{FF2B5EF4-FFF2-40B4-BE49-F238E27FC236}">
                <a16:creationId xmlns:a16="http://schemas.microsoft.com/office/drawing/2014/main" id="{829361D3-585B-4494-AC11-E01E8991D2BE}"/>
              </a:ext>
            </a:extLst>
          </p:cNvPr>
          <p:cNvSpPr>
            <a:spLocks noGrp="1"/>
          </p:cNvSpPr>
          <p:nvPr>
            <p:ph type="body" sz="quarter" idx="26" hasCustomPrompt="1"/>
          </p:nvPr>
        </p:nvSpPr>
        <p:spPr>
          <a:xfrm>
            <a:off x="6407172" y="2785487"/>
            <a:ext cx="2378847" cy="1477328"/>
          </a:xfrm>
          <a:prstGeom prst="rect">
            <a:avLst/>
          </a:prstGeom>
        </p:spPr>
        <p:txBody>
          <a:bodyPr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9" name="Espace réservé du texte 15">
            <a:extLst>
              <a:ext uri="{FF2B5EF4-FFF2-40B4-BE49-F238E27FC236}">
                <a16:creationId xmlns:a16="http://schemas.microsoft.com/office/drawing/2014/main" id="{432D91E9-DE40-4B4D-9E1B-9DBA866F3398}"/>
              </a:ext>
            </a:extLst>
          </p:cNvPr>
          <p:cNvSpPr>
            <a:spLocks noGrp="1"/>
          </p:cNvSpPr>
          <p:nvPr>
            <p:ph type="body" sz="quarter" idx="27" hasCustomPrompt="1"/>
          </p:nvPr>
        </p:nvSpPr>
        <p:spPr>
          <a:xfrm>
            <a:off x="9408367" y="2785487"/>
            <a:ext cx="2378847" cy="1477328"/>
          </a:xfrm>
          <a:prstGeom prst="rect">
            <a:avLst/>
          </a:prstGeom>
        </p:spPr>
        <p:txBody>
          <a:bodyPr lIns="0" rIns="0">
            <a:spAutoFit/>
          </a:bodyPr>
          <a:lstStyle>
            <a:lvl1pPr>
              <a:defRPr sz="1600"/>
            </a:lvl1pPr>
            <a:lvl2pPr marL="447675" indent="-314325">
              <a:buFontTx/>
              <a:buBlip>
                <a:blip r:embed="rId11"/>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cxnSp>
        <p:nvCxnSpPr>
          <p:cNvPr id="30" name="Straight Connector 35">
            <a:extLst>
              <a:ext uri="{FF2B5EF4-FFF2-40B4-BE49-F238E27FC236}">
                <a16:creationId xmlns:a16="http://schemas.microsoft.com/office/drawing/2014/main" id="{4D161E9A-7872-4440-9E61-28B41BBA4C74}"/>
              </a:ext>
            </a:extLst>
          </p:cNvPr>
          <p:cNvCxnSpPr>
            <a:cxnSpLocks/>
          </p:cNvCxnSpPr>
          <p:nvPr userDrawn="1"/>
        </p:nvCxnSpPr>
        <p:spPr>
          <a:xfrm flipV="1">
            <a:off x="3094806"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5">
            <a:extLst>
              <a:ext uri="{FF2B5EF4-FFF2-40B4-BE49-F238E27FC236}">
                <a16:creationId xmlns:a16="http://schemas.microsoft.com/office/drawing/2014/main" id="{CBF43B31-2F37-4F9B-ABAB-B30C401656C8}"/>
              </a:ext>
            </a:extLst>
          </p:cNvPr>
          <p:cNvCxnSpPr>
            <a:cxnSpLocks/>
          </p:cNvCxnSpPr>
          <p:nvPr userDrawn="1"/>
        </p:nvCxnSpPr>
        <p:spPr>
          <a:xfrm flipV="1">
            <a:off x="6095999"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2" name="Straight Connector 35">
            <a:extLst>
              <a:ext uri="{FF2B5EF4-FFF2-40B4-BE49-F238E27FC236}">
                <a16:creationId xmlns:a16="http://schemas.microsoft.com/office/drawing/2014/main" id="{29B91B6C-BAB5-4232-87EA-0EA2E4093CD3}"/>
              </a:ext>
            </a:extLst>
          </p:cNvPr>
          <p:cNvCxnSpPr>
            <a:cxnSpLocks/>
          </p:cNvCxnSpPr>
          <p:nvPr userDrawn="1"/>
        </p:nvCxnSpPr>
        <p:spPr>
          <a:xfrm flipV="1">
            <a:off x="909719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Cadre 32">
            <a:extLst>
              <a:ext uri="{FF2B5EF4-FFF2-40B4-BE49-F238E27FC236}">
                <a16:creationId xmlns:a16="http://schemas.microsoft.com/office/drawing/2014/main" id="{CAFBA9EB-068D-4D30-BD0A-3F25A790893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11AF9E57-26F4-4C2A-A3E6-651DA79602F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084359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3 columns with colored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502704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411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3" name="Cadre 22">
            <a:extLst>
              <a:ext uri="{FF2B5EF4-FFF2-40B4-BE49-F238E27FC236}">
                <a16:creationId xmlns:a16="http://schemas.microsoft.com/office/drawing/2014/main" id="{A6E5563B-23BC-4408-B9D4-58AD99313E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5" name="Text Placeholder 5">
            <a:extLst>
              <a:ext uri="{FF2B5EF4-FFF2-40B4-BE49-F238E27FC236}">
                <a16:creationId xmlns:a16="http://schemas.microsoft.com/office/drawing/2014/main" id="{96F6327A-7EEE-4DB7-82D1-8D63B948B301}"/>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34397084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8985519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513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515C157A-6F74-44A8-9785-4A8F9335C023}"/>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A3F60031-8B36-438E-A717-35784DD2D5A1}"/>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2942971D-C98D-4428-A689-9423825AAD87}"/>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A6334CC9-1D70-4436-83AA-B17CBD59311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20EA07A4-D40F-47BA-8114-083CB3AD118C}"/>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B648F2B2-21C5-4074-BA28-735D9BA0209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sp>
        <p:nvSpPr>
          <p:cNvPr id="28" name="Cadre 27">
            <a:extLst>
              <a:ext uri="{FF2B5EF4-FFF2-40B4-BE49-F238E27FC236}">
                <a16:creationId xmlns:a16="http://schemas.microsoft.com/office/drawing/2014/main" id="{9BF4A03B-F37B-4965-80F6-0B709DC7EE3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6" name="Text Placeholder 5">
            <a:extLst>
              <a:ext uri="{FF2B5EF4-FFF2-40B4-BE49-F238E27FC236}">
                <a16:creationId xmlns:a16="http://schemas.microsoft.com/office/drawing/2014/main" id="{D2CE9F02-BCD7-4B24-924F-B7B1C07B7140}"/>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68933236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3 columns with colored titles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826320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616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B2E3F45E-E84E-4C33-9A96-378F378EB37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8AD0E370-DCF9-49CD-9EA7-8B8AC362457E}"/>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CEAFF2D8-1A9C-44B0-9198-6142941FCDB5}"/>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E3D7F208-6D50-442A-A3BA-61611E5E8672}"/>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E8F2F6B4-2140-44C5-A120-32F8342665FE}"/>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1CF7206F-481C-4380-B8D3-416C8CFAAA34}"/>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A48E232D-A901-4275-8D27-BF6BBBAB33F1}"/>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4"/>
                </a:solidFill>
              </a:defRPr>
            </a:lvl1pPr>
          </a:lstStyle>
          <a:p>
            <a:pPr lvl="0"/>
            <a:r>
              <a:rPr lang="en-GB" dirty="0"/>
              <a:t>Title</a:t>
            </a:r>
          </a:p>
        </p:txBody>
      </p:sp>
      <p:cxnSp>
        <p:nvCxnSpPr>
          <p:cNvPr id="28" name="Straight Connector 35">
            <a:extLst>
              <a:ext uri="{FF2B5EF4-FFF2-40B4-BE49-F238E27FC236}">
                <a16:creationId xmlns:a16="http://schemas.microsoft.com/office/drawing/2014/main" id="{24D521F1-2193-411F-B113-AC0566A258B2}"/>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39E588EC-DE9F-4E69-916F-F600E764120E}"/>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17776A7A-21BE-4E7C-926D-B32D9BB305B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9F4F281A-BD74-4612-89BC-D9281EBD4F9F}"/>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87916001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9789"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830221895"/>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3 columns with colored titles [V2] with divider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5697840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718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74B90A9-86C7-4CA7-AC86-9B7C03D23119}"/>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Espace réservé du texte 15">
            <a:extLst>
              <a:ext uri="{FF2B5EF4-FFF2-40B4-BE49-F238E27FC236}">
                <a16:creationId xmlns:a16="http://schemas.microsoft.com/office/drawing/2014/main" id="{B3E82CFB-97D6-45D7-BADA-9AB9D04832F0}"/>
              </a:ext>
            </a:extLst>
          </p:cNvPr>
          <p:cNvSpPr>
            <a:spLocks noGrp="1"/>
          </p:cNvSpPr>
          <p:nvPr>
            <p:ph type="body" sz="quarter" idx="24" hasCustomPrompt="1"/>
          </p:nvPr>
        </p:nvSpPr>
        <p:spPr>
          <a:xfrm>
            <a:off x="396180" y="278548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2" name="Espace réservé du texte 15">
            <a:extLst>
              <a:ext uri="{FF2B5EF4-FFF2-40B4-BE49-F238E27FC236}">
                <a16:creationId xmlns:a16="http://schemas.microsoft.com/office/drawing/2014/main" id="{BFDAFBE7-77A0-416D-9494-5416435885C0}"/>
              </a:ext>
            </a:extLst>
          </p:cNvPr>
          <p:cNvSpPr>
            <a:spLocks noGrp="1"/>
          </p:cNvSpPr>
          <p:nvPr>
            <p:ph type="body" sz="quarter" idx="25" hasCustomPrompt="1"/>
          </p:nvPr>
        </p:nvSpPr>
        <p:spPr>
          <a:xfrm>
            <a:off x="4494645" y="278548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23" name="Espace réservé du texte 15">
            <a:extLst>
              <a:ext uri="{FF2B5EF4-FFF2-40B4-BE49-F238E27FC236}">
                <a16:creationId xmlns:a16="http://schemas.microsoft.com/office/drawing/2014/main" id="{44582077-3607-4624-94EF-42536719D7FF}"/>
              </a:ext>
            </a:extLst>
          </p:cNvPr>
          <p:cNvSpPr>
            <a:spLocks noGrp="1"/>
          </p:cNvSpPr>
          <p:nvPr>
            <p:ph type="body" sz="quarter" idx="26" hasCustomPrompt="1"/>
          </p:nvPr>
        </p:nvSpPr>
        <p:spPr>
          <a:xfrm>
            <a:off x="8593109" y="2785487"/>
            <a:ext cx="3195010" cy="1231106"/>
          </a:xfrm>
          <a:prstGeom prst="rect">
            <a:avLst/>
          </a:prstGeom>
        </p:spPr>
        <p:txBody>
          <a:bodyPr wrap="square" lIns="0" rIns="0">
            <a:spAutoFit/>
          </a:bodyPr>
          <a:lstStyle>
            <a:lvl1pPr>
              <a:defRPr sz="1600"/>
            </a:lvl1pPr>
            <a:lvl2pPr marL="447675" indent="-314325">
              <a:buFontTx/>
              <a:buBlip>
                <a:blip r:embed="rId9"/>
              </a:buBlip>
              <a:defRPr lang="en-GB" sz="1600" kern="1200" dirty="0">
                <a:solidFill>
                  <a:schemeClr val="tx1"/>
                </a:solidFill>
                <a:latin typeface="+mn-lt"/>
                <a:ea typeface="+mn-ea"/>
                <a:cs typeface="+mn-cs"/>
              </a:defRPr>
            </a:lvl2pPr>
            <a:lvl3pPr>
              <a:defRPr sz="1400"/>
            </a:lvl3pPr>
            <a:lvl4pPr>
              <a:defRPr sz="1600"/>
            </a:lvl4pPr>
            <a:lvl5pPr>
              <a:defRPr sz="1600"/>
            </a:lvl5pPr>
          </a:lstStyle>
          <a:p>
            <a:pPr lvl="0"/>
            <a:r>
              <a:rPr lang="en-GB" dirty="0"/>
              <a:t>Click to change the text styles on the slide master</a:t>
            </a:r>
          </a:p>
          <a:p>
            <a:pPr marL="447675" lvl="1" indent="-314325" algn="l" defTabSz="914400" rtl="0" eaLnBrk="1" latinLnBrk="0" hangingPunct="1">
              <a:lnSpc>
                <a:spcPct val="100000"/>
              </a:lnSpc>
              <a:spcBef>
                <a:spcPts val="600"/>
              </a:spcBef>
              <a:buSzPct val="80000"/>
              <a:buFontTx/>
              <a:buBlip>
                <a:blip r:embed="rId10"/>
              </a:buBlip>
            </a:pPr>
            <a:r>
              <a:rPr lang="en-GB" dirty="0"/>
              <a:t>Second level</a:t>
            </a:r>
          </a:p>
          <a:p>
            <a:pPr lvl="2"/>
            <a:r>
              <a:rPr lang="en-GB" dirty="0"/>
              <a:t>Third level</a:t>
            </a:r>
          </a:p>
        </p:txBody>
      </p:sp>
      <p:sp>
        <p:nvSpPr>
          <p:cNvPr id="25" name="Espace réservé du texte 4">
            <a:extLst>
              <a:ext uri="{FF2B5EF4-FFF2-40B4-BE49-F238E27FC236}">
                <a16:creationId xmlns:a16="http://schemas.microsoft.com/office/drawing/2014/main" id="{D0D64E5F-2B42-446B-9608-5610CA2AC369}"/>
              </a:ext>
            </a:extLst>
          </p:cNvPr>
          <p:cNvSpPr>
            <a:spLocks noGrp="1"/>
          </p:cNvSpPr>
          <p:nvPr>
            <p:ph type="body" sz="quarter" idx="27" hasCustomPrompt="1"/>
          </p:nvPr>
        </p:nvSpPr>
        <p:spPr>
          <a:xfrm>
            <a:off x="396548" y="1993899"/>
            <a:ext cx="3195009" cy="341633"/>
          </a:xfrm>
          <a:prstGeom prst="rect">
            <a:avLst/>
          </a:prstGeom>
          <a:noFill/>
        </p:spPr>
        <p:txBody>
          <a:bodyPr lIns="72000" rIns="0" anchor="t">
            <a:spAutoFit/>
          </a:bodyPr>
          <a:lstStyle>
            <a:lvl1pPr marL="0" indent="0" algn="l">
              <a:buNone/>
              <a:defRPr b="1" cap="all" baseline="0">
                <a:solidFill>
                  <a:schemeClr val="bg2"/>
                </a:solidFill>
              </a:defRPr>
            </a:lvl1pPr>
          </a:lstStyle>
          <a:p>
            <a:pPr lvl="0"/>
            <a:r>
              <a:rPr lang="en-GB" dirty="0"/>
              <a:t>Title</a:t>
            </a:r>
          </a:p>
        </p:txBody>
      </p:sp>
      <p:sp>
        <p:nvSpPr>
          <p:cNvPr id="26" name="Espace réservé du texte 4">
            <a:extLst>
              <a:ext uri="{FF2B5EF4-FFF2-40B4-BE49-F238E27FC236}">
                <a16:creationId xmlns:a16="http://schemas.microsoft.com/office/drawing/2014/main" id="{4FDFF29E-822C-437E-B6C9-C13E38631E2B}"/>
              </a:ext>
            </a:extLst>
          </p:cNvPr>
          <p:cNvSpPr>
            <a:spLocks noGrp="1"/>
          </p:cNvSpPr>
          <p:nvPr>
            <p:ph type="body" sz="quarter" idx="28" hasCustomPrompt="1"/>
          </p:nvPr>
        </p:nvSpPr>
        <p:spPr>
          <a:xfrm>
            <a:off x="4494829" y="1993899"/>
            <a:ext cx="3195009" cy="341633"/>
          </a:xfrm>
          <a:prstGeom prst="rect">
            <a:avLst/>
          </a:prstGeom>
          <a:noFill/>
        </p:spPr>
        <p:txBody>
          <a:bodyPr lIns="72000" rIns="0" anchor="t">
            <a:spAutoFit/>
          </a:bodyPr>
          <a:lstStyle>
            <a:lvl1pPr marL="0" indent="0" algn="l">
              <a:buNone/>
              <a:defRPr b="1" cap="all" baseline="0">
                <a:solidFill>
                  <a:schemeClr val="tx2"/>
                </a:solidFill>
              </a:defRPr>
            </a:lvl1pPr>
          </a:lstStyle>
          <a:p>
            <a:pPr lvl="0"/>
            <a:r>
              <a:rPr lang="en-GB"/>
              <a:t>Title</a:t>
            </a:r>
            <a:endParaRPr lang="en-GB" dirty="0"/>
          </a:p>
        </p:txBody>
      </p:sp>
      <p:sp>
        <p:nvSpPr>
          <p:cNvPr id="27" name="Espace réservé du texte 4">
            <a:extLst>
              <a:ext uri="{FF2B5EF4-FFF2-40B4-BE49-F238E27FC236}">
                <a16:creationId xmlns:a16="http://schemas.microsoft.com/office/drawing/2014/main" id="{99E1DAEB-5F78-44FD-A2AD-EF997D472DA3}"/>
              </a:ext>
            </a:extLst>
          </p:cNvPr>
          <p:cNvSpPr>
            <a:spLocks noGrp="1"/>
          </p:cNvSpPr>
          <p:nvPr>
            <p:ph type="body" sz="quarter" idx="29" hasCustomPrompt="1"/>
          </p:nvPr>
        </p:nvSpPr>
        <p:spPr>
          <a:xfrm>
            <a:off x="8593109" y="1993899"/>
            <a:ext cx="3195009" cy="338554"/>
          </a:xfrm>
          <a:prstGeom prst="rect">
            <a:avLst/>
          </a:prstGeom>
          <a:noFill/>
        </p:spPr>
        <p:txBody>
          <a:bodyPr lIns="72000" rIns="0" anchor="t">
            <a:spAutoFit/>
          </a:bodyPr>
          <a:lstStyle>
            <a:lvl1pPr marL="0" indent="0" algn="l">
              <a:buNone/>
              <a:defRPr b="1" cap="all" baseline="0">
                <a:solidFill>
                  <a:schemeClr val="accent3"/>
                </a:solidFill>
              </a:defRPr>
            </a:lvl1pPr>
          </a:lstStyle>
          <a:p>
            <a:pPr lvl="0"/>
            <a:r>
              <a:rPr lang="en-GB" dirty="0"/>
              <a:t>Title</a:t>
            </a:r>
          </a:p>
        </p:txBody>
      </p:sp>
      <p:cxnSp>
        <p:nvCxnSpPr>
          <p:cNvPr id="28" name="Straight Connector 35">
            <a:extLst>
              <a:ext uri="{FF2B5EF4-FFF2-40B4-BE49-F238E27FC236}">
                <a16:creationId xmlns:a16="http://schemas.microsoft.com/office/drawing/2014/main" id="{2C504288-9A20-4118-B47D-A6EBD7BD1D88}"/>
              </a:ext>
            </a:extLst>
          </p:cNvPr>
          <p:cNvCxnSpPr>
            <a:cxnSpLocks/>
          </p:cNvCxnSpPr>
          <p:nvPr userDrawn="1"/>
        </p:nvCxnSpPr>
        <p:spPr>
          <a:xfrm flipV="1">
            <a:off x="4042917"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Straight Connector 35">
            <a:extLst>
              <a:ext uri="{FF2B5EF4-FFF2-40B4-BE49-F238E27FC236}">
                <a16:creationId xmlns:a16="http://schemas.microsoft.com/office/drawing/2014/main" id="{EC5596AD-B23F-45D5-9FA4-416451B248FA}"/>
              </a:ext>
            </a:extLst>
          </p:cNvPr>
          <p:cNvCxnSpPr>
            <a:cxnSpLocks/>
          </p:cNvCxnSpPr>
          <p:nvPr userDrawn="1"/>
        </p:nvCxnSpPr>
        <p:spPr>
          <a:xfrm flipV="1">
            <a:off x="8141382"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0" name="Cadre 29">
            <a:extLst>
              <a:ext uri="{FF2B5EF4-FFF2-40B4-BE49-F238E27FC236}">
                <a16:creationId xmlns:a16="http://schemas.microsoft.com/office/drawing/2014/main" id="{A6BA8172-CD31-447B-879F-F7CC9AAA882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17" name="Text Placeholder 5">
            <a:extLst>
              <a:ext uri="{FF2B5EF4-FFF2-40B4-BE49-F238E27FC236}">
                <a16:creationId xmlns:a16="http://schemas.microsoft.com/office/drawing/2014/main" id="{E5B0CA00-40D4-4B05-A9FA-A23D2489FFC8}"/>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2552116708"/>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1766602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821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3340DE3B-4ADD-48BE-BCE6-7FE7A778633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E91004BA-7343-436F-9F59-E70C2655FD16}"/>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F02206C2-89D7-4BB1-ACD3-6DD6F02F986E}"/>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5594287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4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277082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8923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5" name="Espace réservé du texte 4">
            <a:extLst>
              <a:ext uri="{FF2B5EF4-FFF2-40B4-BE49-F238E27FC236}">
                <a16:creationId xmlns:a16="http://schemas.microsoft.com/office/drawing/2014/main" id="{F29F32CF-ADE9-4D3D-9458-4DBEF9BE018B}"/>
              </a:ext>
            </a:extLst>
          </p:cNvPr>
          <p:cNvSpPr>
            <a:spLocks noGrp="1"/>
          </p:cNvSpPr>
          <p:nvPr>
            <p:ph type="body" sz="quarter" idx="20" hasCustomPrompt="1"/>
          </p:nvPr>
        </p:nvSpPr>
        <p:spPr>
          <a:xfrm>
            <a:off x="486256" y="1993900"/>
            <a:ext cx="2378846"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3" name="Espace réservé du texte 4">
            <a:extLst>
              <a:ext uri="{FF2B5EF4-FFF2-40B4-BE49-F238E27FC236}">
                <a16:creationId xmlns:a16="http://schemas.microsoft.com/office/drawing/2014/main" id="{8F949CB4-ADF1-411D-B5B0-474DDF2975F4}"/>
              </a:ext>
            </a:extLst>
          </p:cNvPr>
          <p:cNvSpPr>
            <a:spLocks noGrp="1"/>
          </p:cNvSpPr>
          <p:nvPr>
            <p:ph type="body" sz="quarter" idx="21" hasCustomPrompt="1"/>
          </p:nvPr>
        </p:nvSpPr>
        <p:spPr>
          <a:xfrm>
            <a:off x="3401232" y="1993900"/>
            <a:ext cx="2378846"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14" name="Espace réservé du texte 4">
            <a:extLst>
              <a:ext uri="{FF2B5EF4-FFF2-40B4-BE49-F238E27FC236}">
                <a16:creationId xmlns:a16="http://schemas.microsoft.com/office/drawing/2014/main" id="{F575F9CB-6641-4AA5-BBBF-DCB5E35A79B3}"/>
              </a:ext>
            </a:extLst>
          </p:cNvPr>
          <p:cNvSpPr>
            <a:spLocks noGrp="1"/>
          </p:cNvSpPr>
          <p:nvPr>
            <p:ph type="body" sz="quarter" idx="22" hasCustomPrompt="1"/>
          </p:nvPr>
        </p:nvSpPr>
        <p:spPr>
          <a:xfrm>
            <a:off x="6316208" y="1993900"/>
            <a:ext cx="2378846"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5" name="Espace réservé du texte 4">
            <a:extLst>
              <a:ext uri="{FF2B5EF4-FFF2-40B4-BE49-F238E27FC236}">
                <a16:creationId xmlns:a16="http://schemas.microsoft.com/office/drawing/2014/main" id="{673ECD5B-058F-460C-B800-3658FC97D202}"/>
              </a:ext>
            </a:extLst>
          </p:cNvPr>
          <p:cNvSpPr>
            <a:spLocks noGrp="1"/>
          </p:cNvSpPr>
          <p:nvPr>
            <p:ph type="body" sz="quarter" idx="23" hasCustomPrompt="1"/>
          </p:nvPr>
        </p:nvSpPr>
        <p:spPr>
          <a:xfrm>
            <a:off x="9231183" y="1993900"/>
            <a:ext cx="2378846" cy="369332"/>
          </a:xfrm>
          <a:prstGeom prst="rect">
            <a:avLst/>
          </a:prstGeom>
          <a:solidFill>
            <a:schemeClr val="accent1"/>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887" y="2634117"/>
            <a:ext cx="2378847" cy="1477328"/>
          </a:xfrm>
          <a:prstGeom prst="rect">
            <a:avLst/>
          </a:prstGeom>
        </p:spPr>
        <p:txBody>
          <a:bodyPr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3400985" y="2634117"/>
            <a:ext cx="2378847" cy="1477328"/>
          </a:xfrm>
          <a:prstGeom prst="rect">
            <a:avLst/>
          </a:prstGeom>
        </p:spPr>
        <p:txBody>
          <a:bodyPr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6316083" y="2634117"/>
            <a:ext cx="2378847" cy="1477328"/>
          </a:xfrm>
          <a:prstGeom prst="rect">
            <a:avLst/>
          </a:prstGeom>
        </p:spPr>
        <p:txBody>
          <a:bodyPr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15">
            <a:extLst>
              <a:ext uri="{FF2B5EF4-FFF2-40B4-BE49-F238E27FC236}">
                <a16:creationId xmlns:a16="http://schemas.microsoft.com/office/drawing/2014/main" id="{BB3AB300-BC70-4E89-90E0-8D61F56FBB2D}"/>
              </a:ext>
            </a:extLst>
          </p:cNvPr>
          <p:cNvSpPr>
            <a:spLocks noGrp="1"/>
          </p:cNvSpPr>
          <p:nvPr>
            <p:ph type="body" sz="quarter" idx="27" hasCustomPrompt="1"/>
          </p:nvPr>
        </p:nvSpPr>
        <p:spPr>
          <a:xfrm>
            <a:off x="9231182" y="2634117"/>
            <a:ext cx="2378847" cy="1477328"/>
          </a:xfrm>
          <a:prstGeom prst="rect">
            <a:avLst/>
          </a:prstGeom>
        </p:spPr>
        <p:txBody>
          <a:bodyPr lIns="0" rIns="0">
            <a:spAutoFit/>
          </a:bodyPr>
          <a:lstStyle>
            <a:lvl1pPr>
              <a:defRPr sz="1600"/>
            </a:lvl1pPr>
            <a:lvl2pPr marL="447675" indent="-314325">
              <a:buFontTx/>
              <a:buBlip>
                <a:blip r:embed="rId10"/>
              </a:buBlip>
              <a:defRPr sz="1600"/>
            </a:lvl2pPr>
            <a:lvl3pPr>
              <a:defRPr sz="1400"/>
            </a:lvl3pPr>
            <a:lvl4pPr marL="758825" indent="0">
              <a:buNone/>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4" name="Titre 3">
            <a:extLst>
              <a:ext uri="{FF2B5EF4-FFF2-40B4-BE49-F238E27FC236}">
                <a16:creationId xmlns:a16="http://schemas.microsoft.com/office/drawing/2014/main" id="{0DC641C9-B54A-4E65-BAB2-93108534F4F0}"/>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20" name="Text Placeholder 8">
            <a:extLst>
              <a:ext uri="{FF2B5EF4-FFF2-40B4-BE49-F238E27FC236}">
                <a16:creationId xmlns:a16="http://schemas.microsoft.com/office/drawing/2014/main" id="{ED3FC135-82C8-4A96-888D-AB8CE896130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22" name="Cadre 21">
            <a:extLst>
              <a:ext uri="{FF2B5EF4-FFF2-40B4-BE49-F238E27FC236}">
                <a16:creationId xmlns:a16="http://schemas.microsoft.com/office/drawing/2014/main" id="{DCCEC75F-BBD9-499D-9268-3D89E7E6B8F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1" name="Text Placeholder 5">
            <a:extLst>
              <a:ext uri="{FF2B5EF4-FFF2-40B4-BE49-F238E27FC236}">
                <a16:creationId xmlns:a16="http://schemas.microsoft.com/office/drawing/2014/main" id="{CA573106-FD8F-40EB-9CBA-13741FBF8C5D}"/>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144773749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1482069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025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4"/>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DF5ACA36-D848-4F29-92F9-47321029F315}"/>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CC159F0E-5DEA-49B1-9A35-F946E07E024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E489DA2F-37AC-44E4-9FC7-BB653407847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070042164"/>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3 columns with colored box titles [V2]">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9186825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1282"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6" name="Espace réservé du texte 15">
            <a:extLst>
              <a:ext uri="{FF2B5EF4-FFF2-40B4-BE49-F238E27FC236}">
                <a16:creationId xmlns:a16="http://schemas.microsoft.com/office/drawing/2014/main" id="{2D19A821-9323-436D-9BBA-EF55905E3049}"/>
              </a:ext>
            </a:extLst>
          </p:cNvPr>
          <p:cNvSpPr>
            <a:spLocks noGrp="1"/>
          </p:cNvSpPr>
          <p:nvPr>
            <p:ph type="body" sz="quarter" idx="24" hasCustomPrompt="1"/>
          </p:nvPr>
        </p:nvSpPr>
        <p:spPr>
          <a:xfrm>
            <a:off x="485775" y="2634117"/>
            <a:ext cx="3195010" cy="1231106"/>
          </a:xfrm>
          <a:prstGeom prst="rect">
            <a:avLst/>
          </a:prstGeom>
        </p:spPr>
        <p:txBody>
          <a:bodyPr wrap="square" lIns="0" rIns="0">
            <a:spAutoFit/>
          </a:bodyPr>
          <a:lstStyle>
            <a:lvl1pPr>
              <a:defRPr sz="1600"/>
            </a:lvl1pPr>
            <a:lvl2pPr marL="447675" indent="-314325">
              <a:buFontTx/>
              <a:buBlip>
                <a:blip r:embed="rId7"/>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7" name="Espace réservé du texte 15">
            <a:extLst>
              <a:ext uri="{FF2B5EF4-FFF2-40B4-BE49-F238E27FC236}">
                <a16:creationId xmlns:a16="http://schemas.microsoft.com/office/drawing/2014/main" id="{8F509378-7F96-4CC3-B445-AFDF4E8F71BC}"/>
              </a:ext>
            </a:extLst>
          </p:cNvPr>
          <p:cNvSpPr>
            <a:spLocks noGrp="1"/>
          </p:cNvSpPr>
          <p:nvPr>
            <p:ph type="body" sz="quarter" idx="25" hasCustomPrompt="1"/>
          </p:nvPr>
        </p:nvSpPr>
        <p:spPr>
          <a:xfrm>
            <a:off x="4450146" y="2634117"/>
            <a:ext cx="3195010" cy="1231106"/>
          </a:xfrm>
          <a:prstGeom prst="rect">
            <a:avLst/>
          </a:prstGeom>
        </p:spPr>
        <p:txBody>
          <a:bodyPr wrap="square" lIns="0" rIns="0">
            <a:spAutoFit/>
          </a:bodyPr>
          <a:lstStyle>
            <a:lvl1pPr>
              <a:defRPr sz="1600"/>
            </a:lvl1pPr>
            <a:lvl2pPr marL="447675" indent="-314325">
              <a:buFontTx/>
              <a:buBlip>
                <a:blip r:embed="rId8"/>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8" name="Espace réservé du texte 15">
            <a:extLst>
              <a:ext uri="{FF2B5EF4-FFF2-40B4-BE49-F238E27FC236}">
                <a16:creationId xmlns:a16="http://schemas.microsoft.com/office/drawing/2014/main" id="{FE25E091-C850-4A35-8C6B-48D1A63C1D4F}"/>
              </a:ext>
            </a:extLst>
          </p:cNvPr>
          <p:cNvSpPr>
            <a:spLocks noGrp="1"/>
          </p:cNvSpPr>
          <p:nvPr>
            <p:ph type="body" sz="quarter" idx="26" hasCustomPrompt="1"/>
          </p:nvPr>
        </p:nvSpPr>
        <p:spPr>
          <a:xfrm>
            <a:off x="8417062" y="2634117"/>
            <a:ext cx="3195010" cy="1231106"/>
          </a:xfrm>
          <a:prstGeom prst="rect">
            <a:avLst/>
          </a:prstGeom>
        </p:spPr>
        <p:txBody>
          <a:bodyPr wrap="square" lIns="0" rIns="0">
            <a:spAutoFit/>
          </a:bodyPr>
          <a:lstStyle>
            <a:lvl1pPr>
              <a:defRPr sz="1600"/>
            </a:lvl1pPr>
            <a:lvl2pPr marL="447675" indent="-314325">
              <a:buFontTx/>
              <a:buBlip>
                <a:blip r:embed="rId9"/>
              </a:buBlip>
              <a:defRPr sz="1600"/>
            </a:lvl2pPr>
            <a:lvl3pPr>
              <a:defRPr sz="1400"/>
            </a:lvl3pPr>
            <a:lvl4pPr>
              <a:defRPr sz="1600"/>
            </a:lvl4pPr>
            <a:lvl5pPr>
              <a:defRPr sz="1600"/>
            </a:lvl5pPr>
          </a:lstStyle>
          <a:p>
            <a:pPr lvl="0"/>
            <a:r>
              <a:rPr lang="en-GB" dirty="0"/>
              <a:t>Click to change the text styles on the slide master</a:t>
            </a:r>
          </a:p>
          <a:p>
            <a:pPr lvl="1"/>
            <a:r>
              <a:rPr lang="en-GB" dirty="0"/>
              <a:t>Second level</a:t>
            </a:r>
          </a:p>
          <a:p>
            <a:pPr lvl="2"/>
            <a:r>
              <a:rPr lang="en-GB" dirty="0"/>
              <a:t>Third level</a:t>
            </a:r>
          </a:p>
        </p:txBody>
      </p:sp>
      <p:sp>
        <p:nvSpPr>
          <p:cNvPr id="19" name="Espace réservé du texte 4">
            <a:extLst>
              <a:ext uri="{FF2B5EF4-FFF2-40B4-BE49-F238E27FC236}">
                <a16:creationId xmlns:a16="http://schemas.microsoft.com/office/drawing/2014/main" id="{8F53EFDF-586B-4B52-A77B-E7663334D337}"/>
              </a:ext>
            </a:extLst>
          </p:cNvPr>
          <p:cNvSpPr>
            <a:spLocks noGrp="1"/>
          </p:cNvSpPr>
          <p:nvPr>
            <p:ph type="body" sz="quarter" idx="27" hasCustomPrompt="1"/>
          </p:nvPr>
        </p:nvSpPr>
        <p:spPr>
          <a:xfrm>
            <a:off x="486143" y="1993899"/>
            <a:ext cx="3195009" cy="369332"/>
          </a:xfrm>
          <a:prstGeom prst="rect">
            <a:avLst/>
          </a:prstGeom>
          <a:solidFill>
            <a:schemeClr val="bg2"/>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20" name="Espace réservé du texte 4">
            <a:extLst>
              <a:ext uri="{FF2B5EF4-FFF2-40B4-BE49-F238E27FC236}">
                <a16:creationId xmlns:a16="http://schemas.microsoft.com/office/drawing/2014/main" id="{C9BF9C92-4CA0-4CDA-A4F8-082D2B2EF99F}"/>
              </a:ext>
            </a:extLst>
          </p:cNvPr>
          <p:cNvSpPr>
            <a:spLocks noGrp="1"/>
          </p:cNvSpPr>
          <p:nvPr>
            <p:ph type="body" sz="quarter" idx="28" hasCustomPrompt="1"/>
          </p:nvPr>
        </p:nvSpPr>
        <p:spPr>
          <a:xfrm>
            <a:off x="4450330" y="1993899"/>
            <a:ext cx="3195009" cy="369332"/>
          </a:xfrm>
          <a:prstGeom prst="rect">
            <a:avLst/>
          </a:prstGeom>
          <a:solidFill>
            <a:schemeClr val="tx2"/>
          </a:solidFill>
        </p:spPr>
        <p:txBody>
          <a:bodyPr lIns="0" rIns="0" anchor="t">
            <a:spAutoFit/>
          </a:bodyPr>
          <a:lstStyle>
            <a:lvl1pPr marL="0" indent="0" algn="ctr">
              <a:buNone/>
              <a:defRPr b="1" cap="all" baseline="0">
                <a:solidFill>
                  <a:schemeClr val="bg1"/>
                </a:solidFill>
              </a:defRPr>
            </a:lvl1pPr>
          </a:lstStyle>
          <a:p>
            <a:pPr lvl="0"/>
            <a:r>
              <a:rPr lang="en-GB"/>
              <a:t>Title</a:t>
            </a:r>
            <a:endParaRPr lang="en-GB" dirty="0"/>
          </a:p>
        </p:txBody>
      </p:sp>
      <p:sp>
        <p:nvSpPr>
          <p:cNvPr id="21" name="Espace réservé du texte 4">
            <a:extLst>
              <a:ext uri="{FF2B5EF4-FFF2-40B4-BE49-F238E27FC236}">
                <a16:creationId xmlns:a16="http://schemas.microsoft.com/office/drawing/2014/main" id="{681CE642-3E81-4565-8966-09C10814A63E}"/>
              </a:ext>
            </a:extLst>
          </p:cNvPr>
          <p:cNvSpPr>
            <a:spLocks noGrp="1"/>
          </p:cNvSpPr>
          <p:nvPr>
            <p:ph type="body" sz="quarter" idx="29" hasCustomPrompt="1"/>
          </p:nvPr>
        </p:nvSpPr>
        <p:spPr>
          <a:xfrm>
            <a:off x="8417062" y="1993899"/>
            <a:ext cx="3195009" cy="369332"/>
          </a:xfrm>
          <a:prstGeom prst="rect">
            <a:avLst/>
          </a:prstGeom>
          <a:solidFill>
            <a:schemeClr val="accent3"/>
          </a:solidFill>
        </p:spPr>
        <p:txBody>
          <a:bodyPr lIns="0" rIns="0" anchor="t">
            <a:spAutoFit/>
          </a:bodyPr>
          <a:lstStyle>
            <a:lvl1pPr marL="0" indent="0" algn="ctr">
              <a:buNone/>
              <a:defRPr b="1" cap="all" baseline="0">
                <a:solidFill>
                  <a:schemeClr val="bg1"/>
                </a:solidFill>
              </a:defRPr>
            </a:lvl1pPr>
          </a:lstStyle>
          <a:p>
            <a:pPr lvl="0"/>
            <a:r>
              <a:rPr lang="en-GB" dirty="0"/>
              <a:t>Title</a:t>
            </a:r>
          </a:p>
        </p:txBody>
      </p:sp>
      <p:sp>
        <p:nvSpPr>
          <p:cNvPr id="4" name="Titre 3">
            <a:extLst>
              <a:ext uri="{FF2B5EF4-FFF2-40B4-BE49-F238E27FC236}">
                <a16:creationId xmlns:a16="http://schemas.microsoft.com/office/drawing/2014/main" id="{286C96D8-5D31-4787-ADE2-CBD1DEDCC02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4" name="Text Placeholder 8">
            <a:extLst>
              <a:ext uri="{FF2B5EF4-FFF2-40B4-BE49-F238E27FC236}">
                <a16:creationId xmlns:a16="http://schemas.microsoft.com/office/drawing/2014/main" id="{C8E6DE7D-0FB2-4B25-A7F7-95C4D06B9322}"/>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17FC6A8B-1DAF-41A9-8654-1DA19B158FA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23" name="Text Placeholder 5">
            <a:extLst>
              <a:ext uri="{FF2B5EF4-FFF2-40B4-BE49-F238E27FC236}">
                <a16:creationId xmlns:a16="http://schemas.microsoft.com/office/drawing/2014/main" id="{42C34B12-7FFB-4675-97AD-ADA54ECBE709}"/>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41051885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Title only_dark blue bg">
    <p:bg>
      <p:bgPr>
        <a:solidFill>
          <a:schemeClr val="accent1"/>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2835812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230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4" name="Titre 3">
            <a:extLst>
              <a:ext uri="{FF2B5EF4-FFF2-40B4-BE49-F238E27FC236}">
                <a16:creationId xmlns:a16="http://schemas.microsoft.com/office/drawing/2014/main" id="{20156DF7-56BC-40D5-8DA8-2F22C6D867BD}"/>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4" name="Espace réservé du numéro de diapositive 2">
            <a:extLst>
              <a:ext uri="{FF2B5EF4-FFF2-40B4-BE49-F238E27FC236}">
                <a16:creationId xmlns:a16="http://schemas.microsoft.com/office/drawing/2014/main" id="{050AD626-E7A4-427F-9A3F-B6A6BA21F6B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A9AA2E6C-EBCE-4B97-AB00-23968A3265E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317C93FA-7D2C-4658-80E0-B891EA08A0CE}"/>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0" name="Text Placeholder 5">
            <a:extLst>
              <a:ext uri="{FF2B5EF4-FFF2-40B4-BE49-F238E27FC236}">
                <a16:creationId xmlns:a16="http://schemas.microsoft.com/office/drawing/2014/main" id="{45D7D27C-78A9-42B0-BF87-F097DEF202C2}"/>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bg1"/>
                </a:solidFill>
              </a:defRPr>
            </a:lvl1pPr>
          </a:lstStyle>
          <a:p>
            <a:pPr lvl="0"/>
            <a:r>
              <a:rPr lang="en-GB" dirty="0"/>
              <a:t>Subtitle of the slide</a:t>
            </a:r>
          </a:p>
        </p:txBody>
      </p:sp>
    </p:spTree>
    <p:extLst>
      <p:ext uri="{BB962C8B-B14F-4D97-AF65-F5344CB8AC3E}">
        <p14:creationId xmlns:p14="http://schemas.microsoft.com/office/powerpoint/2010/main" val="1744440070"/>
      </p:ext>
    </p:extLst>
  </p:cSld>
  <p:clrMapOvr>
    <a:masterClrMapping/>
  </p:clrMapOvr>
  <p:extLst>
    <p:ext uri="{DCECCB84-F9BA-43D5-87BE-67443E8EF086}">
      <p15:sldGuideLst xmlns:p15="http://schemas.microsoft.com/office/powerpoint/2012/main">
        <p15:guide id="1" pos="247">
          <p15:clr>
            <a:srgbClr val="F26B43"/>
          </p15:clr>
        </p15:guide>
        <p15:guide id="2" pos="7423">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Verbatim green">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2441943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3330"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grpSp>
        <p:nvGrpSpPr>
          <p:cNvPr id="18" name="Group 10">
            <a:extLst>
              <a:ext uri="{FF2B5EF4-FFF2-40B4-BE49-F238E27FC236}">
                <a16:creationId xmlns:a16="http://schemas.microsoft.com/office/drawing/2014/main" id="{37034E82-C110-4AF1-81C9-1B2FF8608B01}"/>
              </a:ext>
            </a:extLst>
          </p:cNvPr>
          <p:cNvGrpSpPr>
            <a:grpSpLocks/>
          </p:cNvGrpSpPr>
          <p:nvPr userDrawn="1"/>
        </p:nvGrpSpPr>
        <p:grpSpPr bwMode="auto">
          <a:xfrm rot="10800000" flipH="1">
            <a:off x="701006" y="1494906"/>
            <a:ext cx="1299066" cy="1063368"/>
            <a:chOff x="1033" y="1117"/>
            <a:chExt cx="1907" cy="1561"/>
          </a:xfrm>
          <a:solidFill>
            <a:schemeClr val="tx2"/>
          </a:solidFill>
        </p:grpSpPr>
        <p:sp>
          <p:nvSpPr>
            <p:cNvPr id="19" name="Freeform 11">
              <a:extLst>
                <a:ext uri="{FF2B5EF4-FFF2-40B4-BE49-F238E27FC236}">
                  <a16:creationId xmlns:a16="http://schemas.microsoft.com/office/drawing/2014/main" id="{BD7A13DF-71B0-4DF3-9670-ECE323231743}"/>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12">
              <a:extLst>
                <a:ext uri="{FF2B5EF4-FFF2-40B4-BE49-F238E27FC236}">
                  <a16:creationId xmlns:a16="http://schemas.microsoft.com/office/drawing/2014/main" id="{C79DC92B-9CE8-407F-B93F-CA5ACD8F2E8D}"/>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sp>
        <p:nvSpPr>
          <p:cNvPr id="4" name="Titre 3">
            <a:extLst>
              <a:ext uri="{FF2B5EF4-FFF2-40B4-BE49-F238E27FC236}">
                <a16:creationId xmlns:a16="http://schemas.microsoft.com/office/drawing/2014/main" id="{D69A5C51-135A-4539-8A83-F2DE50C1572C}"/>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BF7A0D0E-8184-4BA8-BEDC-8D6B253B3340}"/>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83691966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Verbatim blue">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1382590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4354"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36285"/>
            <a:ext cx="9436100" cy="338554"/>
          </a:xfrm>
          <a:prstGeom prst="rect">
            <a:avLst/>
          </a:prstGeom>
        </p:spPr>
        <p:txBody>
          <a:bodyPr anchor="b">
            <a:spAutoFit/>
          </a:bodyPr>
          <a:lstStyle>
            <a:lvl1pPr marL="0" indent="0" algn="r">
              <a:buNone/>
              <a:defRPr sz="1600" b="1">
                <a:solidFill>
                  <a:schemeClr val="tx1"/>
                </a:solidFill>
              </a:defRPr>
            </a:lvl1pPr>
          </a:lstStyle>
          <a:p>
            <a:pPr lvl="0"/>
            <a:r>
              <a:rPr lang="en-GB" dirty="0"/>
              <a:t>Name, Position</a:t>
            </a:r>
          </a:p>
        </p:txBody>
      </p:sp>
      <p:grpSp>
        <p:nvGrpSpPr>
          <p:cNvPr id="13" name="Group 10">
            <a:extLst>
              <a:ext uri="{FF2B5EF4-FFF2-40B4-BE49-F238E27FC236}">
                <a16:creationId xmlns:a16="http://schemas.microsoft.com/office/drawing/2014/main" id="{4A038897-2792-4479-8EAB-9A8ABDE74F32}"/>
              </a:ext>
            </a:extLst>
          </p:cNvPr>
          <p:cNvGrpSpPr>
            <a:grpSpLocks/>
          </p:cNvGrpSpPr>
          <p:nvPr userDrawn="1"/>
        </p:nvGrpSpPr>
        <p:grpSpPr bwMode="auto">
          <a:xfrm rot="10800000" flipH="1">
            <a:off x="701006" y="1494906"/>
            <a:ext cx="1299066" cy="1063368"/>
            <a:chOff x="1033" y="1117"/>
            <a:chExt cx="1907" cy="1561"/>
          </a:xfrm>
          <a:solidFill>
            <a:schemeClr val="bg2"/>
          </a:solidFill>
        </p:grpSpPr>
        <p:sp>
          <p:nvSpPr>
            <p:cNvPr id="14" name="Freeform 11">
              <a:extLst>
                <a:ext uri="{FF2B5EF4-FFF2-40B4-BE49-F238E27FC236}">
                  <a16:creationId xmlns:a16="http://schemas.microsoft.com/office/drawing/2014/main" id="{BECFD5B3-64F4-4C51-A672-EBE7467808F1}"/>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12">
              <a:extLst>
                <a:ext uri="{FF2B5EF4-FFF2-40B4-BE49-F238E27FC236}">
                  <a16:creationId xmlns:a16="http://schemas.microsoft.com/office/drawing/2014/main" id="{099295A6-576A-454D-9A3A-871777688331}"/>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9F4AF75B-C07F-40D0-9789-3B7669A9743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1" name="Cadre 10">
            <a:extLst>
              <a:ext uri="{FF2B5EF4-FFF2-40B4-BE49-F238E27FC236}">
                <a16:creationId xmlns:a16="http://schemas.microsoft.com/office/drawing/2014/main" id="{95FA30DA-C1C6-46AC-9495-9AC59758C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2016644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userDrawn="1">
  <p:cSld name="Verbatim_Turquoise bg">
    <p:bg>
      <p:bgPr>
        <a:solidFill>
          <a:schemeClr val="tx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extLst>
              <p:ext uri="{D42A27DB-BD31-4B8C-83A1-F6EECF244321}">
                <p14:modId xmlns:p14="http://schemas.microsoft.com/office/powerpoint/2010/main" val="39919701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5378"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1" name="Espace réservé du texte 20">
            <a:extLst>
              <a:ext uri="{FF2B5EF4-FFF2-40B4-BE49-F238E27FC236}">
                <a16:creationId xmlns:a16="http://schemas.microsoft.com/office/drawing/2014/main" id="{04EB49EF-74A2-4A31-99CF-80E2BAF35EC6}"/>
              </a:ext>
            </a:extLst>
          </p:cNvPr>
          <p:cNvSpPr>
            <a:spLocks noGrp="1"/>
          </p:cNvSpPr>
          <p:nvPr>
            <p:ph type="body" sz="quarter" idx="15" hasCustomPrompt="1"/>
          </p:nvPr>
        </p:nvSpPr>
        <p:spPr>
          <a:xfrm>
            <a:off x="2351088" y="1494906"/>
            <a:ext cx="9436100" cy="2636591"/>
          </a:xfrm>
          <a:prstGeom prst="rect">
            <a:avLst/>
          </a:prstGeom>
        </p:spPr>
        <p:txBody>
          <a:bodyPr anchor="b">
            <a:normAutofit/>
          </a:bodyPr>
          <a:lstStyle>
            <a:lvl1pPr marL="0" indent="0">
              <a:buNone/>
              <a:defRPr sz="2800">
                <a:solidFill>
                  <a:schemeClr val="bg1"/>
                </a:solidFill>
              </a:defRPr>
            </a:lvl1pPr>
          </a:lstStyle>
          <a:p>
            <a:pPr lvl="0"/>
            <a:r>
              <a:rPr lang="en-GB" dirty="0"/>
              <a:t>Insert your quote here</a:t>
            </a:r>
          </a:p>
        </p:txBody>
      </p:sp>
      <p:sp>
        <p:nvSpPr>
          <p:cNvPr id="24" name="Espace réservé du texte 20">
            <a:extLst>
              <a:ext uri="{FF2B5EF4-FFF2-40B4-BE49-F238E27FC236}">
                <a16:creationId xmlns:a16="http://schemas.microsoft.com/office/drawing/2014/main" id="{6B6F846B-8F0A-42EC-8144-B2B9983BA972}"/>
              </a:ext>
            </a:extLst>
          </p:cNvPr>
          <p:cNvSpPr>
            <a:spLocks noGrp="1"/>
          </p:cNvSpPr>
          <p:nvPr>
            <p:ph type="body" sz="quarter" idx="16" hasCustomPrompt="1"/>
          </p:nvPr>
        </p:nvSpPr>
        <p:spPr>
          <a:xfrm>
            <a:off x="2351088" y="4260907"/>
            <a:ext cx="9436100" cy="313932"/>
          </a:xfrm>
          <a:prstGeom prst="rect">
            <a:avLst/>
          </a:prstGeom>
        </p:spPr>
        <p:txBody>
          <a:bodyPr anchor="b">
            <a:spAutoFit/>
          </a:bodyPr>
          <a:lstStyle>
            <a:lvl1pPr marL="0" indent="0" algn="r">
              <a:buNone/>
              <a:defRPr sz="1600" b="1">
                <a:solidFill>
                  <a:schemeClr val="bg1"/>
                </a:solidFill>
              </a:defRPr>
            </a:lvl1pPr>
          </a:lstStyle>
          <a:p>
            <a:pPr lvl="0"/>
            <a:r>
              <a:rPr lang="en-GB" dirty="0"/>
              <a:t>Name, Position</a:t>
            </a:r>
          </a:p>
        </p:txBody>
      </p:sp>
      <p:pic>
        <p:nvPicPr>
          <p:cNvPr id="15" name="Graphique 14">
            <a:extLst>
              <a:ext uri="{FF2B5EF4-FFF2-40B4-BE49-F238E27FC236}">
                <a16:creationId xmlns:a16="http://schemas.microsoft.com/office/drawing/2014/main" id="{4F76921A-1CA6-45D7-A760-D7C080EEEB22}"/>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grpSp>
        <p:nvGrpSpPr>
          <p:cNvPr id="16" name="Group 10">
            <a:extLst>
              <a:ext uri="{FF2B5EF4-FFF2-40B4-BE49-F238E27FC236}">
                <a16:creationId xmlns:a16="http://schemas.microsoft.com/office/drawing/2014/main" id="{B5EE29BA-2D73-4E72-A1CA-6B221F770E63}"/>
              </a:ext>
            </a:extLst>
          </p:cNvPr>
          <p:cNvGrpSpPr>
            <a:grpSpLocks/>
          </p:cNvGrpSpPr>
          <p:nvPr userDrawn="1"/>
        </p:nvGrpSpPr>
        <p:grpSpPr bwMode="auto">
          <a:xfrm rot="10800000" flipH="1">
            <a:off x="701006" y="1494906"/>
            <a:ext cx="1299066" cy="1063368"/>
            <a:chOff x="1033" y="1117"/>
            <a:chExt cx="1907" cy="1561"/>
          </a:xfrm>
          <a:solidFill>
            <a:schemeClr val="bg1"/>
          </a:solidFill>
        </p:grpSpPr>
        <p:sp>
          <p:nvSpPr>
            <p:cNvPr id="17" name="Freeform 11">
              <a:extLst>
                <a:ext uri="{FF2B5EF4-FFF2-40B4-BE49-F238E27FC236}">
                  <a16:creationId xmlns:a16="http://schemas.microsoft.com/office/drawing/2014/main" id="{07E82261-878F-41AC-82EB-D8EEDA8D4775}"/>
                </a:ext>
              </a:extLst>
            </p:cNvPr>
            <p:cNvSpPr>
              <a:spLocks/>
            </p:cNvSpPr>
            <p:nvPr userDrawn="1"/>
          </p:nvSpPr>
          <p:spPr bwMode="auto">
            <a:xfrm>
              <a:off x="1033" y="1117"/>
              <a:ext cx="932" cy="1548"/>
            </a:xfrm>
            <a:custGeom>
              <a:avLst/>
              <a:gdLst>
                <a:gd name="T0" fmla="*/ 409 w 444"/>
                <a:gd name="T1" fmla="*/ 324 h 737"/>
                <a:gd name="T2" fmla="*/ 257 w 444"/>
                <a:gd name="T3" fmla="*/ 270 h 737"/>
                <a:gd name="T4" fmla="*/ 130 w 444"/>
                <a:gd name="T5" fmla="*/ 326 h 737"/>
                <a:gd name="T6" fmla="*/ 366 w 444"/>
                <a:gd name="T7" fmla="*/ 45 h 737"/>
                <a:gd name="T8" fmla="*/ 338 w 444"/>
                <a:gd name="T9" fmla="*/ 0 h 737"/>
                <a:gd name="T10" fmla="*/ 19 w 444"/>
                <a:gd name="T11" fmla="*/ 489 h 737"/>
                <a:gd name="T12" fmla="*/ 276 w 444"/>
                <a:gd name="T13" fmla="*/ 730 h 737"/>
                <a:gd name="T14" fmla="*/ 444 w 444"/>
                <a:gd name="T15" fmla="*/ 634 h 737"/>
                <a:gd name="T16" fmla="*/ 391 w 444"/>
                <a:gd name="T17" fmla="*/ 493 h 737"/>
                <a:gd name="T18" fmla="*/ 409 w 444"/>
                <a:gd name="T19" fmla="*/ 3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737">
                  <a:moveTo>
                    <a:pt x="409" y="324"/>
                  </a:moveTo>
                  <a:cubicBezTo>
                    <a:pt x="369" y="287"/>
                    <a:pt x="316" y="265"/>
                    <a:pt x="257" y="270"/>
                  </a:cubicBezTo>
                  <a:cubicBezTo>
                    <a:pt x="198" y="274"/>
                    <a:pt x="177" y="291"/>
                    <a:pt x="130" y="326"/>
                  </a:cubicBezTo>
                  <a:cubicBezTo>
                    <a:pt x="131" y="213"/>
                    <a:pt x="302" y="76"/>
                    <a:pt x="366" y="45"/>
                  </a:cubicBezTo>
                  <a:cubicBezTo>
                    <a:pt x="366" y="45"/>
                    <a:pt x="350" y="18"/>
                    <a:pt x="338" y="0"/>
                  </a:cubicBezTo>
                  <a:cubicBezTo>
                    <a:pt x="192" y="30"/>
                    <a:pt x="0" y="231"/>
                    <a:pt x="19" y="489"/>
                  </a:cubicBezTo>
                  <a:cubicBezTo>
                    <a:pt x="32" y="657"/>
                    <a:pt x="182" y="737"/>
                    <a:pt x="276" y="730"/>
                  </a:cubicBezTo>
                  <a:cubicBezTo>
                    <a:pt x="332" y="726"/>
                    <a:pt x="401" y="693"/>
                    <a:pt x="444" y="634"/>
                  </a:cubicBezTo>
                  <a:cubicBezTo>
                    <a:pt x="416" y="598"/>
                    <a:pt x="396" y="551"/>
                    <a:pt x="391" y="493"/>
                  </a:cubicBezTo>
                  <a:cubicBezTo>
                    <a:pt x="387" y="433"/>
                    <a:pt x="394" y="376"/>
                    <a:pt x="40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12">
              <a:extLst>
                <a:ext uri="{FF2B5EF4-FFF2-40B4-BE49-F238E27FC236}">
                  <a16:creationId xmlns:a16="http://schemas.microsoft.com/office/drawing/2014/main" id="{16276F45-0CAF-4CAB-9066-CAABA52E2532}"/>
                </a:ext>
              </a:extLst>
            </p:cNvPr>
            <p:cNvSpPr>
              <a:spLocks/>
            </p:cNvSpPr>
            <p:nvPr userDrawn="1"/>
          </p:nvSpPr>
          <p:spPr bwMode="auto">
            <a:xfrm>
              <a:off x="1895" y="1130"/>
              <a:ext cx="1045" cy="1548"/>
            </a:xfrm>
            <a:custGeom>
              <a:avLst/>
              <a:gdLst>
                <a:gd name="T0" fmla="*/ 487 w 498"/>
                <a:gd name="T1" fmla="*/ 485 h 737"/>
                <a:gd name="T2" fmla="*/ 257 w 498"/>
                <a:gd name="T3" fmla="*/ 270 h 737"/>
                <a:gd name="T4" fmla="*/ 129 w 498"/>
                <a:gd name="T5" fmla="*/ 326 h 737"/>
                <a:gd name="T6" fmla="*/ 366 w 498"/>
                <a:gd name="T7" fmla="*/ 45 h 737"/>
                <a:gd name="T8" fmla="*/ 337 w 498"/>
                <a:gd name="T9" fmla="*/ 0 h 737"/>
                <a:gd name="T10" fmla="*/ 19 w 498"/>
                <a:gd name="T11" fmla="*/ 488 h 737"/>
                <a:gd name="T12" fmla="*/ 276 w 498"/>
                <a:gd name="T13" fmla="*/ 730 h 737"/>
                <a:gd name="T14" fmla="*/ 487 w 498"/>
                <a:gd name="T15" fmla="*/ 485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737">
                  <a:moveTo>
                    <a:pt x="487" y="485"/>
                  </a:moveTo>
                  <a:cubicBezTo>
                    <a:pt x="478" y="369"/>
                    <a:pt x="382" y="260"/>
                    <a:pt x="257" y="270"/>
                  </a:cubicBezTo>
                  <a:cubicBezTo>
                    <a:pt x="197" y="274"/>
                    <a:pt x="177" y="291"/>
                    <a:pt x="129" y="326"/>
                  </a:cubicBezTo>
                  <a:cubicBezTo>
                    <a:pt x="130" y="213"/>
                    <a:pt x="302" y="76"/>
                    <a:pt x="366" y="45"/>
                  </a:cubicBezTo>
                  <a:cubicBezTo>
                    <a:pt x="366" y="45"/>
                    <a:pt x="349" y="18"/>
                    <a:pt x="337" y="0"/>
                  </a:cubicBezTo>
                  <a:cubicBezTo>
                    <a:pt x="192" y="29"/>
                    <a:pt x="0" y="231"/>
                    <a:pt x="19" y="488"/>
                  </a:cubicBezTo>
                  <a:cubicBezTo>
                    <a:pt x="32" y="657"/>
                    <a:pt x="182" y="737"/>
                    <a:pt x="276" y="730"/>
                  </a:cubicBezTo>
                  <a:cubicBezTo>
                    <a:pt x="369" y="723"/>
                    <a:pt x="498" y="635"/>
                    <a:pt x="487"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4" name="Titre 3">
            <a:extLst>
              <a:ext uri="{FF2B5EF4-FFF2-40B4-BE49-F238E27FC236}">
                <a16:creationId xmlns:a16="http://schemas.microsoft.com/office/drawing/2014/main" id="{BCFA5C14-C9CA-4FFB-9083-AE890C41C0B0}"/>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20" name="Espace réservé du numéro de diapositive 2">
            <a:extLst>
              <a:ext uri="{FF2B5EF4-FFF2-40B4-BE49-F238E27FC236}">
                <a16:creationId xmlns:a16="http://schemas.microsoft.com/office/drawing/2014/main" id="{D4126967-78A5-497D-A140-B29A3E7B98FD}"/>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38B07116-5D1F-4AA7-9788-74A3139F7BB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3" name="Cadre 12">
            <a:extLst>
              <a:ext uri="{FF2B5EF4-FFF2-40B4-BE49-F238E27FC236}">
                <a16:creationId xmlns:a16="http://schemas.microsoft.com/office/drawing/2014/main" id="{CE5B38A0-F8CE-4105-8A52-31B103BD6472}"/>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164955041"/>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sldGuideLst>
    </p:ext>
  </p:extLst>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Text &amp; visual">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ACCC50F6-A13C-4A72-BF1F-65509E750763}"/>
              </a:ext>
            </a:extLst>
          </p:cNvPr>
          <p:cNvSpPr>
            <a:spLocks noGrp="1"/>
          </p:cNvSpPr>
          <p:nvPr>
            <p:ph type="pic" sz="quarter" idx="16"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12410769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6402"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11" name="Espace réservé du numéro de diapositive 10">
            <a:extLst>
              <a:ext uri="{FF2B5EF4-FFF2-40B4-BE49-F238E27FC236}">
                <a16:creationId xmlns:a16="http://schemas.microsoft.com/office/drawing/2014/main" id="{D13C9137-663D-49DC-8F1F-B4154A1768F8}"/>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10" name="Content Placeholder 2">
            <a:extLst>
              <a:ext uri="{FF2B5EF4-FFF2-40B4-BE49-F238E27FC236}">
                <a16:creationId xmlns:a16="http://schemas.microsoft.com/office/drawing/2014/main" id="{BC255F4D-0F63-429F-A210-8AB39E1597B6}"/>
              </a:ext>
            </a:extLst>
          </p:cNvPr>
          <p:cNvSpPr>
            <a:spLocks noGrp="1"/>
          </p:cNvSpPr>
          <p:nvPr>
            <p:ph idx="1" hasCustomPrompt="1"/>
          </p:nvPr>
        </p:nvSpPr>
        <p:spPr>
          <a:xfrm>
            <a:off x="404786" y="1808820"/>
            <a:ext cx="4431074" cy="3868080"/>
          </a:xfrm>
          <a:prstGeom prst="rect">
            <a:avLst/>
          </a:prstGeom>
        </p:spPr>
        <p:txBody>
          <a:bodyPr>
            <a:normAutofit/>
          </a:bodyPr>
          <a:lstStyle>
            <a:lvl1pPr>
              <a:spcBef>
                <a:spcPts val="1800"/>
              </a:spcBef>
              <a:defRPr sz="18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GB" dirty="0"/>
              <a:t>Click to change the text styles on the slide master</a:t>
            </a:r>
          </a:p>
          <a:p>
            <a:pPr lvl="1"/>
            <a:r>
              <a:rPr lang="en-GB" dirty="0"/>
              <a:t>Second level</a:t>
            </a:r>
          </a:p>
          <a:p>
            <a:pPr lvl="2"/>
            <a:r>
              <a:rPr lang="en-GB" dirty="0"/>
              <a:t>Third level</a:t>
            </a:r>
          </a:p>
        </p:txBody>
      </p:sp>
      <p:sp>
        <p:nvSpPr>
          <p:cNvPr id="3" name="Titre 2">
            <a:extLst>
              <a:ext uri="{FF2B5EF4-FFF2-40B4-BE49-F238E27FC236}">
                <a16:creationId xmlns:a16="http://schemas.microsoft.com/office/drawing/2014/main" id="{8F43575F-7025-4100-95D8-AB5D8B996E18}"/>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2" name="Text Placeholder 8">
            <a:extLst>
              <a:ext uri="{FF2B5EF4-FFF2-40B4-BE49-F238E27FC236}">
                <a16:creationId xmlns:a16="http://schemas.microsoft.com/office/drawing/2014/main" id="{E1843EEE-85CE-4470-99A7-7C858A82380C}"/>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3" name="Text Placeholder 5">
            <a:extLst>
              <a:ext uri="{FF2B5EF4-FFF2-40B4-BE49-F238E27FC236}">
                <a16:creationId xmlns:a16="http://schemas.microsoft.com/office/drawing/2014/main" id="{3EAC0C95-AD9D-4FA2-B736-C3D930C8D9A6}"/>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en-GB" dirty="0"/>
              <a:t>Subtitle of the slide</a:t>
            </a:r>
          </a:p>
        </p:txBody>
      </p:sp>
    </p:spTree>
    <p:extLst>
      <p:ext uri="{BB962C8B-B14F-4D97-AF65-F5344CB8AC3E}">
        <p14:creationId xmlns:p14="http://schemas.microsoft.com/office/powerpoint/2010/main" val="3395420702"/>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1" y="2101"/>
            <a:ext cx="10097918" cy="6852677"/>
          </a:xfrm>
          <a:prstGeom prst="rect">
            <a:avLst/>
          </a:prstGeom>
          <a:gradFill flip="none" rotWithShape="1">
            <a:gsLst>
              <a:gs pos="0">
                <a:schemeClr val="tx1">
                  <a:alpha val="60000"/>
                </a:schemeClr>
              </a:gs>
              <a:gs pos="50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429664970"/>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3 Columns with title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0B635F16-E6B6-4D10-887E-F31D8954A50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09105963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3 Columns with title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6" name="Cadre 15">
            <a:extLst>
              <a:ext uri="{FF2B5EF4-FFF2-40B4-BE49-F238E27FC236}">
                <a16:creationId xmlns:a16="http://schemas.microsoft.com/office/drawing/2014/main" id="{A049C2FF-866E-4770-BF24-2A2A4573819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8510839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3 Columns with title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FC8FF2AF-06A0-4B8B-9C11-55AAD938CF0A}"/>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2BA67531-D311-47B7-B960-48B899E690DC}"/>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9382E897-FE3C-46CE-9ACE-BEA0D33725B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82026466"/>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3 Columns with title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3" name="Titre 2">
            <a:extLst>
              <a:ext uri="{FF2B5EF4-FFF2-40B4-BE49-F238E27FC236}">
                <a16:creationId xmlns:a16="http://schemas.microsoft.com/office/drawing/2014/main" id="{A2E5821E-5E07-419A-93B0-B87D777322B9}"/>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3" name="Text Placeholder 8">
            <a:extLst>
              <a:ext uri="{FF2B5EF4-FFF2-40B4-BE49-F238E27FC236}">
                <a16:creationId xmlns:a16="http://schemas.microsoft.com/office/drawing/2014/main" id="{CDD6CB83-B5C7-4C2F-975F-4D9C70129750}"/>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2F8C33B5-002C-4EF1-B673-4461C926FCC8}"/>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35">
            <a:extLst>
              <a:ext uri="{FF2B5EF4-FFF2-40B4-BE49-F238E27FC236}">
                <a16:creationId xmlns:a16="http://schemas.microsoft.com/office/drawing/2014/main" id="{A95AE8C0-70B8-4713-90A9-411938A16F46}"/>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Cadre 15">
            <a:extLst>
              <a:ext uri="{FF2B5EF4-FFF2-40B4-BE49-F238E27FC236}">
                <a16:creationId xmlns:a16="http://schemas.microsoft.com/office/drawing/2014/main" id="{CEA53D01-537F-435D-939E-B46D503CAC2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48339528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306">
          <p15:clr>
            <a:srgbClr val="FBAE40"/>
          </p15:clr>
        </p15:guide>
      </p15:sldGuideLst>
    </p:ext>
  </p:extLst>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3 Columns with titles_dark blue bg">
    <p:bg>
      <p:bgPr>
        <a:solidFill>
          <a:schemeClr val="accent1"/>
        </a:solidFill>
        <a:effectLst/>
      </p:bgPr>
    </p:bg>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268122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17202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solidFill>
                  <a:schemeClr val="bg1"/>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3" name="Titre 2">
            <a:extLst>
              <a:ext uri="{FF2B5EF4-FFF2-40B4-BE49-F238E27FC236}">
                <a16:creationId xmlns:a16="http://schemas.microsoft.com/office/drawing/2014/main" id="{FC2D6908-8D7A-4CE7-9DE7-6E0F205FACEA}"/>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slide</a:t>
            </a:r>
          </a:p>
        </p:txBody>
      </p:sp>
      <p:sp>
        <p:nvSpPr>
          <p:cNvPr id="13" name="Espace réservé du numéro de diapositive 2">
            <a:extLst>
              <a:ext uri="{FF2B5EF4-FFF2-40B4-BE49-F238E27FC236}">
                <a16:creationId xmlns:a16="http://schemas.microsoft.com/office/drawing/2014/main" id="{24ADEA99-782B-4EA9-8B50-5C36455F7ED5}"/>
              </a:ext>
            </a:extLst>
          </p:cNvPr>
          <p:cNvSpPr>
            <a:spLocks noGrp="1"/>
          </p:cNvSpPr>
          <p:nvPr>
            <p:ph type="sldNum" sz="quarter" idx="20"/>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6" name="Espace réservé du pied de page 4">
            <a:extLst>
              <a:ext uri="{FF2B5EF4-FFF2-40B4-BE49-F238E27FC236}">
                <a16:creationId xmlns:a16="http://schemas.microsoft.com/office/drawing/2014/main" id="{1C65FA57-AC6F-4E7C-BFE5-E8B5F9BC459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5" name="Text Placeholder 8">
            <a:extLst>
              <a:ext uri="{FF2B5EF4-FFF2-40B4-BE49-F238E27FC236}">
                <a16:creationId xmlns:a16="http://schemas.microsoft.com/office/drawing/2014/main" id="{894C1CDE-19D4-4D84-B267-37EEF280E791}"/>
              </a:ext>
            </a:extLst>
          </p:cNvPr>
          <p:cNvSpPr>
            <a:spLocks noGrp="1"/>
          </p:cNvSpPr>
          <p:nvPr>
            <p:ph type="body" sz="quarter" idx="21"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185076549"/>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10">
          <p15:clr>
            <a:srgbClr val="F26B43"/>
          </p15:clr>
        </p15:guide>
        <p15:guide id="4" orient="horz" pos="600">
          <p15:clr>
            <a:srgbClr val="F26B43"/>
          </p15:clr>
        </p15:guide>
        <p15:guide id="5" pos="306">
          <p15:clr>
            <a:srgbClr val="FBAE40"/>
          </p15:clr>
        </p15:guide>
      </p15:sldGuideLst>
    </p:ext>
  </p:extLst>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1F327ED3-8F17-47CC-A13B-08AE8ED17B2A}"/>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36833302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4" name="Cadre 13">
            <a:extLst>
              <a:ext uri="{FF2B5EF4-FFF2-40B4-BE49-F238E27FC236}">
                <a16:creationId xmlns:a16="http://schemas.microsoft.com/office/drawing/2014/main" id="{EF680AAE-5E06-4510-A29A-EA1B5C3FC64E}"/>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74722107"/>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4"/>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46EDFA8F-1089-4EDE-804F-C8EEA747D94B}"/>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E1FE6121-B033-48ED-8125-9D7B1EB9D180}"/>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AFA2E4AD-7204-43D7-8512-89DC1D3D221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334945742"/>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3 Columns with titles &amp; visuals [V2] with dividers">
    <p:spTree>
      <p:nvGrpSpPr>
        <p:cNvPr id="1" name=""/>
        <p:cNvGrpSpPr/>
        <p:nvPr/>
      </p:nvGrpSpPr>
      <p:grpSpPr>
        <a:xfrm>
          <a:off x="0" y="0"/>
          <a:ext cx="0" cy="0"/>
          <a:chOff x="0" y="0"/>
          <a:chExt cx="0" cy="0"/>
        </a:xfrm>
      </p:grpSpPr>
      <p:sp>
        <p:nvSpPr>
          <p:cNvPr id="7" name="Espace réservé du texte 7">
            <a:extLst>
              <a:ext uri="{FF2B5EF4-FFF2-40B4-BE49-F238E27FC236}">
                <a16:creationId xmlns:a16="http://schemas.microsoft.com/office/drawing/2014/main" id="{956F1229-4838-4B2A-8426-04F56D2CA3E0}"/>
              </a:ext>
            </a:extLst>
          </p:cNvPr>
          <p:cNvSpPr>
            <a:spLocks noGrp="1"/>
          </p:cNvSpPr>
          <p:nvPr>
            <p:ph type="body" sz="quarter" idx="13" hasCustomPrompt="1"/>
          </p:nvPr>
        </p:nvSpPr>
        <p:spPr>
          <a:xfrm>
            <a:off x="495300" y="3433390"/>
            <a:ext cx="3121480" cy="341633"/>
          </a:xfrm>
          <a:prstGeom prst="rect">
            <a:avLst/>
          </a:prstGeom>
        </p:spPr>
        <p:txBody>
          <a:bodyPr anchor="b">
            <a:spAutoFit/>
          </a:bodyPr>
          <a:lstStyle>
            <a:lvl1pPr marL="0" indent="0" algn="l">
              <a:buFont typeface="Arial" panose="020B0604020202020204" pitchFamily="34" charset="0"/>
              <a:buNone/>
              <a:defRPr b="1" cap="all" spc="0" baseline="0">
                <a:solidFill>
                  <a:schemeClr val="bg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8" name="Espace réservé du texte 7">
            <a:extLst>
              <a:ext uri="{FF2B5EF4-FFF2-40B4-BE49-F238E27FC236}">
                <a16:creationId xmlns:a16="http://schemas.microsoft.com/office/drawing/2014/main" id="{B2693C99-AE29-457B-968A-2239A52900BE}"/>
              </a:ext>
            </a:extLst>
          </p:cNvPr>
          <p:cNvSpPr>
            <a:spLocks noGrp="1"/>
          </p:cNvSpPr>
          <p:nvPr>
            <p:ph type="body" sz="quarter" idx="14" hasCustomPrompt="1"/>
          </p:nvPr>
        </p:nvSpPr>
        <p:spPr>
          <a:xfrm>
            <a:off x="453526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tx2"/>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9" name="Espace réservé du texte 7">
            <a:extLst>
              <a:ext uri="{FF2B5EF4-FFF2-40B4-BE49-F238E27FC236}">
                <a16:creationId xmlns:a16="http://schemas.microsoft.com/office/drawing/2014/main" id="{A01E6CBC-FC7B-426F-9962-4D075E7397D9}"/>
              </a:ext>
            </a:extLst>
          </p:cNvPr>
          <p:cNvSpPr>
            <a:spLocks noGrp="1"/>
          </p:cNvSpPr>
          <p:nvPr>
            <p:ph type="body" sz="quarter" idx="15" hasCustomPrompt="1"/>
          </p:nvPr>
        </p:nvSpPr>
        <p:spPr>
          <a:xfrm>
            <a:off x="8575220" y="3433390"/>
            <a:ext cx="3121480" cy="341632"/>
          </a:xfrm>
          <a:prstGeom prst="rect">
            <a:avLst/>
          </a:prstGeom>
        </p:spPr>
        <p:txBody>
          <a:bodyPr anchor="b">
            <a:spAutoFit/>
          </a:bodyPr>
          <a:lstStyle>
            <a:lvl1pPr marL="0" indent="0" algn="l">
              <a:buFont typeface="Arial" panose="020B0604020202020204" pitchFamily="34" charset="0"/>
              <a:buNone/>
              <a:defRPr b="1" cap="all" spc="0" baseline="0">
                <a:solidFill>
                  <a:schemeClr val="accent3"/>
                </a:solidFill>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0" name="Espace réservé du texte 7">
            <a:extLst>
              <a:ext uri="{FF2B5EF4-FFF2-40B4-BE49-F238E27FC236}">
                <a16:creationId xmlns:a16="http://schemas.microsoft.com/office/drawing/2014/main" id="{D3B07922-F4EA-412B-8928-CBD31E51C22E}"/>
              </a:ext>
            </a:extLst>
          </p:cNvPr>
          <p:cNvSpPr>
            <a:spLocks noGrp="1"/>
          </p:cNvSpPr>
          <p:nvPr>
            <p:ph type="body" sz="quarter" idx="16" hasCustomPrompt="1"/>
          </p:nvPr>
        </p:nvSpPr>
        <p:spPr>
          <a:xfrm>
            <a:off x="49530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1" name="Espace réservé du texte 7">
            <a:extLst>
              <a:ext uri="{FF2B5EF4-FFF2-40B4-BE49-F238E27FC236}">
                <a16:creationId xmlns:a16="http://schemas.microsoft.com/office/drawing/2014/main" id="{07C2FCBD-4D77-4221-8FE3-9ACE14F86631}"/>
              </a:ext>
            </a:extLst>
          </p:cNvPr>
          <p:cNvSpPr>
            <a:spLocks noGrp="1"/>
          </p:cNvSpPr>
          <p:nvPr>
            <p:ph type="body" sz="quarter" idx="17" hasCustomPrompt="1"/>
          </p:nvPr>
        </p:nvSpPr>
        <p:spPr>
          <a:xfrm>
            <a:off x="453526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12" name="Espace réservé du texte 7">
            <a:extLst>
              <a:ext uri="{FF2B5EF4-FFF2-40B4-BE49-F238E27FC236}">
                <a16:creationId xmlns:a16="http://schemas.microsoft.com/office/drawing/2014/main" id="{D706B066-FD11-478C-89AC-C849AC0D6F15}"/>
              </a:ext>
            </a:extLst>
          </p:cNvPr>
          <p:cNvSpPr>
            <a:spLocks noGrp="1"/>
          </p:cNvSpPr>
          <p:nvPr>
            <p:ph type="body" sz="quarter" idx="18" hasCustomPrompt="1"/>
          </p:nvPr>
        </p:nvSpPr>
        <p:spPr>
          <a:xfrm>
            <a:off x="8575220" y="3924193"/>
            <a:ext cx="3121480" cy="338554"/>
          </a:xfrm>
          <a:prstGeom prst="rect">
            <a:avLst/>
          </a:prstGeom>
        </p:spPr>
        <p:txBody>
          <a:bodyPr anchor="t">
            <a:spAutoFit/>
          </a:bodyPr>
          <a:lstStyle>
            <a:lvl1pPr marL="0" indent="0" algn="l">
              <a:lnSpc>
                <a:spcPct val="100000"/>
              </a:lnSpc>
              <a:spcBef>
                <a:spcPts val="300"/>
              </a:spcBef>
              <a:buFont typeface="Arial" panose="020B0604020202020204" pitchFamily="34" charset="0"/>
              <a:buNone/>
              <a:defRPr sz="1600" b="0" cap="none" spc="0" baseline="0">
                <a:latin typeface="+mn-lt"/>
              </a:defRPr>
            </a:lvl1pPr>
            <a:lvl2pPr marL="133350" indent="0" algn="ctr">
              <a:buNone/>
              <a:defRPr/>
            </a:lvl2pPr>
            <a:lvl3pPr marL="542925" indent="0" algn="ctr">
              <a:buNone/>
              <a:defRPr/>
            </a:lvl3pPr>
            <a:lvl4pPr marL="758825" indent="0" algn="ctr">
              <a:buNone/>
              <a:defRPr/>
            </a:lvl4pPr>
            <a:lvl5pPr marL="1033463" indent="0" algn="ctr">
              <a:buNone/>
              <a:defRPr/>
            </a:lvl5pPr>
          </a:lstStyle>
          <a:p>
            <a:pPr lvl="0"/>
            <a:r>
              <a:rPr lang="en-GB" dirty="0"/>
              <a:t>Your text here</a:t>
            </a:r>
          </a:p>
        </p:txBody>
      </p:sp>
      <p:sp>
        <p:nvSpPr>
          <p:cNvPr id="2" name="Espace réservé du numéro de diapositive 1">
            <a:extLst>
              <a:ext uri="{FF2B5EF4-FFF2-40B4-BE49-F238E27FC236}">
                <a16:creationId xmlns:a16="http://schemas.microsoft.com/office/drawing/2014/main" id="{5E5C377F-165D-4F92-8DD6-B7B690C55D8F}"/>
              </a:ext>
            </a:extLst>
          </p:cNvPr>
          <p:cNvSpPr>
            <a:spLocks noGrp="1"/>
          </p:cNvSpPr>
          <p:nvPr>
            <p:ph type="sldNum" sz="quarter" idx="20"/>
          </p:nvPr>
        </p:nvSpPr>
        <p:spPr/>
        <p:txBody>
          <a:bodyPr/>
          <a:lstStyle/>
          <a:p>
            <a:fld id="{D61AABEC-672F-4B68-B914-690DA978312C}" type="slidenum">
              <a:rPr lang="en-GB" smtClean="0"/>
              <a:pPr/>
              <a:t>‹#›</a:t>
            </a:fld>
            <a:r>
              <a:rPr lang="en-GB" dirty="0"/>
              <a:t> ‒ </a:t>
            </a:r>
          </a:p>
        </p:txBody>
      </p:sp>
      <p:sp>
        <p:nvSpPr>
          <p:cNvPr id="17" name="Espace réservé pour une image  3">
            <a:extLst>
              <a:ext uri="{FF2B5EF4-FFF2-40B4-BE49-F238E27FC236}">
                <a16:creationId xmlns:a16="http://schemas.microsoft.com/office/drawing/2014/main" id="{819F08F9-1548-4EA7-B9D8-5A0F8A35175A}"/>
              </a:ext>
            </a:extLst>
          </p:cNvPr>
          <p:cNvSpPr>
            <a:spLocks noGrp="1"/>
          </p:cNvSpPr>
          <p:nvPr>
            <p:ph type="pic" sz="quarter" idx="21" hasCustomPrompt="1"/>
          </p:nvPr>
        </p:nvSpPr>
        <p:spPr>
          <a:xfrm>
            <a:off x="495300" y="1412777"/>
            <a:ext cx="3121480" cy="1615024"/>
          </a:xfrm>
          <a:prstGeom prst="rect">
            <a:avLst/>
          </a:prstGeom>
          <a:solidFill>
            <a:schemeClr val="bg1">
              <a:lumMod val="95000"/>
            </a:schemeClr>
          </a:solidFill>
        </p:spPr>
        <p:txBody>
          <a:bodyPr/>
          <a:lstStyle/>
          <a:p>
            <a:r>
              <a:rPr lang="en-GB" dirty="0"/>
              <a:t> </a:t>
            </a:r>
          </a:p>
        </p:txBody>
      </p:sp>
      <p:sp>
        <p:nvSpPr>
          <p:cNvPr id="18" name="Espace réservé pour une image  3">
            <a:extLst>
              <a:ext uri="{FF2B5EF4-FFF2-40B4-BE49-F238E27FC236}">
                <a16:creationId xmlns:a16="http://schemas.microsoft.com/office/drawing/2014/main" id="{9F9E6627-E8BC-407E-A08B-D5933391D5FE}"/>
              </a:ext>
            </a:extLst>
          </p:cNvPr>
          <p:cNvSpPr>
            <a:spLocks noGrp="1"/>
          </p:cNvSpPr>
          <p:nvPr>
            <p:ph type="pic" sz="quarter" idx="22" hasCustomPrompt="1"/>
          </p:nvPr>
        </p:nvSpPr>
        <p:spPr>
          <a:xfrm>
            <a:off x="4535260" y="1412777"/>
            <a:ext cx="3121480" cy="1615024"/>
          </a:xfrm>
          <a:prstGeom prst="rect">
            <a:avLst/>
          </a:prstGeom>
          <a:solidFill>
            <a:schemeClr val="bg1">
              <a:lumMod val="95000"/>
            </a:schemeClr>
          </a:solidFill>
        </p:spPr>
        <p:txBody>
          <a:bodyPr/>
          <a:lstStyle/>
          <a:p>
            <a:r>
              <a:rPr lang="en-GB" dirty="0"/>
              <a:t> </a:t>
            </a:r>
          </a:p>
        </p:txBody>
      </p:sp>
      <p:sp>
        <p:nvSpPr>
          <p:cNvPr id="19" name="Espace réservé pour une image  3">
            <a:extLst>
              <a:ext uri="{FF2B5EF4-FFF2-40B4-BE49-F238E27FC236}">
                <a16:creationId xmlns:a16="http://schemas.microsoft.com/office/drawing/2014/main" id="{EF1EFA6A-C7CB-40F1-8449-9F22C2AA8081}"/>
              </a:ext>
            </a:extLst>
          </p:cNvPr>
          <p:cNvSpPr>
            <a:spLocks noGrp="1"/>
          </p:cNvSpPr>
          <p:nvPr>
            <p:ph type="pic" sz="quarter" idx="23" hasCustomPrompt="1"/>
          </p:nvPr>
        </p:nvSpPr>
        <p:spPr>
          <a:xfrm>
            <a:off x="8575220" y="1412777"/>
            <a:ext cx="3121480" cy="161502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2042B6F5-C2DA-453F-A5C3-176EFCAFFFF2}"/>
              </a:ext>
            </a:extLst>
          </p:cNvPr>
          <p:cNvSpPr>
            <a:spLocks noGrp="1"/>
          </p:cNvSpPr>
          <p:nvPr>
            <p:ph type="title" hasCustomPrompt="1"/>
          </p:nvPr>
        </p:nvSpPr>
        <p:spPr/>
        <p:txBody>
          <a:bodyPr/>
          <a:lstStyle>
            <a:lvl1pPr>
              <a:defRPr/>
            </a:lvl1pPr>
          </a:lstStyle>
          <a:p>
            <a:r>
              <a:rPr lang="fr-FR" dirty="0" err="1"/>
              <a:t>Title</a:t>
            </a:r>
            <a:r>
              <a:rPr lang="fr-FR" dirty="0"/>
              <a:t> of the slide</a:t>
            </a:r>
          </a:p>
        </p:txBody>
      </p:sp>
      <p:sp>
        <p:nvSpPr>
          <p:cNvPr id="15" name="Text Placeholder 8">
            <a:extLst>
              <a:ext uri="{FF2B5EF4-FFF2-40B4-BE49-F238E27FC236}">
                <a16:creationId xmlns:a16="http://schemas.microsoft.com/office/drawing/2014/main" id="{C0F578CD-8495-41E9-9EE0-893E378D516A}"/>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cxnSp>
        <p:nvCxnSpPr>
          <p:cNvPr id="14" name="Straight Connector 35">
            <a:extLst>
              <a:ext uri="{FF2B5EF4-FFF2-40B4-BE49-F238E27FC236}">
                <a16:creationId xmlns:a16="http://schemas.microsoft.com/office/drawing/2014/main" id="{07307D6C-CFED-478A-8521-38542B995C3C}"/>
              </a:ext>
            </a:extLst>
          </p:cNvPr>
          <p:cNvCxnSpPr>
            <a:cxnSpLocks/>
          </p:cNvCxnSpPr>
          <p:nvPr userDrawn="1"/>
        </p:nvCxnSpPr>
        <p:spPr>
          <a:xfrm flipV="1">
            <a:off x="407602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35">
            <a:extLst>
              <a:ext uri="{FF2B5EF4-FFF2-40B4-BE49-F238E27FC236}">
                <a16:creationId xmlns:a16="http://schemas.microsoft.com/office/drawing/2014/main" id="{38E10114-9C0F-4DDB-BF6F-27B6517277F2}"/>
              </a:ext>
            </a:extLst>
          </p:cNvPr>
          <p:cNvCxnSpPr>
            <a:cxnSpLocks/>
          </p:cNvCxnSpPr>
          <p:nvPr userDrawn="1"/>
        </p:nvCxnSpPr>
        <p:spPr>
          <a:xfrm flipV="1">
            <a:off x="8115980" y="1808820"/>
            <a:ext cx="0" cy="3868080"/>
          </a:xfrm>
          <a:prstGeom prst="line">
            <a:avLst/>
          </a:prstGeom>
          <a:ln w="12700">
            <a:gradFill>
              <a:gsLst>
                <a:gs pos="0">
                  <a:schemeClr val="tx2">
                    <a:alpha val="0"/>
                  </a:schemeClr>
                </a:gs>
                <a:gs pos="55000">
                  <a:schemeClr val="tx2"/>
                </a:gs>
                <a:gs pos="100000">
                  <a:schemeClr val="tx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Cadre 19">
            <a:extLst>
              <a:ext uri="{FF2B5EF4-FFF2-40B4-BE49-F238E27FC236}">
                <a16:creationId xmlns:a16="http://schemas.microsoft.com/office/drawing/2014/main" id="{7CB89C1B-B469-4BD0-A927-DBD9FD988B4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8862372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sldGuideLst>
    </p:ext>
  </p:extLst>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3 Visuals">
    <p:bg>
      <p:bgPr>
        <a:solidFill>
          <a:schemeClr val="accent1"/>
        </a:solidFill>
        <a:effectLst/>
      </p:bgPr>
    </p:bg>
    <p:spTree>
      <p:nvGrpSpPr>
        <p:cNvPr id="1" name=""/>
        <p:cNvGrpSpPr/>
        <p:nvPr/>
      </p:nvGrpSpPr>
      <p:grpSpPr>
        <a:xfrm>
          <a:off x="0" y="0"/>
          <a:ext cx="0" cy="0"/>
          <a:chOff x="0" y="0"/>
          <a:chExt cx="0" cy="0"/>
        </a:xfrm>
      </p:grpSpPr>
      <p:sp>
        <p:nvSpPr>
          <p:cNvPr id="27" name="Espace réservé pour une image  3">
            <a:extLst>
              <a:ext uri="{FF2B5EF4-FFF2-40B4-BE49-F238E27FC236}">
                <a16:creationId xmlns:a16="http://schemas.microsoft.com/office/drawing/2014/main" id="{DEEBD65F-9282-4B5F-A1DF-2D1CD3CF8043}"/>
              </a:ext>
            </a:extLst>
          </p:cNvPr>
          <p:cNvSpPr>
            <a:spLocks noGrp="1"/>
          </p:cNvSpPr>
          <p:nvPr>
            <p:ph type="pic" sz="quarter" idx="21" hasCustomPrompt="1"/>
          </p:nvPr>
        </p:nvSpPr>
        <p:spPr>
          <a:xfrm>
            <a:off x="495300" y="2060848"/>
            <a:ext cx="3121480" cy="2736304"/>
          </a:xfrm>
          <a:prstGeom prst="rect">
            <a:avLst/>
          </a:prstGeom>
          <a:solidFill>
            <a:schemeClr val="bg1">
              <a:lumMod val="95000"/>
            </a:schemeClr>
          </a:solidFill>
        </p:spPr>
        <p:txBody>
          <a:bodyPr/>
          <a:lstStyle/>
          <a:p>
            <a:r>
              <a:rPr lang="en-GB" dirty="0"/>
              <a:t> </a:t>
            </a:r>
          </a:p>
        </p:txBody>
      </p:sp>
      <p:sp>
        <p:nvSpPr>
          <p:cNvPr id="28" name="Espace réservé pour une image  3">
            <a:extLst>
              <a:ext uri="{FF2B5EF4-FFF2-40B4-BE49-F238E27FC236}">
                <a16:creationId xmlns:a16="http://schemas.microsoft.com/office/drawing/2014/main" id="{92DC38E2-6433-425A-AC4B-48625A6E8808}"/>
              </a:ext>
            </a:extLst>
          </p:cNvPr>
          <p:cNvSpPr>
            <a:spLocks noGrp="1"/>
          </p:cNvSpPr>
          <p:nvPr>
            <p:ph type="pic" sz="quarter" idx="22" hasCustomPrompt="1"/>
          </p:nvPr>
        </p:nvSpPr>
        <p:spPr>
          <a:xfrm>
            <a:off x="4535260" y="2060848"/>
            <a:ext cx="3121480" cy="2736304"/>
          </a:xfrm>
          <a:prstGeom prst="rect">
            <a:avLst/>
          </a:prstGeom>
          <a:solidFill>
            <a:schemeClr val="bg1">
              <a:lumMod val="95000"/>
            </a:schemeClr>
          </a:solidFill>
        </p:spPr>
        <p:txBody>
          <a:bodyPr/>
          <a:lstStyle/>
          <a:p>
            <a:r>
              <a:rPr lang="en-GB" dirty="0"/>
              <a:t> </a:t>
            </a:r>
          </a:p>
        </p:txBody>
      </p:sp>
      <p:sp>
        <p:nvSpPr>
          <p:cNvPr id="29" name="Espace réservé pour une image  3">
            <a:extLst>
              <a:ext uri="{FF2B5EF4-FFF2-40B4-BE49-F238E27FC236}">
                <a16:creationId xmlns:a16="http://schemas.microsoft.com/office/drawing/2014/main" id="{D5B047C5-121C-4653-820B-DD6B2F6EE107}"/>
              </a:ext>
            </a:extLst>
          </p:cNvPr>
          <p:cNvSpPr>
            <a:spLocks noGrp="1"/>
          </p:cNvSpPr>
          <p:nvPr>
            <p:ph type="pic" sz="quarter" idx="23" hasCustomPrompt="1"/>
          </p:nvPr>
        </p:nvSpPr>
        <p:spPr>
          <a:xfrm>
            <a:off x="8575220" y="2060848"/>
            <a:ext cx="3121480" cy="2736304"/>
          </a:xfrm>
          <a:prstGeom prst="rect">
            <a:avLst/>
          </a:prstGeom>
          <a:solidFill>
            <a:schemeClr val="bg1">
              <a:lumMod val="95000"/>
            </a:schemeClr>
          </a:solidFill>
        </p:spPr>
        <p:txBody>
          <a:bodyPr/>
          <a:lstStyle/>
          <a:p>
            <a:r>
              <a:rPr lang="en-GB" dirty="0"/>
              <a:t> </a:t>
            </a:r>
          </a:p>
        </p:txBody>
      </p:sp>
      <p:sp>
        <p:nvSpPr>
          <p:cNvPr id="3" name="Titre 2">
            <a:extLst>
              <a:ext uri="{FF2B5EF4-FFF2-40B4-BE49-F238E27FC236}">
                <a16:creationId xmlns:a16="http://schemas.microsoft.com/office/drawing/2014/main" id="{1AD6EB8C-2615-4D88-8541-9EF352E77BEE}"/>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 of the </a:t>
            </a:r>
            <a:r>
              <a:rPr lang="fr-FR" dirty="0" err="1"/>
              <a:t>slidE</a:t>
            </a:r>
            <a:endParaRPr lang="fr-FR" dirty="0"/>
          </a:p>
        </p:txBody>
      </p:sp>
      <p:sp>
        <p:nvSpPr>
          <p:cNvPr id="10" name="Espace réservé du numéro de diapositive 2">
            <a:extLst>
              <a:ext uri="{FF2B5EF4-FFF2-40B4-BE49-F238E27FC236}">
                <a16:creationId xmlns:a16="http://schemas.microsoft.com/office/drawing/2014/main" id="{D9D196F0-E493-49D2-9F1C-A192712DF1B1}"/>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1" name="Espace réservé du pied de page 4">
            <a:extLst>
              <a:ext uri="{FF2B5EF4-FFF2-40B4-BE49-F238E27FC236}">
                <a16:creationId xmlns:a16="http://schemas.microsoft.com/office/drawing/2014/main" id="{1DA3D5A4-C7A8-4D4E-87EB-5E1B7984273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9" name="Text Placeholder 8">
            <a:extLst>
              <a:ext uri="{FF2B5EF4-FFF2-40B4-BE49-F238E27FC236}">
                <a16:creationId xmlns:a16="http://schemas.microsoft.com/office/drawing/2014/main" id="{7C0063D2-D9CA-443F-8ADD-8084E6CAF018}"/>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3841212420"/>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pos="7379">
          <p15:clr>
            <a:srgbClr val="FBAE40"/>
          </p15:clr>
        </p15:guide>
        <p15:guide id="6" pos="306">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0813"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259434386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preserve="1" userDrawn="1">
  <p:cSld name="Contacts_Dark Blue Bg">
    <p:bg>
      <p:bgPr>
        <a:solidFill>
          <a:schemeClr val="accent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7520895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7426"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9F68698D-F3B0-4788-AF4C-465233CDAD8E}"/>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C6A7D93F-558B-468A-BD97-4A324D31E450}"/>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D836BAF7-4960-44BE-976B-FA96BE235CD4}"/>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9" name="Text Placeholder 8">
            <a:extLst>
              <a:ext uri="{FF2B5EF4-FFF2-40B4-BE49-F238E27FC236}">
                <a16:creationId xmlns:a16="http://schemas.microsoft.com/office/drawing/2014/main" id="{0FD6EC61-BEBC-4E54-BC44-9C1775E70656}"/>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68EED736-1703-4230-AAE3-5752B65C5AC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06279662"/>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preserve="1" userDrawn="1">
  <p:cSld name="1_Contacts_Blue Bg">
    <p:bg>
      <p:bgPr>
        <a:solidFill>
          <a:schemeClr val="bg2"/>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906C9BA4-2C1A-4C1C-ABBD-87F774202569}"/>
              </a:ext>
            </a:extLst>
          </p:cNvPr>
          <p:cNvGraphicFramePr>
            <a:graphicFrameLocks noChangeAspect="1"/>
          </p:cNvGraphicFramePr>
          <p:nvPr userDrawn="1">
            <p:custDataLst>
              <p:tags r:id="rId2"/>
            </p:custDataLst>
            <p:extLst>
              <p:ext uri="{D42A27DB-BD31-4B8C-83A1-F6EECF244321}">
                <p14:modId xmlns:p14="http://schemas.microsoft.com/office/powerpoint/2010/main" val="38933142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8450"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906C9BA4-2C1A-4C1C-ABBD-87F77420256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4CDAF32-7531-489D-9E20-8B6D3F39840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Picture Placeholder 2">
            <a:extLst>
              <a:ext uri="{FF2B5EF4-FFF2-40B4-BE49-F238E27FC236}">
                <a16:creationId xmlns:a16="http://schemas.microsoft.com/office/drawing/2014/main" id="{D29AB0E7-CA31-4A74-99A1-D377A0137CBB}"/>
              </a:ext>
            </a:extLst>
          </p:cNvPr>
          <p:cNvSpPr>
            <a:spLocks noGrp="1"/>
          </p:cNvSpPr>
          <p:nvPr>
            <p:ph type="pic" sz="quarter" idx="19"/>
          </p:nvPr>
        </p:nvSpPr>
        <p:spPr>
          <a:xfrm>
            <a:off x="66102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3" name="Picture Placeholder 2">
            <a:extLst>
              <a:ext uri="{FF2B5EF4-FFF2-40B4-BE49-F238E27FC236}">
                <a16:creationId xmlns:a16="http://schemas.microsoft.com/office/drawing/2014/main" id="{7B23CA1B-04FD-4FE6-BA8E-8A20DD3B6E3F}"/>
              </a:ext>
            </a:extLst>
          </p:cNvPr>
          <p:cNvSpPr>
            <a:spLocks noGrp="1"/>
          </p:cNvSpPr>
          <p:nvPr>
            <p:ph type="pic" sz="quarter" idx="20"/>
          </p:nvPr>
        </p:nvSpPr>
        <p:spPr>
          <a:xfrm>
            <a:off x="470098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4" name="Picture Placeholder 2">
            <a:extLst>
              <a:ext uri="{FF2B5EF4-FFF2-40B4-BE49-F238E27FC236}">
                <a16:creationId xmlns:a16="http://schemas.microsoft.com/office/drawing/2014/main" id="{F9A195B7-D401-4421-B65D-1CEB16B5A92D}"/>
              </a:ext>
            </a:extLst>
          </p:cNvPr>
          <p:cNvSpPr>
            <a:spLocks noGrp="1"/>
          </p:cNvSpPr>
          <p:nvPr>
            <p:ph type="pic" sz="quarter" idx="21"/>
          </p:nvPr>
        </p:nvSpPr>
        <p:spPr>
          <a:xfrm>
            <a:off x="8740940" y="3155514"/>
            <a:ext cx="2498984" cy="2498984"/>
          </a:xfrm>
          <a:prstGeom prst="rect">
            <a:avLst/>
          </a:prstGeom>
        </p:spPr>
        <p:txBody>
          <a:bodyPr/>
          <a:lstStyle>
            <a:lvl1pPr>
              <a:defRPr>
                <a:solidFill>
                  <a:schemeClr val="bg1"/>
                </a:solidFill>
              </a:defRPr>
            </a:lvl1pPr>
          </a:lstStyle>
          <a:p>
            <a:r>
              <a:rPr lang="en-US" dirty="0"/>
              <a:t>Click icon to add picture</a:t>
            </a:r>
            <a:endParaRPr lang="en-GB" dirty="0"/>
          </a:p>
        </p:txBody>
      </p:sp>
      <p:sp>
        <p:nvSpPr>
          <p:cNvPr id="16" name="Text Placeholder 15">
            <a:extLst>
              <a:ext uri="{FF2B5EF4-FFF2-40B4-BE49-F238E27FC236}">
                <a16:creationId xmlns:a16="http://schemas.microsoft.com/office/drawing/2014/main" id="{41154020-330A-4307-8B18-1E1750724F82}"/>
              </a:ext>
            </a:extLst>
          </p:cNvPr>
          <p:cNvSpPr>
            <a:spLocks noGrp="1"/>
          </p:cNvSpPr>
          <p:nvPr>
            <p:ph type="body" sz="quarter" idx="22" hasCustomPrompt="1"/>
          </p:nvPr>
        </p:nvSpPr>
        <p:spPr>
          <a:xfrm>
            <a:off x="49530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7" name="Text Placeholder 15">
            <a:extLst>
              <a:ext uri="{FF2B5EF4-FFF2-40B4-BE49-F238E27FC236}">
                <a16:creationId xmlns:a16="http://schemas.microsoft.com/office/drawing/2014/main" id="{11E23B54-4D24-46E8-89DC-B72F0E0B6AB6}"/>
              </a:ext>
            </a:extLst>
          </p:cNvPr>
          <p:cNvSpPr>
            <a:spLocks noGrp="1"/>
          </p:cNvSpPr>
          <p:nvPr>
            <p:ph type="body" sz="quarter" idx="23" hasCustomPrompt="1"/>
          </p:nvPr>
        </p:nvSpPr>
        <p:spPr>
          <a:xfrm>
            <a:off x="453526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sp>
        <p:nvSpPr>
          <p:cNvPr id="18" name="Text Placeholder 15">
            <a:extLst>
              <a:ext uri="{FF2B5EF4-FFF2-40B4-BE49-F238E27FC236}">
                <a16:creationId xmlns:a16="http://schemas.microsoft.com/office/drawing/2014/main" id="{B9F6CCAB-D20D-4FE7-A52D-DB5FEFAAB542}"/>
              </a:ext>
            </a:extLst>
          </p:cNvPr>
          <p:cNvSpPr>
            <a:spLocks noGrp="1"/>
          </p:cNvSpPr>
          <p:nvPr>
            <p:ph type="body" sz="quarter" idx="24" hasCustomPrompt="1"/>
          </p:nvPr>
        </p:nvSpPr>
        <p:spPr>
          <a:xfrm>
            <a:off x="8575220" y="1653663"/>
            <a:ext cx="3121480" cy="640175"/>
          </a:xfrm>
          <a:prstGeom prst="rect">
            <a:avLst/>
          </a:prstGeom>
        </p:spPr>
        <p:txBody>
          <a:bodyPr anchor="t">
            <a:spAutoFit/>
          </a:bodyPr>
          <a:lstStyle>
            <a:lvl1pPr>
              <a:defRPr>
                <a:solidFill>
                  <a:schemeClr val="bg1"/>
                </a:solidFill>
              </a:defRPr>
            </a:lvl1pPr>
            <a:lvl2pPr marL="88900" indent="-88900">
              <a:buFont typeface="Arial" panose="020B0604020202020204" pitchFamily="34" charset="0"/>
              <a:buChar char=" "/>
              <a:defRPr>
                <a:solidFill>
                  <a:schemeClr val="bg1"/>
                </a:solidFill>
              </a:defRPr>
            </a:lvl2pPr>
          </a:lstStyle>
          <a:p>
            <a:pPr lvl="0"/>
            <a:r>
              <a:rPr lang="en-GB" dirty="0"/>
              <a:t>NAME</a:t>
            </a:r>
          </a:p>
          <a:p>
            <a:pPr lvl="1"/>
            <a:r>
              <a:rPr lang="en-GB" dirty="0"/>
              <a:t>Function</a:t>
            </a:r>
          </a:p>
        </p:txBody>
      </p:sp>
      <p:pic>
        <p:nvPicPr>
          <p:cNvPr id="22" name="Graphique 21">
            <a:extLst>
              <a:ext uri="{FF2B5EF4-FFF2-40B4-BE49-F238E27FC236}">
                <a16:creationId xmlns:a16="http://schemas.microsoft.com/office/drawing/2014/main" id="{51899836-D62E-4313-A8AB-0C1D11AC6FD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1255164" y="6135730"/>
            <a:ext cx="549900" cy="495918"/>
          </a:xfrm>
          <a:prstGeom prst="rect">
            <a:avLst/>
          </a:prstGeom>
        </p:spPr>
      </p:pic>
      <p:sp>
        <p:nvSpPr>
          <p:cNvPr id="4" name="Titre 3">
            <a:extLst>
              <a:ext uri="{FF2B5EF4-FFF2-40B4-BE49-F238E27FC236}">
                <a16:creationId xmlns:a16="http://schemas.microsoft.com/office/drawing/2014/main" id="{655BB120-DEC8-4862-A749-F95DCFBBD8A3}"/>
              </a:ext>
            </a:extLst>
          </p:cNvPr>
          <p:cNvSpPr>
            <a:spLocks noGrp="1"/>
          </p:cNvSpPr>
          <p:nvPr>
            <p:ph type="title" hasCustomPrompt="1"/>
          </p:nvPr>
        </p:nvSpPr>
        <p:spPr/>
        <p:txBody>
          <a:bodyPr/>
          <a:lstStyle>
            <a:lvl1pPr>
              <a:defRPr>
                <a:solidFill>
                  <a:schemeClr val="bg1"/>
                </a:solidFill>
              </a:defRPr>
            </a:lvl1pPr>
          </a:lstStyle>
          <a:p>
            <a:r>
              <a:rPr lang="fr-FR" dirty="0"/>
              <a:t>TITLE OF THE SLIDE</a:t>
            </a:r>
          </a:p>
        </p:txBody>
      </p:sp>
      <p:sp>
        <p:nvSpPr>
          <p:cNvPr id="21" name="Espace réservé du numéro de diapositive 2">
            <a:extLst>
              <a:ext uri="{FF2B5EF4-FFF2-40B4-BE49-F238E27FC236}">
                <a16:creationId xmlns:a16="http://schemas.microsoft.com/office/drawing/2014/main" id="{884DC4C2-9D2C-4842-A411-C03316909904}"/>
              </a:ext>
            </a:extLst>
          </p:cNvPr>
          <p:cNvSpPr>
            <a:spLocks noGrp="1"/>
          </p:cNvSpPr>
          <p:nvPr>
            <p:ph type="sldNum" sz="quarter" idx="25"/>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80203216-1526-40D8-82F2-453F753FA3DB}"/>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9" name="Text Placeholder 8">
            <a:extLst>
              <a:ext uri="{FF2B5EF4-FFF2-40B4-BE49-F238E27FC236}">
                <a16:creationId xmlns:a16="http://schemas.microsoft.com/office/drawing/2014/main" id="{2B73FA08-BEBA-4849-818A-CAA0CE59A661}"/>
              </a:ext>
            </a:extLst>
          </p:cNvPr>
          <p:cNvSpPr>
            <a:spLocks noGrp="1"/>
          </p:cNvSpPr>
          <p:nvPr>
            <p:ph type="body" sz="quarter" idx="18"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15" name="Cadre 14">
            <a:extLst>
              <a:ext uri="{FF2B5EF4-FFF2-40B4-BE49-F238E27FC236}">
                <a16:creationId xmlns:a16="http://schemas.microsoft.com/office/drawing/2014/main" id="{FF22C7FD-AB94-474F-A263-6F71CCCBCD75}"/>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56582759"/>
      </p:ext>
    </p:extLst>
  </p:cSld>
  <p:clrMapOvr>
    <a:masterClrMapping/>
  </p:clrMapOvr>
  <p:extLst>
    <p:ext uri="{DCECCB84-F9BA-43D5-87BE-67443E8EF086}">
      <p15:sldGuideLst xmlns:p15="http://schemas.microsoft.com/office/powerpoint/2012/main">
        <p15:guide id="1" orient="horz" pos="232">
          <p15:clr>
            <a:srgbClr val="F26B43"/>
          </p15:clr>
        </p15:guide>
        <p15:guide id="2" orient="horz" pos="613">
          <p15:clr>
            <a:srgbClr val="F26B43"/>
          </p15:clr>
        </p15:guide>
        <p15:guide id="3" pos="247">
          <p15:clr>
            <a:srgbClr val="F26B43"/>
          </p15:clr>
        </p15:guide>
        <p15:guide id="4" pos="7424">
          <p15:clr>
            <a:srgbClr val="F26B43"/>
          </p15:clr>
        </p15:guide>
        <p15:guide id="5" orient="horz" pos="3906">
          <p15:clr>
            <a:srgbClr val="F26B43"/>
          </p15:clr>
        </p15:guide>
        <p15:guide id="6" orient="horz" pos="4156">
          <p15:clr>
            <a:srgbClr val="F26B43"/>
          </p15:clr>
        </p15:guide>
      </p15:sldGuideLst>
    </p:ext>
  </p:extLst>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A7272C5A-A11F-4DD3-BF54-F64C82B84D60}"/>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4" name="Text Placeholder 8">
            <a:extLst>
              <a:ext uri="{FF2B5EF4-FFF2-40B4-BE49-F238E27FC236}">
                <a16:creationId xmlns:a16="http://schemas.microsoft.com/office/drawing/2014/main" id="{A59EA477-4D96-4C94-A268-87C2D94F0851}"/>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
        <p:nvSpPr>
          <p:cNvPr id="5" name="Cadre 4">
            <a:extLst>
              <a:ext uri="{FF2B5EF4-FFF2-40B4-BE49-F238E27FC236}">
                <a16:creationId xmlns:a16="http://schemas.microsoft.com/office/drawing/2014/main" id="{3DF33BB3-DE83-4590-A4FA-9BC48FEB225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31156189"/>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6595BE-8670-4A5F-B6E3-C00B54377605}"/>
              </a:ext>
            </a:extLst>
          </p:cNvPr>
          <p:cNvSpPr/>
          <p:nvPr userDrawn="1"/>
        </p:nvSpPr>
        <p:spPr>
          <a:xfrm>
            <a:off x="-1" y="0"/>
            <a:ext cx="59879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Espace réservé du numéro de diapositive 2">
            <a:extLst>
              <a:ext uri="{FF2B5EF4-FFF2-40B4-BE49-F238E27FC236}">
                <a16:creationId xmlns:a16="http://schemas.microsoft.com/office/drawing/2014/main" id="{4E9F0883-33F3-4D62-A0A5-04FAA00189A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8" name="Espace réservé du pied de page 4">
            <a:extLst>
              <a:ext uri="{FF2B5EF4-FFF2-40B4-BE49-F238E27FC236}">
                <a16:creationId xmlns:a16="http://schemas.microsoft.com/office/drawing/2014/main" id="{7CE4141A-CB17-4D34-9EF4-654584A2F66C}"/>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7" name="Cadre 6">
            <a:extLst>
              <a:ext uri="{FF2B5EF4-FFF2-40B4-BE49-F238E27FC236}">
                <a16:creationId xmlns:a16="http://schemas.microsoft.com/office/drawing/2014/main" id="{DDD157D2-6F21-42E5-B4EA-1247BDAA626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629562596"/>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Visual on the right">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7B4C045D-983E-4F2B-8857-9216B119E081}"/>
              </a:ext>
            </a:extLst>
          </p:cNvPr>
          <p:cNvSpPr>
            <a:spLocks noGrp="1"/>
          </p:cNvSpPr>
          <p:nvPr>
            <p:ph type="pic" sz="quarter" idx="13" hasCustomPrompt="1"/>
          </p:nvPr>
        </p:nvSpPr>
        <p:spPr>
          <a:xfrm>
            <a:off x="5123892" y="113568"/>
            <a:ext cx="6954540" cy="6630864"/>
          </a:xfrm>
          <a:custGeom>
            <a:avLst/>
            <a:gdLst>
              <a:gd name="connsiteX0" fmla="*/ 0 w 6954540"/>
              <a:gd name="connsiteY0" fmla="*/ 0 h 6630864"/>
              <a:gd name="connsiteX1" fmla="*/ 6954540 w 6954540"/>
              <a:gd name="connsiteY1" fmla="*/ 0 h 6630864"/>
              <a:gd name="connsiteX2" fmla="*/ 6954540 w 6954540"/>
              <a:gd name="connsiteY2" fmla="*/ 6630864 h 6630864"/>
              <a:gd name="connsiteX3" fmla="*/ 0 w 6954540"/>
              <a:gd name="connsiteY3" fmla="*/ 6630864 h 6630864"/>
            </a:gdLst>
            <a:ahLst/>
            <a:cxnLst>
              <a:cxn ang="0">
                <a:pos x="connsiteX0" y="connsiteY0"/>
              </a:cxn>
              <a:cxn ang="0">
                <a:pos x="connsiteX1" y="connsiteY1"/>
              </a:cxn>
              <a:cxn ang="0">
                <a:pos x="connsiteX2" y="connsiteY2"/>
              </a:cxn>
              <a:cxn ang="0">
                <a:pos x="connsiteX3" y="connsiteY3"/>
              </a:cxn>
            </a:cxnLst>
            <a:rect l="l" t="t" r="r" b="b"/>
            <a:pathLst>
              <a:path w="6954540" h="6630864">
                <a:moveTo>
                  <a:pt x="0" y="0"/>
                </a:moveTo>
                <a:lnTo>
                  <a:pt x="6954540" y="0"/>
                </a:lnTo>
                <a:lnTo>
                  <a:pt x="6954540" y="6630864"/>
                </a:lnTo>
                <a:lnTo>
                  <a:pt x="0" y="6630864"/>
                </a:lnTo>
                <a:close/>
              </a:path>
            </a:pathLst>
          </a:custGeom>
          <a:solidFill>
            <a:schemeClr val="bg1">
              <a:lumMod val="95000"/>
            </a:schemeClr>
          </a:solidFill>
        </p:spPr>
        <p:txBody>
          <a:bodyPr wrap="square">
            <a:noAutofit/>
          </a:bodyPr>
          <a:lstStyle/>
          <a:p>
            <a:r>
              <a:rPr lang="en-GB" dirty="0"/>
              <a:t> </a:t>
            </a:r>
          </a:p>
        </p:txBody>
      </p:sp>
      <p:sp>
        <p:nvSpPr>
          <p:cNvPr id="2" name="Espace réservé du numéro de diapositive 1">
            <a:extLst>
              <a:ext uri="{FF2B5EF4-FFF2-40B4-BE49-F238E27FC236}">
                <a16:creationId xmlns:a16="http://schemas.microsoft.com/office/drawing/2014/main" id="{B52F0521-4D9F-4207-B1DF-7BCF176045CE}"/>
              </a:ext>
            </a:extLst>
          </p:cNvPr>
          <p:cNvSpPr>
            <a:spLocks noGrp="1"/>
          </p:cNvSpPr>
          <p:nvPr>
            <p:ph type="sldNum" sz="quarter" idx="18"/>
          </p:nvPr>
        </p:nvSpPr>
        <p:spPr/>
        <p:txBody>
          <a:bodyPr/>
          <a:lstStyle/>
          <a:p>
            <a:fld id="{D61AABEC-672F-4B68-B914-690DA978312C}" type="slidenum">
              <a:rPr lang="en-GB" smtClean="0"/>
              <a:pPr/>
              <a:t>‹#›</a:t>
            </a:fld>
            <a:r>
              <a:rPr lang="en-GB" dirty="0"/>
              <a:t> ‒ </a:t>
            </a:r>
          </a:p>
        </p:txBody>
      </p:sp>
      <p:sp>
        <p:nvSpPr>
          <p:cNvPr id="5" name="Text Placeholder 8">
            <a:extLst>
              <a:ext uri="{FF2B5EF4-FFF2-40B4-BE49-F238E27FC236}">
                <a16:creationId xmlns:a16="http://schemas.microsoft.com/office/drawing/2014/main" id="{0FDE419E-CB0C-43DC-A5A5-526480C8B10D}"/>
              </a:ext>
            </a:extLst>
          </p:cNvPr>
          <p:cNvSpPr>
            <a:spLocks noGrp="1"/>
          </p:cNvSpPr>
          <p:nvPr>
            <p:ph type="body" sz="quarter" idx="24"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en-GB" dirty="0"/>
              <a:t>Sources:</a:t>
            </a:r>
          </a:p>
        </p:txBody>
      </p:sp>
    </p:spTree>
    <p:extLst>
      <p:ext uri="{BB962C8B-B14F-4D97-AF65-F5344CB8AC3E}">
        <p14:creationId xmlns:p14="http://schemas.microsoft.com/office/powerpoint/2010/main" val="454797963"/>
      </p:ext>
    </p:extLst>
  </p:cSld>
  <p:clrMapOvr>
    <a:masterClrMapping/>
  </p:clrMapOvr>
  <p:extLst>
    <p:ext uri="{DCECCB84-F9BA-43D5-87BE-67443E8EF086}">
      <p15:sldGuideLst xmlns:p15="http://schemas.microsoft.com/office/powerpoint/2012/main">
        <p15:guide id="1" orient="horz" pos="3906">
          <p15:clr>
            <a:srgbClr val="F26B43"/>
          </p15:clr>
        </p15:guide>
        <p15:guide id="2" orient="horz" pos="4156">
          <p15:clr>
            <a:srgbClr val="F26B43"/>
          </p15:clr>
        </p15:guide>
      </p15:sldGuideLst>
    </p:ext>
  </p:extLst>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35635987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99474"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Image 8" descr="Une image contenant objet&#10;&#10;Description générée automatiquement">
            <a:extLst>
              <a:ext uri="{FF2B5EF4-FFF2-40B4-BE49-F238E27FC236}">
                <a16:creationId xmlns:a16="http://schemas.microsoft.com/office/drawing/2014/main" id="{7AB34238-B7E0-4612-92CE-C4989B35C07E}"/>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pic>
        <p:nvPicPr>
          <p:cNvPr id="7" name="Graphique 12">
            <a:extLst>
              <a:ext uri="{FF2B5EF4-FFF2-40B4-BE49-F238E27FC236}">
                <a16:creationId xmlns:a16="http://schemas.microsoft.com/office/drawing/2014/main" id="{4A97E8AF-E7A3-48CB-93FA-FB7ABD189EEE}"/>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8" name="Cadre 7">
            <a:extLst>
              <a:ext uri="{FF2B5EF4-FFF2-40B4-BE49-F238E27FC236}">
                <a16:creationId xmlns:a16="http://schemas.microsoft.com/office/drawing/2014/main" id="{2477EA9A-3073-4EA7-A4DD-B3342BEE6CC1}"/>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50798936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preserve="1" userDrawn="1">
  <p:cSld name="Thanks 1">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8613411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0498"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278664" y="2845969"/>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F8221D8A-EA7F-4431-BA65-C4F6154E8931}"/>
              </a:ext>
            </a:extLst>
          </p:cNvPr>
          <p:cNvPicPr>
            <a:picLocks noChangeAspect="1"/>
          </p:cNvPicPr>
          <p:nvPr userDrawn="1"/>
        </p:nvPicPr>
        <p:blipFill rotWithShape="1">
          <a:blip r:embed="rId6">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a:effectLst>
            <a:outerShdw blurRad="50800" dist="38100" dir="5400000" algn="t" rotWithShape="0">
              <a:prstClr val="black">
                <a:alpha val="52000"/>
              </a:prstClr>
            </a:outerShdw>
          </a:effectLst>
        </p:spPr>
      </p:pic>
      <p:pic>
        <p:nvPicPr>
          <p:cNvPr id="9" name="Graphique 12">
            <a:extLst>
              <a:ext uri="{FF2B5EF4-FFF2-40B4-BE49-F238E27FC236}">
                <a16:creationId xmlns:a16="http://schemas.microsoft.com/office/drawing/2014/main" id="{179AD86B-4CB0-4369-A2E2-E512D4A8BC3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1" name="Cadre 10">
            <a:extLst>
              <a:ext uri="{FF2B5EF4-FFF2-40B4-BE49-F238E27FC236}">
                <a16:creationId xmlns:a16="http://schemas.microsoft.com/office/drawing/2014/main" id="{F945265E-2B42-4452-B3C5-C3D6662D38A9}"/>
              </a:ext>
            </a:extLst>
          </p:cNvPr>
          <p:cNvSpPr/>
          <p:nvPr userDrawn="1"/>
        </p:nvSpPr>
        <p:spPr>
          <a:xfrm>
            <a:off x="0" y="-9525"/>
            <a:ext cx="12192000" cy="6894909"/>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419032563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preserve="1" userDrawn="1">
  <p:cSld name="Thanks 2">
    <p:bg>
      <p:bgPr>
        <a:solidFill>
          <a:schemeClr val="bg2"/>
        </a:solid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8866C9DA-1390-4B1C-A5FA-DA3341B92160}"/>
              </a:ext>
            </a:extLst>
          </p:cNvPr>
          <p:cNvGraphicFramePr>
            <a:graphicFrameLocks noChangeAspect="1"/>
          </p:cNvGraphicFramePr>
          <p:nvPr userDrawn="1">
            <p:custDataLst>
              <p:tags r:id="rId2"/>
            </p:custDataLst>
            <p:extLst>
              <p:ext uri="{D42A27DB-BD31-4B8C-83A1-F6EECF244321}">
                <p14:modId xmlns:p14="http://schemas.microsoft.com/office/powerpoint/2010/main" val="4963483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1522" name="Diapositive think-cell" r:id="rId4" imgW="532" imgH="530" progId="TCLayout.ActiveDocument.1">
                  <p:embed/>
                </p:oleObj>
              </mc:Choice>
              <mc:Fallback>
                <p:oleObj name="Diapositive think-cell" r:id="rId4" imgW="532" imgH="530" progId="TCLayout.ActiveDocument.1">
                  <p:embed/>
                  <p:pic>
                    <p:nvPicPr>
                      <p:cNvPr id="3" name="Objet 2" hidden="1">
                        <a:extLst>
                          <a:ext uri="{FF2B5EF4-FFF2-40B4-BE49-F238E27FC236}">
                            <a16:creationId xmlns:a16="http://schemas.microsoft.com/office/drawing/2014/main" id="{8866C9DA-1390-4B1C-A5FA-DA3341B921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4" name="Image 13" descr="Une image contenant objet&#10;&#10;Description générée automatiquement">
            <a:extLst>
              <a:ext uri="{FF2B5EF4-FFF2-40B4-BE49-F238E27FC236}">
                <a16:creationId xmlns:a16="http://schemas.microsoft.com/office/drawing/2014/main" id="{99BF86A5-F0B8-42C9-A87E-16C8B6F68080}"/>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33" name="Rectangle 32">
            <a:extLst>
              <a:ext uri="{FF2B5EF4-FFF2-40B4-BE49-F238E27FC236}">
                <a16:creationId xmlns:a16="http://schemas.microsoft.com/office/drawing/2014/main" id="{F679F638-3664-4A3D-B3CC-1AE9AB09B32C}"/>
              </a:ext>
            </a:extLst>
          </p:cNvPr>
          <p:cNvSpPr/>
          <p:nvPr userDrawn="1"/>
        </p:nvSpPr>
        <p:spPr>
          <a:xfrm>
            <a:off x="613347" y="2022491"/>
            <a:ext cx="3322414" cy="11161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 name="Groupe 33">
            <a:extLst>
              <a:ext uri="{FF2B5EF4-FFF2-40B4-BE49-F238E27FC236}">
                <a16:creationId xmlns:a16="http://schemas.microsoft.com/office/drawing/2014/main" id="{113FDBA7-5D27-421C-85B6-3FA82D4FF202}"/>
              </a:ext>
            </a:extLst>
          </p:cNvPr>
          <p:cNvGrpSpPr/>
          <p:nvPr userDrawn="1"/>
        </p:nvGrpSpPr>
        <p:grpSpPr>
          <a:xfrm>
            <a:off x="697167" y="1903445"/>
            <a:ext cx="3141104" cy="1354217"/>
            <a:chOff x="794460" y="1664804"/>
            <a:chExt cx="3141104" cy="1354217"/>
          </a:xfrm>
        </p:grpSpPr>
        <p:sp>
          <p:nvSpPr>
            <p:cNvPr id="36" name="TextBox 12">
              <a:extLst>
                <a:ext uri="{FF2B5EF4-FFF2-40B4-BE49-F238E27FC236}">
                  <a16:creationId xmlns:a16="http://schemas.microsoft.com/office/drawing/2014/main" id="{6DBE849B-11CF-4A64-8448-70B62EB6CF22}"/>
                </a:ext>
              </a:extLst>
            </p:cNvPr>
            <p:cNvSpPr txBox="1">
              <a:spLocks/>
            </p:cNvSpPr>
            <p:nvPr userDrawn="1"/>
          </p:nvSpPr>
          <p:spPr>
            <a:xfrm>
              <a:off x="794460"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T</a:t>
              </a:r>
            </a:p>
          </p:txBody>
        </p:sp>
        <p:sp>
          <p:nvSpPr>
            <p:cNvPr id="37" name="TextBox 12">
              <a:extLst>
                <a:ext uri="{FF2B5EF4-FFF2-40B4-BE49-F238E27FC236}">
                  <a16:creationId xmlns:a16="http://schemas.microsoft.com/office/drawing/2014/main" id="{A243C84E-50CC-4C5F-B7D5-5A14645EA45A}"/>
                </a:ext>
              </a:extLst>
            </p:cNvPr>
            <p:cNvSpPr txBox="1">
              <a:spLocks/>
            </p:cNvSpPr>
            <p:nvPr userDrawn="1"/>
          </p:nvSpPr>
          <p:spPr>
            <a:xfrm>
              <a:off x="1550687"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A</a:t>
              </a:r>
            </a:p>
          </p:txBody>
        </p:sp>
        <p:sp>
          <p:nvSpPr>
            <p:cNvPr id="38" name="TextBox 12">
              <a:extLst>
                <a:ext uri="{FF2B5EF4-FFF2-40B4-BE49-F238E27FC236}">
                  <a16:creationId xmlns:a16="http://schemas.microsoft.com/office/drawing/2014/main" id="{4DE2360C-0138-43FB-88B6-A916D5FF6C06}"/>
                </a:ext>
              </a:extLst>
            </p:cNvPr>
            <p:cNvSpPr txBox="1">
              <a:spLocks/>
            </p:cNvSpPr>
            <p:nvPr userDrawn="1"/>
          </p:nvSpPr>
          <p:spPr>
            <a:xfrm>
              <a:off x="2356918"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sp>
          <p:nvSpPr>
            <p:cNvPr id="16" name="TextBox 12">
              <a:extLst>
                <a:ext uri="{FF2B5EF4-FFF2-40B4-BE49-F238E27FC236}">
                  <a16:creationId xmlns:a16="http://schemas.microsoft.com/office/drawing/2014/main" id="{2DF71DA4-98CD-454B-B3E1-EFAF31A3C876}"/>
                </a:ext>
              </a:extLst>
            </p:cNvPr>
            <p:cNvSpPr txBox="1">
              <a:spLocks/>
            </p:cNvSpPr>
            <p:nvPr userDrawn="1"/>
          </p:nvSpPr>
          <p:spPr>
            <a:xfrm>
              <a:off x="3121239" y="1664804"/>
              <a:ext cx="814325" cy="1354217"/>
            </a:xfrm>
            <a:prstGeom prst="rect">
              <a:avLst/>
            </a:prstGeom>
            <a:noFill/>
          </p:spPr>
          <p:txBody>
            <a:bodyPr wrap="none" lIns="0" tIns="0" rIns="0" bIns="0" rtlCol="0" anchor="ctr">
              <a:noAutofit/>
            </a:bodyPr>
            <a:lstStyle/>
            <a:p>
              <a:pPr algn="ctr"/>
              <a:r>
                <a:rPr lang="en-GB" sz="8000" b="1" dirty="0">
                  <a:blipFill>
                    <a:blip r:embed="rId8"/>
                    <a:stretch>
                      <a:fillRect/>
                    </a:stretch>
                  </a:blipFill>
                </a:rPr>
                <a:t>K</a:t>
              </a:r>
            </a:p>
          </p:txBody>
        </p:sp>
      </p:grpSp>
      <p:pic>
        <p:nvPicPr>
          <p:cNvPr id="15" name="Graphique 12">
            <a:extLst>
              <a:ext uri="{FF2B5EF4-FFF2-40B4-BE49-F238E27FC236}">
                <a16:creationId xmlns:a16="http://schemas.microsoft.com/office/drawing/2014/main" id="{9A6E24CF-8D33-4CD9-8F42-13A4AED0D589}"/>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DD99AA5A-3B38-4496-8080-775E9B06BE0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71839188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16045C8-54C0-4418-B8C0-3C6DC70FAB5D}"/>
              </a:ext>
            </a:extLst>
          </p:cNvPr>
          <p:cNvSpPr>
            <a:spLocks noGrp="1"/>
          </p:cNvSpPr>
          <p:nvPr>
            <p:ph type="dt" sz="half" idx="10"/>
          </p:nvPr>
        </p:nvSpPr>
        <p:spPr/>
        <p:txBody>
          <a:bodyPr/>
          <a:lstStyle/>
          <a:p>
            <a:fld id="{C385B749-F855-4E96-8B52-6739412A101B}" type="datetimeFigureOut">
              <a:rPr lang="nb-NO" smtClean="0"/>
              <a:t>01.09.2020</a:t>
            </a:fld>
            <a:endParaRPr lang="nb-NO" dirty="0"/>
          </a:p>
        </p:txBody>
      </p:sp>
      <p:sp>
        <p:nvSpPr>
          <p:cNvPr id="3" name="Footer Placeholder 2">
            <a:extLst>
              <a:ext uri="{FF2B5EF4-FFF2-40B4-BE49-F238E27FC236}">
                <a16:creationId xmlns:a16="http://schemas.microsoft.com/office/drawing/2014/main" id="{8E10C7FD-F13B-4BDD-A845-44384789991D}"/>
              </a:ext>
            </a:extLst>
          </p:cNvPr>
          <p:cNvSpPr>
            <a:spLocks noGrp="1"/>
          </p:cNvSpPr>
          <p:nvPr>
            <p:ph type="ftr" sz="quarter" idx="11"/>
          </p:nvPr>
        </p:nvSpPr>
        <p:spPr/>
        <p:txBody>
          <a:bodyPr/>
          <a:lstStyle/>
          <a:p>
            <a:endParaRPr lang="nb-NO" dirty="0"/>
          </a:p>
        </p:txBody>
      </p:sp>
      <p:sp>
        <p:nvSpPr>
          <p:cNvPr id="4" name="Slide Number Placeholder 3">
            <a:extLst>
              <a:ext uri="{FF2B5EF4-FFF2-40B4-BE49-F238E27FC236}">
                <a16:creationId xmlns:a16="http://schemas.microsoft.com/office/drawing/2014/main" id="{6F91CAE7-8178-48E1-A5BC-400E60970FDB}"/>
              </a:ext>
            </a:extLst>
          </p:cNvPr>
          <p:cNvSpPr>
            <a:spLocks noGrp="1"/>
          </p:cNvSpPr>
          <p:nvPr>
            <p:ph type="sldNum" sz="quarter" idx="12"/>
          </p:nvPr>
        </p:nvSpPr>
        <p:spPr/>
        <p:txBody>
          <a:bodyPr/>
          <a:lstStyle/>
          <a:p>
            <a:fld id="{0A64CC03-275E-4516-905C-65BB718DBE74}" type="slidenum">
              <a:rPr lang="nb-NO" smtClean="0"/>
              <a:t>‹#›</a:t>
            </a:fld>
            <a:endParaRPr lang="nb-NO" dirty="0"/>
          </a:p>
        </p:txBody>
      </p:sp>
    </p:spTree>
    <p:extLst>
      <p:ext uri="{BB962C8B-B14F-4D97-AF65-F5344CB8AC3E}">
        <p14:creationId xmlns:p14="http://schemas.microsoft.com/office/powerpoint/2010/main" val="47302388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obj">
  <p:cSld name="Colour fill - Title, Full Page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865" y="489745"/>
            <a:ext cx="3950952" cy="867930"/>
          </a:xfrm>
          <a:prstGeom prst="rect">
            <a:avLst/>
          </a:prstGeom>
          <a:solidFill>
            <a:schemeClr val="accent3"/>
          </a:solidFill>
        </p:spPr>
        <p:txBody>
          <a:bodyPr/>
          <a:lstStyle>
            <a:lvl1pPr algn="l">
              <a:defRPr b="0"/>
            </a:lvl1pPr>
          </a:lstStyle>
          <a:p>
            <a:r>
              <a:rPr lang="en-US" dirty="0"/>
              <a:t>Click to edit title</a:t>
            </a:r>
            <a:endParaRPr lang="en-GB" dirty="0"/>
          </a:p>
        </p:txBody>
      </p:sp>
      <p:sp>
        <p:nvSpPr>
          <p:cNvPr id="3" name="Content Placeholder 2"/>
          <p:cNvSpPr>
            <a:spLocks noGrp="1"/>
          </p:cNvSpPr>
          <p:nvPr>
            <p:ph idx="1" hasCustomPrompt="1"/>
          </p:nvPr>
        </p:nvSpPr>
        <p:spPr bwMode="black">
          <a:xfrm>
            <a:off x="514035" y="1578090"/>
            <a:ext cx="11163933" cy="4283540"/>
          </a:xfrm>
          <a:prstGeom prst="rect">
            <a:avLst/>
          </a:prstGeom>
        </p:spPr>
        <p:txBody>
          <a:bodyPr/>
          <a:lstStyle>
            <a:lvl1pPr>
              <a:lnSpc>
                <a:spcPct val="110000"/>
              </a:lnSpc>
              <a:spcBef>
                <a:spcPts val="544"/>
              </a:spcBef>
              <a:spcAft>
                <a:spcPts val="544"/>
              </a:spcAft>
              <a:buClr>
                <a:schemeClr val="tx1"/>
              </a:buClr>
              <a:defRPr>
                <a:solidFill>
                  <a:schemeClr val="tx1"/>
                </a:solidFill>
              </a:defRPr>
            </a:lvl1pPr>
            <a:lvl2pPr>
              <a:lnSpc>
                <a:spcPct val="110000"/>
              </a:lnSpc>
              <a:spcBef>
                <a:spcPts val="544"/>
              </a:spcBef>
              <a:spcAft>
                <a:spcPts val="544"/>
              </a:spcAft>
              <a:buClr>
                <a:schemeClr val="tx1"/>
              </a:buClr>
              <a:defRPr>
                <a:solidFill>
                  <a:schemeClr val="tx1"/>
                </a:solidFill>
              </a:defRPr>
            </a:lvl2pPr>
            <a:lvl3pPr>
              <a:lnSpc>
                <a:spcPct val="110000"/>
              </a:lnSpc>
              <a:spcBef>
                <a:spcPts val="544"/>
              </a:spcBef>
              <a:spcAft>
                <a:spcPts val="544"/>
              </a:spcAft>
              <a:buClr>
                <a:schemeClr val="tx1"/>
              </a:buClr>
              <a:defRPr>
                <a:solidFill>
                  <a:schemeClr val="tx1"/>
                </a:solidFill>
              </a:defRPr>
            </a:lvl3pPr>
            <a:lvl4pPr>
              <a:lnSpc>
                <a:spcPct val="110000"/>
              </a:lnSpc>
              <a:spcBef>
                <a:spcPts val="544"/>
              </a:spcBef>
              <a:spcAft>
                <a:spcPts val="544"/>
              </a:spcAft>
              <a:buClr>
                <a:schemeClr val="tx1"/>
              </a:buClr>
              <a:defRPr>
                <a:solidFill>
                  <a:schemeClr val="tx1"/>
                </a:solidFill>
              </a:defRPr>
            </a:lvl4pPr>
            <a:lvl5pPr>
              <a:lnSpc>
                <a:spcPct val="110000"/>
              </a:lnSpc>
              <a:spcBef>
                <a:spcPts val="544"/>
              </a:spcBef>
              <a:spcAft>
                <a:spcPts val="544"/>
              </a:spcAft>
              <a:buClr>
                <a:schemeClr val="tx1"/>
              </a:buClr>
              <a:defRPr>
                <a:solidFill>
                  <a:schemeClr val="tx1"/>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176"/>
              </a:spcBef>
              <a:spcAft>
                <a:spcPts val="0"/>
              </a:spcAft>
              <a:buClr>
                <a:srgbClr val="2F469C"/>
              </a:buClr>
              <a:buSzTx/>
              <a:buFontTx/>
              <a:buNone/>
              <a:tabLst/>
              <a:defRPr/>
            </a:pPr>
            <a:endParaRPr kumimoji="0" lang="en-GB" sz="1813"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TextBox 11"/>
          <p:cNvSpPr txBox="1"/>
          <p:nvPr userDrawn="1"/>
        </p:nvSpPr>
        <p:spPr>
          <a:xfrm>
            <a:off x="11663052" y="6711425"/>
            <a:ext cx="386521" cy="127343"/>
          </a:xfrm>
          <a:prstGeom prst="rect">
            <a:avLst/>
          </a:prstGeom>
          <a:noFill/>
        </p:spPr>
        <p:txBody>
          <a:bodyPr wrap="square" lIns="0" tIns="0" rIns="0" bIns="0" rtlCol="0">
            <a:spAutoFit/>
          </a:bodyPr>
          <a:lstStyle/>
          <a:p>
            <a:pPr marL="0" marR="0" lvl="0" indent="0" algn="r" defTabSz="914400" rtl="0" eaLnBrk="1" fontAlgn="auto" latinLnBrk="0" hangingPunct="1">
              <a:lnSpc>
                <a:spcPct val="110000"/>
              </a:lnSpc>
              <a:spcBef>
                <a:spcPts val="2503"/>
              </a:spcBef>
              <a:spcAft>
                <a:spcPts val="0"/>
              </a:spcAft>
              <a:buClr>
                <a:srgbClr val="2F469C"/>
              </a:buClr>
              <a:buSzTx/>
              <a:buFontTx/>
              <a:buNone/>
              <a:tabLst/>
              <a:defRPr/>
            </a:pPr>
            <a:fld id="{08492756-E806-4604-9C5F-A6997CE6540C}" type="slidenum">
              <a:rPr kumimoji="0" lang="en-GB" sz="816" b="0" i="0" u="none" strike="noStrike" kern="1200" cap="none" spc="0" normalizeH="0" baseline="0" noProof="0" smtClean="0">
                <a:ln>
                  <a:noFill/>
                </a:ln>
                <a:solidFill>
                  <a:prstClr val="black"/>
                </a:solidFill>
                <a:effectLst/>
                <a:uLnTx/>
                <a:uFillTx/>
                <a:latin typeface="Segoe UI Light" panose="020B0502040204020203" pitchFamily="34" charset="0"/>
                <a:ea typeface="+mn-ea"/>
                <a:cs typeface="+mn-cs"/>
              </a:rPr>
              <a:pPr marL="0" marR="0" lvl="0" indent="0" algn="r" defTabSz="914400" rtl="0" eaLnBrk="1" fontAlgn="auto" latinLnBrk="0" hangingPunct="1">
                <a:lnSpc>
                  <a:spcPct val="110000"/>
                </a:lnSpc>
                <a:spcBef>
                  <a:spcPts val="2503"/>
                </a:spcBef>
                <a:spcAft>
                  <a:spcPts val="0"/>
                </a:spcAft>
                <a:buClr>
                  <a:srgbClr val="2F469C"/>
                </a:buClr>
                <a:buSzTx/>
                <a:buFontTx/>
                <a:buNone/>
                <a:tabLst/>
                <a:defRPr/>
              </a:pPr>
              <a:t>‹#›</a:t>
            </a:fld>
            <a:endParaRPr kumimoji="0" lang="en-GB" sz="816" b="0" i="0" u="none" strike="noStrike" kern="1200" cap="none" spc="0" normalizeH="0" baseline="0" noProof="0" dirty="0">
              <a:ln>
                <a:noFill/>
              </a:ln>
              <a:solidFill>
                <a:prstClr val="black"/>
              </a:solidFill>
              <a:effectLst/>
              <a:uLnTx/>
              <a:uFillTx/>
              <a:latin typeface="Segoe UI Light" panose="020B0502040204020203" pitchFamily="34" charset="0"/>
              <a:ea typeface="+mn-ea"/>
              <a:cs typeface="+mn-cs"/>
            </a:endParaRPr>
          </a:p>
        </p:txBody>
      </p:sp>
      <p:pic>
        <p:nvPicPr>
          <p:cNvPr id="13" name="Picture 2" descr="C:\Users\Graphics Dude Ltd\Graphics Dude Ltd\Work\PC - IM - 150415A (template pt2)\Graphics\Tags\MarketingElectronic-Col.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64387" y="6241997"/>
            <a:ext cx="1459611" cy="200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4168099"/>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1837"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43625"/>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031123646"/>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userDrawn="1">
  <p:cSld name="Statement with image background">
    <p:bg>
      <p:bgPr>
        <a:solidFill>
          <a:schemeClr val="bg2"/>
        </a:solidFill>
        <a:effectLst/>
      </p:bgPr>
    </p:bg>
    <p:spTree>
      <p:nvGrpSpPr>
        <p:cNvPr id="1" name=""/>
        <p:cNvGrpSpPr/>
        <p:nvPr/>
      </p:nvGrpSpPr>
      <p:grpSpPr>
        <a:xfrm>
          <a:off x="0" y="0"/>
          <a:ext cx="0" cy="0"/>
          <a:chOff x="0" y="0"/>
          <a:chExt cx="0" cy="0"/>
        </a:xfrm>
      </p:grpSpPr>
      <p:sp>
        <p:nvSpPr>
          <p:cNvPr id="9"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176"/>
              </a:spcBef>
              <a:spcAft>
                <a:spcPts val="0"/>
              </a:spcAft>
              <a:buClr>
                <a:srgbClr val="2F469C"/>
              </a:buClr>
              <a:buSzTx/>
              <a:buFontTx/>
              <a:buNone/>
              <a:tabLst/>
              <a:defRPr/>
            </a:pPr>
            <a:endParaRPr kumimoji="0" lang="en-GB" sz="1813" b="0" i="0" u="none" strike="noStrike" kern="1200" cap="none" spc="0" normalizeH="0" baseline="0" noProof="0" dirty="0">
              <a:ln>
                <a:noFill/>
              </a:ln>
              <a:solidFill>
                <a:prstClr val="white"/>
              </a:solidFill>
              <a:effectLst/>
              <a:uLnTx/>
              <a:uFillTx/>
              <a:latin typeface="Arial"/>
              <a:ea typeface="+mn-ea"/>
              <a:cs typeface="+mn-cs"/>
            </a:endParaRPr>
          </a:p>
        </p:txBody>
      </p:sp>
      <p:sp>
        <p:nvSpPr>
          <p:cNvPr id="5" name="Picture Placeholder 4"/>
          <p:cNvSpPr>
            <a:spLocks noGrp="1" noChangeAspect="1"/>
          </p:cNvSpPr>
          <p:nvPr>
            <p:ph type="pic" sz="quarter" idx="11" hasCustomPrompt="1"/>
          </p:nvPr>
        </p:nvSpPr>
        <p:spPr>
          <a:xfrm>
            <a:off x="162734" y="162705"/>
            <a:ext cx="11878055" cy="6531153"/>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3" name="Text Placeholder 5"/>
          <p:cNvSpPr>
            <a:spLocks noGrp="1"/>
          </p:cNvSpPr>
          <p:nvPr>
            <p:ph type="body" sz="quarter" idx="13" hasCustomPrompt="1"/>
          </p:nvPr>
        </p:nvSpPr>
        <p:spPr>
          <a:xfrm>
            <a:off x="509665" y="2188092"/>
            <a:ext cx="4495956" cy="614142"/>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2</a:t>
            </a:r>
          </a:p>
        </p:txBody>
      </p:sp>
      <p:sp>
        <p:nvSpPr>
          <p:cNvPr id="14" name="Text Placeholder 8"/>
          <p:cNvSpPr>
            <a:spLocks noGrp="1"/>
          </p:cNvSpPr>
          <p:nvPr>
            <p:ph type="body" sz="quarter" idx="14" hasCustomPrompt="1"/>
          </p:nvPr>
        </p:nvSpPr>
        <p:spPr>
          <a:xfrm>
            <a:off x="510317" y="2855201"/>
            <a:ext cx="4495956" cy="614142"/>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stStyle>
          <a:p>
            <a:pPr lvl="0">
              <a:spcBef>
                <a:spcPct val="0"/>
              </a:spcBef>
              <a:buNone/>
            </a:pPr>
            <a:r>
              <a:rPr lang="en-US" dirty="0"/>
              <a:t>Sentence line 3</a:t>
            </a:r>
          </a:p>
        </p:txBody>
      </p:sp>
      <p:sp>
        <p:nvSpPr>
          <p:cNvPr id="17" name="Text Placeholder 13"/>
          <p:cNvSpPr>
            <a:spLocks noGrp="1"/>
          </p:cNvSpPr>
          <p:nvPr>
            <p:ph type="body" sz="quarter" idx="15" hasCustomPrompt="1"/>
          </p:nvPr>
        </p:nvSpPr>
        <p:spPr>
          <a:xfrm>
            <a:off x="510971" y="3522578"/>
            <a:ext cx="4495956" cy="614142"/>
          </a:xfrm>
          <a:prstGeom prst="rect">
            <a:avLst/>
          </a:prstGeom>
          <a:solidFill>
            <a:schemeClr val="accent3"/>
          </a:solidFill>
        </p:spPr>
        <p:txBody>
          <a:bodyPr vert="horz" wrap="none" lIns="72000" tIns="0" rIns="72000" bIns="0" rtlCol="0" anchor="ctr">
            <a:spAutoFit/>
          </a:bodyPr>
          <a:lstStyle>
            <a:lvl1pPr marL="0" indent="0" algn="l">
              <a:lnSpc>
                <a:spcPct val="100000"/>
              </a:lnSpc>
              <a:buFontTx/>
              <a:buNone/>
              <a:defRPr lang="en-US" sz="3991" b="0"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r>
              <a:rPr lang="en-US" dirty="0"/>
              <a:t>Sentence line 4</a:t>
            </a:r>
          </a:p>
        </p:txBody>
      </p:sp>
      <p:sp>
        <p:nvSpPr>
          <p:cNvPr id="18" name="Text Placeholder 5"/>
          <p:cNvSpPr>
            <a:spLocks noGrp="1"/>
          </p:cNvSpPr>
          <p:nvPr>
            <p:ph type="body" sz="quarter" idx="16" hasCustomPrompt="1"/>
          </p:nvPr>
        </p:nvSpPr>
        <p:spPr>
          <a:xfrm>
            <a:off x="509013" y="1526769"/>
            <a:ext cx="4495956" cy="614142"/>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Sentence line 1</a:t>
            </a:r>
          </a:p>
        </p:txBody>
      </p:sp>
      <p:sp>
        <p:nvSpPr>
          <p:cNvPr id="22" name="TextBox 21"/>
          <p:cNvSpPr txBox="1"/>
          <p:nvPr userDrawn="1"/>
        </p:nvSpPr>
        <p:spPr>
          <a:xfrm>
            <a:off x="11663052" y="6711425"/>
            <a:ext cx="386521" cy="127343"/>
          </a:xfrm>
          <a:prstGeom prst="rect">
            <a:avLst/>
          </a:prstGeom>
          <a:noFill/>
        </p:spPr>
        <p:txBody>
          <a:bodyPr wrap="square" lIns="0" tIns="0" rIns="0" bIns="0" rtlCol="0">
            <a:spAutoFit/>
          </a:bodyPr>
          <a:lstStyle/>
          <a:p>
            <a:pPr marL="0" marR="0" lvl="0" indent="0" algn="r" defTabSz="914400" rtl="0" eaLnBrk="1" fontAlgn="auto" latinLnBrk="0" hangingPunct="1">
              <a:lnSpc>
                <a:spcPct val="110000"/>
              </a:lnSpc>
              <a:spcBef>
                <a:spcPts val="2503"/>
              </a:spcBef>
              <a:spcAft>
                <a:spcPts val="0"/>
              </a:spcAft>
              <a:buClr>
                <a:srgbClr val="2F469C"/>
              </a:buClr>
              <a:buSzTx/>
              <a:buFontTx/>
              <a:buNone/>
              <a:tabLst/>
              <a:defRPr/>
            </a:pPr>
            <a:fld id="{08492756-E806-4604-9C5F-A6997CE6540C}" type="slidenum">
              <a:rPr kumimoji="0" lang="en-GB" sz="816" b="0" i="0" u="none" strike="noStrike" kern="1200" cap="none" spc="0" normalizeH="0" baseline="0" noProof="0" smtClean="0">
                <a:ln>
                  <a:noFill/>
                </a:ln>
                <a:solidFill>
                  <a:prstClr val="black"/>
                </a:solidFill>
                <a:effectLst/>
                <a:uLnTx/>
                <a:uFillTx/>
                <a:latin typeface="Segoe UI Light" panose="020B0502040204020203" pitchFamily="34" charset="0"/>
                <a:ea typeface="+mn-ea"/>
                <a:cs typeface="+mn-cs"/>
              </a:rPr>
              <a:pPr marL="0" marR="0" lvl="0" indent="0" algn="r" defTabSz="914400" rtl="0" eaLnBrk="1" fontAlgn="auto" latinLnBrk="0" hangingPunct="1">
                <a:lnSpc>
                  <a:spcPct val="110000"/>
                </a:lnSpc>
                <a:spcBef>
                  <a:spcPts val="2503"/>
                </a:spcBef>
                <a:spcAft>
                  <a:spcPts val="0"/>
                </a:spcAft>
                <a:buClr>
                  <a:srgbClr val="2F469C"/>
                </a:buClr>
                <a:buSzTx/>
                <a:buFontTx/>
                <a:buNone/>
                <a:tabLst/>
                <a:defRPr/>
              </a:pPr>
              <a:t>‹#›</a:t>
            </a:fld>
            <a:endParaRPr kumimoji="0" lang="en-GB" sz="816" b="0" i="0" u="none" strike="noStrike" kern="1200" cap="none" spc="0" normalizeH="0" baseline="0" noProof="0" dirty="0">
              <a:ln>
                <a:noFill/>
              </a:ln>
              <a:solidFill>
                <a:prstClr val="black"/>
              </a:solidFill>
              <a:effectLst/>
              <a:uLnTx/>
              <a:uFillTx/>
              <a:latin typeface="Segoe UI Light" panose="020B0502040204020203" pitchFamily="34" charset="0"/>
              <a:ea typeface="+mn-ea"/>
              <a:cs typeface="+mn-cs"/>
            </a:endParaRPr>
          </a:p>
        </p:txBody>
      </p:sp>
      <p:pic>
        <p:nvPicPr>
          <p:cNvPr id="15" name="Picture 14"/>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5823661"/>
            <a:ext cx="445939" cy="359168"/>
          </a:xfrm>
          <a:prstGeom prst="rect">
            <a:avLst/>
          </a:prstGeom>
        </p:spPr>
      </p:pic>
      <p:pic>
        <p:nvPicPr>
          <p:cNvPr id="16" name="Picture 2" descr="C:\Users\Graphics Dude Ltd\Graphics Dude Ltd\Work\PC - IM - 150415A (template pt2)\Graphics\Tags\MarketingElectronic-Col.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64387" y="6003245"/>
            <a:ext cx="1459611" cy="200347"/>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7ABE4403-49FB-4592-87D4-5C34EF076590}"/>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25" b="0" i="0" u="none" strike="noStrike" kern="1200" cap="none" spc="0" normalizeH="0" baseline="0" noProof="0" dirty="0">
                <a:ln>
                  <a:noFill/>
                </a:ln>
                <a:solidFill>
                  <a:prstClr val="black"/>
                </a:solidFill>
                <a:effectLst/>
                <a:uLnTx/>
                <a:uFillTx/>
                <a:latin typeface="Segoe UI Light" panose="020B0502040204020203" pitchFamily="34" charset="0"/>
                <a:ea typeface="+mn-ea"/>
                <a:cs typeface="+mn-cs"/>
              </a:rPr>
              <a:t>Spisefakta 2018 | © 2018 Ipsos</a:t>
            </a:r>
          </a:p>
        </p:txBody>
      </p:sp>
      <p:sp>
        <p:nvSpPr>
          <p:cNvPr id="12" name="Text Placeholder 13">
            <a:extLst>
              <a:ext uri="{FF2B5EF4-FFF2-40B4-BE49-F238E27FC236}">
                <a16:creationId xmlns:a16="http://schemas.microsoft.com/office/drawing/2014/main" id="{A36F028F-F74F-45CD-AAC2-E9C4AF2ACE71}"/>
              </a:ext>
            </a:extLst>
          </p:cNvPr>
          <p:cNvSpPr>
            <a:spLocks noGrp="1"/>
          </p:cNvSpPr>
          <p:nvPr>
            <p:ph type="body" sz="quarter" idx="17"/>
          </p:nvPr>
        </p:nvSpPr>
        <p:spPr>
          <a:xfrm>
            <a:off x="510971" y="332733"/>
            <a:ext cx="645012" cy="1107996"/>
          </a:xfrm>
          <a:prstGeom prst="rect">
            <a:avLst/>
          </a:prstGeom>
          <a:noFill/>
        </p:spPr>
        <p:txBody>
          <a:bodyPr vert="horz" wrap="none" lIns="72000" tIns="0" rIns="72000" bIns="0" rtlCol="0" anchor="ctr">
            <a:noAutofit/>
          </a:bodyPr>
          <a:lstStyle>
            <a:lvl1pPr marL="0" indent="0" algn="l">
              <a:lnSpc>
                <a:spcPct val="100000"/>
              </a:lnSpc>
              <a:buFontTx/>
              <a:buNone/>
              <a:defRPr lang="en-US" sz="7253" b="1" baseline="0" smtClean="0">
                <a:solidFill>
                  <a:schemeClr val="bg1"/>
                </a:solidFill>
                <a:latin typeface="+mj-lt"/>
              </a:defRPr>
            </a:lvl1pPr>
            <a:lvl2pPr>
              <a:defRPr lang="en-US" smtClean="0"/>
            </a:lvl2pPr>
            <a:lvl3pPr>
              <a:defRPr lang="en-US" smtClean="0"/>
            </a:lvl3pPr>
            <a:lvl4pPr>
              <a:defRPr lang="en-US" smtClean="0"/>
            </a:lvl4pPr>
            <a:lvl5pPr>
              <a:defRPr lang="en-GB"/>
            </a:lvl5pPr>
          </a:lstStyle>
          <a:p>
            <a:pPr lvl="0">
              <a:spcBef>
                <a:spcPct val="0"/>
              </a:spcBef>
              <a:buNone/>
            </a:pPr>
            <a:endParaRPr lang="en-US" dirty="0"/>
          </a:p>
        </p:txBody>
      </p:sp>
    </p:spTree>
    <p:extLst>
      <p:ext uri="{BB962C8B-B14F-4D97-AF65-F5344CB8AC3E}">
        <p14:creationId xmlns:p14="http://schemas.microsoft.com/office/powerpoint/2010/main" val="519211814"/>
      </p:ext>
    </p:extLst>
  </p:cSld>
  <p:clrMapOvr>
    <a:masterClrMapping/>
  </p:clrMapOvr>
  <p:transition>
    <p:fade/>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945140-1FB6-43D7-94F2-2F02B0072B07}"/>
              </a:ext>
            </a:extLst>
          </p:cNvPr>
          <p:cNvSpPr>
            <a:spLocks noGrp="1"/>
          </p:cNvSpPr>
          <p:nvPr>
            <p:ph type="title"/>
          </p:nvPr>
        </p:nvSpPr>
        <p:spPr/>
        <p:txBody>
          <a:bodyPr/>
          <a:lstStyle/>
          <a:p>
            <a:r>
              <a:rPr lang="en-US"/>
              <a:t>Click to edit Master title style</a:t>
            </a:r>
            <a:endParaRPr lang="nb-NO"/>
          </a:p>
        </p:txBody>
      </p:sp>
      <p:sp>
        <p:nvSpPr>
          <p:cNvPr id="3" name="Date Placeholder 2">
            <a:extLst>
              <a:ext uri="{FF2B5EF4-FFF2-40B4-BE49-F238E27FC236}">
                <a16:creationId xmlns:a16="http://schemas.microsoft.com/office/drawing/2014/main" id="{7B84BB0D-C66D-4C28-BA66-20CA4E1D16DA}"/>
              </a:ext>
            </a:extLst>
          </p:cNvPr>
          <p:cNvSpPr>
            <a:spLocks noGrp="1"/>
          </p:cNvSpPr>
          <p:nvPr>
            <p:ph type="dt" sz="half" idx="10"/>
          </p:nvPr>
        </p:nvSpPr>
        <p:spPr/>
        <p:txBody>
          <a:bodyPr/>
          <a:lstStyle/>
          <a:p>
            <a:fld id="{E3E402C3-113D-4E84-B67B-D09D8D3CBA5D}" type="datetimeFigureOut">
              <a:rPr lang="nb-NO" smtClean="0"/>
              <a:t>01.09.2020</a:t>
            </a:fld>
            <a:endParaRPr lang="nb-NO" dirty="0"/>
          </a:p>
        </p:txBody>
      </p:sp>
      <p:sp>
        <p:nvSpPr>
          <p:cNvPr id="4" name="Footer Placeholder 3">
            <a:extLst>
              <a:ext uri="{FF2B5EF4-FFF2-40B4-BE49-F238E27FC236}">
                <a16:creationId xmlns:a16="http://schemas.microsoft.com/office/drawing/2014/main" id="{796F57EF-842F-427C-A670-5B7380F7117D}"/>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626A85A9-E91B-4CBD-95C6-9E7BF03BFA6A}"/>
              </a:ext>
            </a:extLst>
          </p:cNvPr>
          <p:cNvSpPr>
            <a:spLocks noGrp="1"/>
          </p:cNvSpPr>
          <p:nvPr>
            <p:ph type="sldNum" sz="quarter" idx="12"/>
          </p:nvPr>
        </p:nvSpPr>
        <p:spPr/>
        <p:txBody>
          <a:bodyPr/>
          <a:lstStyle/>
          <a:p>
            <a:fld id="{7367E312-94C6-4B49-A56B-E34D851F8FF9}" type="slidenum">
              <a:rPr lang="nb-NO" smtClean="0"/>
              <a:t>‹#›</a:t>
            </a:fld>
            <a:endParaRPr lang="nb-NO" dirty="0"/>
          </a:p>
        </p:txBody>
      </p:sp>
    </p:spTree>
    <p:extLst>
      <p:ext uri="{BB962C8B-B14F-4D97-AF65-F5344CB8AC3E}">
        <p14:creationId xmlns:p14="http://schemas.microsoft.com/office/powerpoint/2010/main" val="428053699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7BB89C52-7215-47FB-8975-6A2FFA250370}"/>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2546" name="Diapositive think-cell" r:id="rId5" imgW="532" imgH="530" progId="TCLayout.ActiveDocument.1">
                  <p:embed/>
                </p:oleObj>
              </mc:Choice>
              <mc:Fallback>
                <p:oleObj name="Diapositive think-cell" r:id="rId5" imgW="532" imgH="530" progId="TCLayout.ActiveDocument.1">
                  <p:embed/>
                  <p:pic>
                    <p:nvPicPr>
                      <p:cNvPr id="3" name="Objet 2" hidden="1">
                        <a:extLst>
                          <a:ext uri="{FF2B5EF4-FFF2-40B4-BE49-F238E27FC236}">
                            <a16:creationId xmlns:a16="http://schemas.microsoft.com/office/drawing/2014/main" id="{7BB89C52-7215-47FB-8975-6A2FFA2503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5187B2B-3878-47DA-815E-8BB73EED8EF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9" name="Espace réservé du numéro de diapositive 8">
            <a:extLst>
              <a:ext uri="{FF2B5EF4-FFF2-40B4-BE49-F238E27FC236}">
                <a16:creationId xmlns:a16="http://schemas.microsoft.com/office/drawing/2014/main" id="{117D3991-82D5-4923-813E-6007EFC65ED8}"/>
              </a:ext>
            </a:extLst>
          </p:cNvPr>
          <p:cNvSpPr>
            <a:spLocks noGrp="1"/>
          </p:cNvSpPr>
          <p:nvPr>
            <p:ph type="sldNum" sz="quarter" idx="14"/>
          </p:nvPr>
        </p:nvSpPr>
        <p:spPr>
          <a:xfrm>
            <a:off x="49557" y="6409099"/>
            <a:ext cx="360037" cy="365125"/>
          </a:xfrm>
        </p:spPr>
        <p:txBody>
          <a:bodyPr/>
          <a:lstStyle/>
          <a:p>
            <a:fld id="{D61AABEC-672F-4B68-B914-690DA978312C}" type="slidenum">
              <a:rPr lang="nb-NO" noProof="0" smtClean="0"/>
              <a:pPr/>
              <a:t>‹#›</a:t>
            </a:fld>
            <a:r>
              <a:rPr lang="nb-NO" noProof="0" dirty="0"/>
              <a:t> ‒ </a:t>
            </a:r>
          </a:p>
        </p:txBody>
      </p:sp>
      <p:sp>
        <p:nvSpPr>
          <p:cNvPr id="4" name="Titre 3">
            <a:extLst>
              <a:ext uri="{FF2B5EF4-FFF2-40B4-BE49-F238E27FC236}">
                <a16:creationId xmlns:a16="http://schemas.microsoft.com/office/drawing/2014/main" id="{8A63819D-3826-4C37-A6B2-F6BF2FA7C128}"/>
              </a:ext>
            </a:extLst>
          </p:cNvPr>
          <p:cNvSpPr>
            <a:spLocks noGrp="1"/>
          </p:cNvSpPr>
          <p:nvPr>
            <p:ph type="title" hasCustomPrompt="1"/>
          </p:nvPr>
        </p:nvSpPr>
        <p:spPr/>
        <p:txBody>
          <a:bodyPr/>
          <a:lstStyle>
            <a:lvl1pPr>
              <a:defRPr/>
            </a:lvl1pPr>
          </a:lstStyle>
          <a:p>
            <a:r>
              <a:rPr lang="nb-NO" noProof="0"/>
              <a:t>Title of the slide</a:t>
            </a:r>
          </a:p>
        </p:txBody>
      </p:sp>
      <p:sp>
        <p:nvSpPr>
          <p:cNvPr id="10" name="Cadre 9">
            <a:extLst>
              <a:ext uri="{FF2B5EF4-FFF2-40B4-BE49-F238E27FC236}">
                <a16:creationId xmlns:a16="http://schemas.microsoft.com/office/drawing/2014/main" id="{890877FE-2B52-4BAA-A5B3-3185907E4417}"/>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13" name="Text Placeholder 5">
            <a:extLst>
              <a:ext uri="{FF2B5EF4-FFF2-40B4-BE49-F238E27FC236}">
                <a16:creationId xmlns:a16="http://schemas.microsoft.com/office/drawing/2014/main" id="{AC3FB288-71BB-4BE4-BA5F-316EB2EBC053}"/>
              </a:ext>
            </a:extLst>
          </p:cNvPr>
          <p:cNvSpPr>
            <a:spLocks noGrp="1"/>
          </p:cNvSpPr>
          <p:nvPr>
            <p:ph type="body" sz="quarter" idx="15" hasCustomPrompt="1"/>
          </p:nvPr>
        </p:nvSpPr>
        <p:spPr>
          <a:xfrm>
            <a:off x="407368" y="1368596"/>
            <a:ext cx="2311063" cy="353943"/>
          </a:xfrm>
          <a:prstGeom prst="rect">
            <a:avLst/>
          </a:prstGeom>
          <a:noFill/>
        </p:spPr>
        <p:txBody>
          <a:bodyPr wrap="none" lIns="72000" rIns="72000" bIns="0">
            <a:spAutoFit/>
          </a:bodyPr>
          <a:lstStyle>
            <a:lvl1pPr marL="0" indent="0">
              <a:buNone/>
              <a:defRPr sz="2000">
                <a:solidFill>
                  <a:schemeClr val="tx2"/>
                </a:solidFill>
              </a:defRPr>
            </a:lvl1pPr>
          </a:lstStyle>
          <a:p>
            <a:pPr lvl="0"/>
            <a:r>
              <a:rPr lang="nb-NO" noProof="0"/>
              <a:t>Subtitle of the slide</a:t>
            </a:r>
          </a:p>
        </p:txBody>
      </p:sp>
      <p:sp>
        <p:nvSpPr>
          <p:cNvPr id="19" name="TekstSylinder 18">
            <a:extLst>
              <a:ext uri="{FF2B5EF4-FFF2-40B4-BE49-F238E27FC236}">
                <a16:creationId xmlns:a16="http://schemas.microsoft.com/office/drawing/2014/main" id="{6475335D-06EE-4F59-AE09-C32AAF1C98E2}"/>
              </a:ext>
            </a:extLst>
          </p:cNvPr>
          <p:cNvSpPr txBox="1"/>
          <p:nvPr userDrawn="1"/>
        </p:nvSpPr>
        <p:spPr>
          <a:xfrm>
            <a:off x="10507265" y="156176"/>
            <a:ext cx="1577355" cy="523220"/>
          </a:xfrm>
          <a:prstGeom prst="rect">
            <a:avLst/>
          </a:prstGeom>
          <a:noFill/>
        </p:spPr>
        <p:txBody>
          <a:bodyPr wrap="none" rtlCol="0">
            <a:spAutoFit/>
          </a:bodyPr>
          <a:lstStyle/>
          <a:p>
            <a:pPr algn="r"/>
            <a:r>
              <a:rPr lang="nb-NO" sz="1400" dirty="0">
                <a:solidFill>
                  <a:schemeClr val="bg1">
                    <a:lumMod val="85000"/>
                  </a:schemeClr>
                </a:solidFill>
                <a:latin typeface="+mj-lt"/>
              </a:rPr>
              <a:t>Norsk Monitor</a:t>
            </a:r>
          </a:p>
          <a:p>
            <a:pPr algn="r"/>
            <a:r>
              <a:rPr lang="nb-NO" sz="1400" dirty="0">
                <a:solidFill>
                  <a:schemeClr val="bg1">
                    <a:lumMod val="85000"/>
                  </a:schemeClr>
                </a:solidFill>
                <a:latin typeface="+mj-lt"/>
              </a:rPr>
              <a:t>2020</a:t>
            </a:r>
          </a:p>
        </p:txBody>
      </p:sp>
    </p:spTree>
    <p:extLst>
      <p:ext uri="{BB962C8B-B14F-4D97-AF65-F5344CB8AC3E}">
        <p14:creationId xmlns:p14="http://schemas.microsoft.com/office/powerpoint/2010/main" val="2468266995"/>
      </p:ext>
    </p:extLst>
  </p:cSld>
  <p:clrMapOvr>
    <a:masterClrMapping/>
  </p:clrMapOvr>
  <p:extLst>
    <p:ext uri="{DCECCB84-F9BA-43D5-87BE-67443E8EF086}">
      <p15:sldGuideLst xmlns:p15="http://schemas.microsoft.com/office/powerpoint/2012/main">
        <p15:guide id="1" pos="247">
          <p15:clr>
            <a:srgbClr val="F26B43"/>
          </p15:clr>
        </p15:guide>
        <p15:guide id="2" pos="7427">
          <p15:clr>
            <a:srgbClr val="F26B43"/>
          </p15:clr>
        </p15:guide>
        <p15:guide id="3" orient="horz" pos="232">
          <p15:clr>
            <a:srgbClr val="F26B43"/>
          </p15:clr>
        </p15:guide>
        <p15:guide id="4" orient="horz" pos="600">
          <p15:clr>
            <a:srgbClr val="F26B43"/>
          </p15:clr>
        </p15:guide>
        <p15:guide id="5" orient="horz" pos="3906">
          <p15:clr>
            <a:srgbClr val="F26B43"/>
          </p15:clr>
        </p15:guide>
        <p15:guide id="6" orient="horz" pos="4156">
          <p15:clr>
            <a:srgbClr val="F26B43"/>
          </p15:clr>
        </p15:guide>
        <p15:guide id="7" pos="306">
          <p15:clr>
            <a:srgbClr val="FBAE40"/>
          </p15:clr>
        </p15:guide>
      </p15:sldGuideLst>
    </p:ext>
  </p:extLst>
</p:sldLayout>
</file>

<file path=ppt/slideLayouts/slideLayout983.xml><?xml version="1.0" encoding="utf-8"?>
<p:sldLayout xmlns:a="http://schemas.openxmlformats.org/drawingml/2006/main" xmlns:r="http://schemas.openxmlformats.org/officeDocument/2006/relationships" xmlns:p="http://schemas.openxmlformats.org/presentationml/2006/main" userDrawn="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831125"/>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3091797358"/>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userDrawn="1">
  <p:cSld name=" Title Only">
    <p:spTree>
      <p:nvGrpSpPr>
        <p:cNvPr id="1" name=""/>
        <p:cNvGrpSpPr/>
        <p:nvPr/>
      </p:nvGrpSpPr>
      <p:grpSpPr>
        <a:xfrm>
          <a:off x="0" y="0"/>
          <a:ext cx="0" cy="0"/>
          <a:chOff x="0" y="0"/>
          <a:chExt cx="0" cy="0"/>
        </a:xfrm>
      </p:grpSpPr>
      <p:sp>
        <p:nvSpPr>
          <p:cNvPr id="3" name="Title 2"/>
          <p:cNvSpPr>
            <a:spLocks noGrp="1"/>
          </p:cNvSpPr>
          <p:nvPr>
            <p:ph type="title"/>
          </p:nvPr>
        </p:nvSpPr>
        <p:spPr>
          <a:xfrm>
            <a:off x="489866" y="489745"/>
            <a:ext cx="6818745" cy="867930"/>
          </a:xfrm>
          <a:prstGeom prst="rect">
            <a:avLst/>
          </a:prstGeom>
        </p:spPr>
        <p:txBody>
          <a:bodyPr/>
          <a:lstStyle/>
          <a:p>
            <a:r>
              <a:rPr lang="en-US" dirty="0"/>
              <a:t>Click to edit Master title style</a:t>
            </a:r>
            <a:endParaRPr lang="en-GB" dirty="0"/>
          </a:p>
        </p:txBody>
      </p:sp>
    </p:spTree>
    <p:extLst>
      <p:ext uri="{BB962C8B-B14F-4D97-AF65-F5344CB8AC3E}">
        <p14:creationId xmlns:p14="http://schemas.microsoft.com/office/powerpoint/2010/main" val="3796650465"/>
      </p:ext>
    </p:extLst>
  </p:cSld>
  <p:clrMapOvr>
    <a:masterClrMapping/>
  </p:clrMapOvr>
  <p:transition>
    <p:fade/>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userDrawn="1">
  <p:cSld name="Presentation - Cover - Colour">
    <p:bg>
      <p:bgPr>
        <a:solidFill>
          <a:schemeClr val="bg2"/>
        </a:solidFill>
        <a:effectLst/>
      </p:bgPr>
    </p:bg>
    <p:spTree>
      <p:nvGrpSpPr>
        <p:cNvPr id="1" name=""/>
        <p:cNvGrpSpPr/>
        <p:nvPr/>
      </p:nvGrpSpPr>
      <p:grpSpPr>
        <a:xfrm>
          <a:off x="0" y="0"/>
          <a:ext cx="0" cy="0"/>
          <a:chOff x="0" y="0"/>
          <a:chExt cx="0" cy="0"/>
        </a:xfrm>
      </p:grpSpPr>
      <p:sp>
        <p:nvSpPr>
          <p:cNvPr id="22" name="Picture Placeholder 4">
            <a:extLst>
              <a:ext uri="{FF2B5EF4-FFF2-40B4-BE49-F238E27FC236}">
                <a16:creationId xmlns:a16="http://schemas.microsoft.com/office/drawing/2014/main" id="{1E8FE0F8-A7AF-4A8D-A267-73126E65CAC2}"/>
              </a:ext>
            </a:extLst>
          </p:cNvPr>
          <p:cNvSpPr>
            <a:spLocks noGrp="1" noChangeAspect="1"/>
          </p:cNvSpPr>
          <p:nvPr>
            <p:ph type="pic" sz="quarter" idx="11" hasCustomPrompt="1"/>
          </p:nvPr>
        </p:nvSpPr>
        <p:spPr>
          <a:xfrm>
            <a:off x="162734" y="162705"/>
            <a:ext cx="11878055" cy="6531153"/>
          </a:xfrm>
          <a:prstGeom prst="rect">
            <a:avLst/>
          </a:prstGeom>
        </p:spPr>
        <p:txBody>
          <a:bodyPr/>
          <a:lstStyle>
            <a:lvl1pPr marL="0" indent="0">
              <a:buNone/>
              <a:defRPr sz="1451" baseline="0">
                <a:solidFill>
                  <a:schemeClr val="tx1"/>
                </a:solidFill>
              </a:defRPr>
            </a:lvl1pPr>
          </a:lstStyle>
          <a:p>
            <a:r>
              <a:rPr lang="en-GB" dirty="0"/>
              <a:t>Click icon to place image (or select frame and copy/paste image into it)</a:t>
            </a:r>
          </a:p>
        </p:txBody>
      </p:sp>
      <p:sp>
        <p:nvSpPr>
          <p:cNvPr id="11" name="Rectangle 6"/>
          <p:cNvSpPr/>
          <p:nvPr userDrawn="1"/>
        </p:nvSpPr>
        <p:spPr bwMode="gray">
          <a:xfrm>
            <a:off x="0" y="5"/>
            <a:ext cx="12192000" cy="6858000"/>
          </a:xfrm>
          <a:custGeom>
            <a:avLst/>
            <a:gdLst/>
            <a:ahLst/>
            <a:cxnLst/>
            <a:rect l="l" t="t" r="r" b="b"/>
            <a:pathLst>
              <a:path w="13439775" h="7561263">
                <a:moveTo>
                  <a:pt x="180000" y="180001"/>
                </a:moveTo>
                <a:lnTo>
                  <a:pt x="180000" y="7381263"/>
                </a:lnTo>
                <a:lnTo>
                  <a:pt x="13259775" y="7381263"/>
                </a:lnTo>
                <a:lnTo>
                  <a:pt x="13259775" y="180001"/>
                </a:lnTo>
                <a:close/>
                <a:moveTo>
                  <a:pt x="0" y="0"/>
                </a:moveTo>
                <a:lnTo>
                  <a:pt x="180000" y="0"/>
                </a:lnTo>
                <a:lnTo>
                  <a:pt x="180000" y="1"/>
                </a:lnTo>
                <a:lnTo>
                  <a:pt x="13259775" y="1"/>
                </a:lnTo>
                <a:lnTo>
                  <a:pt x="13259775" y="0"/>
                </a:lnTo>
                <a:lnTo>
                  <a:pt x="13439775" y="0"/>
                </a:lnTo>
                <a:lnTo>
                  <a:pt x="13439775" y="7381263"/>
                </a:lnTo>
                <a:lnTo>
                  <a:pt x="13439775" y="7561263"/>
                </a:lnTo>
                <a:lnTo>
                  <a:pt x="13259775" y="7561263"/>
                </a:lnTo>
                <a:lnTo>
                  <a:pt x="180000" y="7561263"/>
                </a:lnTo>
                <a:lnTo>
                  <a:pt x="90001" y="7561263"/>
                </a:lnTo>
                <a:lnTo>
                  <a:pt x="0" y="75612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0607" tIns="65304" rIns="130607" bIns="65304" numCol="1" spcCol="0" rtlCol="0" fromWordArt="0" anchor="ctr" anchorCtr="0" forceAA="0" compatLnSpc="1">
            <a:prstTxWarp prst="textNoShape">
              <a:avLst/>
            </a:prstTxWarp>
            <a:noAutofit/>
          </a:bodyPr>
          <a:lstStyle/>
          <a:p>
            <a:pPr algn="ctr">
              <a:lnSpc>
                <a:spcPct val="110000"/>
              </a:lnSpc>
              <a:spcBef>
                <a:spcPts val="2176"/>
              </a:spcBef>
              <a:buClr>
                <a:schemeClr val="bg2"/>
              </a:buClr>
            </a:pPr>
            <a:endParaRPr lang="en-GB" sz="1813" dirty="0">
              <a:solidFill>
                <a:schemeClr val="bg1"/>
              </a:solidFill>
            </a:endParaRPr>
          </a:p>
        </p:txBody>
      </p:sp>
      <p:sp>
        <p:nvSpPr>
          <p:cNvPr id="3" name="Subtitle 2"/>
          <p:cNvSpPr>
            <a:spLocks noGrp="1"/>
          </p:cNvSpPr>
          <p:nvPr>
            <p:ph type="subTitle" idx="1" hasCustomPrompt="1"/>
          </p:nvPr>
        </p:nvSpPr>
        <p:spPr bwMode="gray">
          <a:xfrm>
            <a:off x="489867" y="2943718"/>
            <a:ext cx="3639651" cy="468349"/>
          </a:xfrm>
          <a:prstGeom prst="rect">
            <a:avLst/>
          </a:prstGeom>
          <a:solidFill>
            <a:srgbClr val="000000"/>
          </a:solidFill>
        </p:spPr>
        <p:txBody>
          <a:bodyPr wrap="none" lIns="0" tIns="41410" rIns="0" bIns="41410" rtlCol="0" anchor="t">
            <a:spAutoFit/>
          </a:bodyPr>
          <a:lstStyle>
            <a:lvl1pPr marL="0" indent="0">
              <a:lnSpc>
                <a:spcPts val="3047"/>
              </a:lnSpc>
              <a:spcAft>
                <a:spcPts val="0"/>
              </a:spcAft>
              <a:buNone/>
              <a:defRPr lang="en-GB" sz="2540" b="1" dirty="0" smtClean="0">
                <a:solidFill>
                  <a:schemeClr val="bg1"/>
                </a:solidFill>
                <a:latin typeface="+mj-lt"/>
              </a:defRPr>
            </a:lvl1pPr>
          </a:lstStyle>
          <a:p>
            <a:pPr lvl="0">
              <a:spcBef>
                <a:spcPct val="0"/>
              </a:spcBef>
            </a:pPr>
            <a:r>
              <a:rPr lang="en-US" dirty="0"/>
              <a:t>Click to edit subtitle</a:t>
            </a:r>
            <a:endParaRPr lang="en-GB" dirty="0"/>
          </a:p>
        </p:txBody>
      </p:sp>
      <p:sp>
        <p:nvSpPr>
          <p:cNvPr id="10" name="Text Placeholder 5"/>
          <p:cNvSpPr>
            <a:spLocks noGrp="1"/>
          </p:cNvSpPr>
          <p:nvPr>
            <p:ph type="body" sz="quarter" idx="13" hasCustomPrompt="1"/>
          </p:nvPr>
        </p:nvSpPr>
        <p:spPr>
          <a:xfrm>
            <a:off x="489865" y="2158632"/>
            <a:ext cx="3814680" cy="614142"/>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2</a:t>
            </a:r>
          </a:p>
        </p:txBody>
      </p:sp>
      <p:sp>
        <p:nvSpPr>
          <p:cNvPr id="15" name="Text Placeholder 5"/>
          <p:cNvSpPr>
            <a:spLocks noGrp="1"/>
          </p:cNvSpPr>
          <p:nvPr>
            <p:ph type="body" sz="quarter" idx="16" hasCustomPrompt="1"/>
          </p:nvPr>
        </p:nvSpPr>
        <p:spPr>
          <a:xfrm>
            <a:off x="489865" y="1482702"/>
            <a:ext cx="3814680" cy="614142"/>
          </a:xfrm>
          <a:prstGeom prst="rect">
            <a:avLst/>
          </a:prstGeom>
          <a:solidFill>
            <a:schemeClr val="accent3"/>
          </a:solidFill>
        </p:spPr>
        <p:txBody>
          <a:bodyPr wrap="none" lIns="72000" tIns="0" rIns="72000" bIns="0" rtlCol="0" anchor="ctr">
            <a:spAutoFit/>
          </a:bodyPr>
          <a:lstStyle>
            <a:lvl1pPr marL="0" indent="0" algn="l">
              <a:lnSpc>
                <a:spcPct val="100000"/>
              </a:lnSpc>
              <a:buFontTx/>
              <a:buNone/>
              <a:defRPr lang="en-US" sz="3991" b="0" cap="all" baseline="0" dirty="0" smtClean="0">
                <a:solidFill>
                  <a:schemeClr val="bg1"/>
                </a:solidFill>
                <a:latin typeface="+mj-lt"/>
              </a:defRPr>
            </a:lvl1pPr>
            <a:lvl2pPr>
              <a:defRPr lang="en-US" dirty="0" smtClean="0"/>
            </a:lvl2pPr>
            <a:lvl3pPr>
              <a:defRPr lang="en-US" dirty="0" smtClean="0"/>
            </a:lvl3pPr>
            <a:lvl4pPr>
              <a:defRPr lang="en-US" dirty="0" smtClean="0"/>
            </a:lvl4pPr>
            <a:lvl5pPr>
              <a:defRPr lang="en-GB" dirty="0"/>
            </a:lvl5pPr>
          </a:lstStyle>
          <a:p>
            <a:pPr lvl="0">
              <a:spcBef>
                <a:spcPct val="0"/>
              </a:spcBef>
              <a:buNone/>
            </a:pPr>
            <a:r>
              <a:rPr lang="en-US" dirty="0"/>
              <a:t>Title line 1</a:t>
            </a:r>
          </a:p>
        </p:txBody>
      </p:sp>
      <p:sp>
        <p:nvSpPr>
          <p:cNvPr id="13" name="TextBox 12"/>
          <p:cNvSpPr txBox="1"/>
          <p:nvPr userDrawn="1"/>
        </p:nvSpPr>
        <p:spPr>
          <a:xfrm>
            <a:off x="11663052" y="6711425"/>
            <a:ext cx="386521" cy="127343"/>
          </a:xfrm>
          <a:prstGeom prst="rect">
            <a:avLst/>
          </a:prstGeom>
          <a:noFill/>
        </p:spPr>
        <p:txBody>
          <a:bodyPr wrap="square" lIns="0" tIns="0" rIns="0" bIns="0" rtlCol="0">
            <a:spAutoFit/>
          </a:bodyPr>
          <a:lstStyle/>
          <a:p>
            <a:pPr algn="r">
              <a:lnSpc>
                <a:spcPct val="110000"/>
              </a:lnSpc>
              <a:spcBef>
                <a:spcPts val="2503"/>
              </a:spcBef>
              <a:buClr>
                <a:schemeClr val="bg2"/>
              </a:buClr>
            </a:pPr>
            <a:fld id="{08492756-E806-4604-9C5F-A6997CE6540C}" type="slidenum">
              <a:rPr lang="en-GB" sz="816" smtClean="0">
                <a:solidFill>
                  <a:schemeClr val="tx1"/>
                </a:solidFill>
                <a:latin typeface="Segoe UI Light" panose="020B0502040204020203" pitchFamily="34" charset="0"/>
              </a:rPr>
              <a:pPr algn="r">
                <a:lnSpc>
                  <a:spcPct val="110000"/>
                </a:lnSpc>
                <a:spcBef>
                  <a:spcPts val="2503"/>
                </a:spcBef>
                <a:buClr>
                  <a:schemeClr val="bg2"/>
                </a:buClr>
              </a:pPr>
              <a:t>‹#›</a:t>
            </a:fld>
            <a:endParaRPr lang="en-GB" sz="816" dirty="0">
              <a:solidFill>
                <a:schemeClr val="tx1"/>
              </a:solidFill>
              <a:latin typeface="Segoe UI Light" panose="020B0502040204020203" pitchFamily="34" charset="0"/>
            </a:endParaRPr>
          </a:p>
        </p:txBody>
      </p:sp>
      <p:pic>
        <p:nvPicPr>
          <p:cNvPr id="14" name="Picture 13"/>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89573" y="6032000"/>
            <a:ext cx="445939" cy="359168"/>
          </a:xfrm>
          <a:prstGeom prst="rect">
            <a:avLst/>
          </a:prstGeom>
        </p:spPr>
      </p:pic>
      <p:sp>
        <p:nvSpPr>
          <p:cNvPr id="12" name="TextBox 11">
            <a:extLst>
              <a:ext uri="{FF2B5EF4-FFF2-40B4-BE49-F238E27FC236}">
                <a16:creationId xmlns:a16="http://schemas.microsoft.com/office/drawing/2014/main" id="{057674F0-7228-463A-B456-020DAFFCD045}"/>
              </a:ext>
            </a:extLst>
          </p:cNvPr>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pic>
        <p:nvPicPr>
          <p:cNvPr id="20" name="Picture 19" descr="IPSOS_GAMECHANGERS_blue.png">
            <a:extLst>
              <a:ext uri="{FF2B5EF4-FFF2-40B4-BE49-F238E27FC236}">
                <a16:creationId xmlns:a16="http://schemas.microsoft.com/office/drawing/2014/main" id="{A65C61B2-9B4F-4093-ADA2-55F9FB1747C2}"/>
              </a:ext>
            </a:extLst>
          </p:cNvPr>
          <p:cNvPicPr>
            <a:picLocks noChangeAspect="1"/>
          </p:cNvPicPr>
          <p:nvPr userDrawn="1"/>
        </p:nvPicPr>
        <p:blipFill rotWithShape="1">
          <a:blip r:embed="rId3" cstate="print">
            <a:biLevel thresh="25000"/>
            <a:extLst>
              <a:ext uri="{28A0092B-C50C-407E-A947-70E740481C1C}">
                <a14:useLocalDpi xmlns:a14="http://schemas.microsoft.com/office/drawing/2010/main" val="0"/>
              </a:ext>
            </a:extLst>
          </a:blip>
          <a:srcRect t="14610" r="22774"/>
          <a:stretch/>
        </p:blipFill>
        <p:spPr>
          <a:xfrm>
            <a:off x="1003084" y="6127877"/>
            <a:ext cx="1452017" cy="291592"/>
          </a:xfrm>
          <a:prstGeom prst="rect">
            <a:avLst/>
          </a:prstGeom>
        </p:spPr>
      </p:pic>
      <p:sp>
        <p:nvSpPr>
          <p:cNvPr id="21" name="Footer Placeholder 10">
            <a:extLst>
              <a:ext uri="{FF2B5EF4-FFF2-40B4-BE49-F238E27FC236}">
                <a16:creationId xmlns:a16="http://schemas.microsoft.com/office/drawing/2014/main" id="{C24BEF5F-45E8-49DC-AB15-06D38B4843D3}"/>
              </a:ext>
            </a:extLst>
          </p:cNvPr>
          <p:cNvSpPr txBox="1">
            <a:spLocks/>
          </p:cNvSpPr>
          <p:nvPr userDrawn="1"/>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prstClr val="white"/>
                </a:solidFill>
                <a:latin typeface="Segoe UI"/>
              </a:rPr>
              <a:t>© 2018 Ipsos.  All rights reserved. Contains Ipsos' Confidential and Proprietary information and may not be disclosed or reproduced without the prior written consent of Ipsos</a:t>
            </a:r>
            <a:r>
              <a:rPr lang="en-US" sz="816" dirty="0">
                <a:solidFill>
                  <a:prstClr val="white"/>
                </a:solidFill>
                <a:latin typeface="Segoe UI"/>
              </a:rPr>
              <a:t>.</a:t>
            </a:r>
          </a:p>
        </p:txBody>
      </p:sp>
    </p:spTree>
    <p:extLst>
      <p:ext uri="{BB962C8B-B14F-4D97-AF65-F5344CB8AC3E}">
        <p14:creationId xmlns:p14="http://schemas.microsoft.com/office/powerpoint/2010/main" val="3631128108"/>
      </p:ext>
    </p:extLst>
  </p:cSld>
  <p:clrMapOvr>
    <a:masterClrMapping/>
  </p:clrMapOvr>
  <p:transition>
    <p:fade/>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userDrawn="1">
  <p:cSld name="3_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2000" y="815054"/>
            <a:ext cx="5641072" cy="369397"/>
          </a:xfrm>
        </p:spPr>
        <p:txBody>
          <a:bodyPr anchor="t"/>
          <a:lstStyle>
            <a:lvl1pPr>
              <a:defRPr sz="2667" b="1" cap="none" baseline="0"/>
            </a:lvl1pPr>
          </a:lstStyle>
          <a:p>
            <a:r>
              <a:rPr lang="en-US" dirty="0"/>
              <a:t>Click to add emphasis part of title</a:t>
            </a:r>
          </a:p>
        </p:txBody>
      </p:sp>
      <p:sp>
        <p:nvSpPr>
          <p:cNvPr id="8" name="Text Placeholder 7"/>
          <p:cNvSpPr>
            <a:spLocks noGrp="1"/>
          </p:cNvSpPr>
          <p:nvPr>
            <p:ph type="body" sz="quarter" idx="13" hasCustomPrompt="1"/>
          </p:nvPr>
        </p:nvSpPr>
        <p:spPr>
          <a:xfrm>
            <a:off x="312001" y="331098"/>
            <a:ext cx="8957556" cy="590215"/>
          </a:xfrm>
        </p:spPr>
        <p:txBody>
          <a:bodyPr anchor="b">
            <a:noAutofit/>
          </a:bodyPr>
          <a:lstStyle>
            <a:lvl1pPr marL="116414" indent="0">
              <a:buNone/>
              <a:defRPr sz="2533" b="0" cap="all" baseline="0">
                <a:solidFill>
                  <a:schemeClr val="bg1">
                    <a:lumMod val="50000"/>
                  </a:schemeClr>
                </a:solidFill>
              </a:defRPr>
            </a:lvl1pPr>
          </a:lstStyle>
          <a:p>
            <a:pPr lvl="0"/>
            <a:r>
              <a:rPr lang="en-US" dirty="0"/>
              <a:t>CLICK TO ADD TAG LINE OR BEGINNING OF TITLE</a:t>
            </a:r>
            <a:endParaRPr lang="en-GB" dirty="0"/>
          </a:p>
        </p:txBody>
      </p:sp>
    </p:spTree>
    <p:extLst>
      <p:ext uri="{BB962C8B-B14F-4D97-AF65-F5344CB8AC3E}">
        <p14:creationId xmlns:p14="http://schemas.microsoft.com/office/powerpoint/2010/main" val="220864686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E03E893C-6741-453F-AB83-3BF7E47452D4}"/>
              </a:ext>
            </a:extLst>
          </p:cNvPr>
          <p:cNvGraphicFramePr>
            <a:graphicFrameLocks noChangeAspect="1"/>
          </p:cNvGraphicFramePr>
          <p:nvPr userDrawn="1">
            <p:custDataLst>
              <p:tags r:id="rId2"/>
            </p:custDataLst>
            <p:extLst>
              <p:ext uri="{D42A27DB-BD31-4B8C-83A1-F6EECF244321}">
                <p14:modId xmlns:p14="http://schemas.microsoft.com/office/powerpoint/2010/main" val="41175161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459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E03E893C-6741-453F-AB83-3BF7E47452D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4607D74-F512-4FC3-A30B-919D76C6342E}"/>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9" name="Forme libre : forme 28">
            <a:extLst>
              <a:ext uri="{FF2B5EF4-FFF2-40B4-BE49-F238E27FC236}">
                <a16:creationId xmlns:a16="http://schemas.microsoft.com/office/drawing/2014/main" id="{7F299C1D-1251-47CF-8DC0-0B896E12FCE0}"/>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sp>
        <p:nvSpPr>
          <p:cNvPr id="31" name="Forme libre : forme 30">
            <a:extLst>
              <a:ext uri="{FF2B5EF4-FFF2-40B4-BE49-F238E27FC236}">
                <a16:creationId xmlns:a16="http://schemas.microsoft.com/office/drawing/2014/main" id="{C687F725-9BAA-4FDE-BF5B-B39EF6EA033C}"/>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p>
        </p:txBody>
      </p:sp>
      <p:cxnSp>
        <p:nvCxnSpPr>
          <p:cNvPr id="17" name="Connecteur droit 16">
            <a:extLst>
              <a:ext uri="{FF2B5EF4-FFF2-40B4-BE49-F238E27FC236}">
                <a16:creationId xmlns:a16="http://schemas.microsoft.com/office/drawing/2014/main" id="{79935D5E-B7ED-4F9D-A894-6B0811A25EEF}"/>
              </a:ext>
            </a:extLst>
          </p:cNvPr>
          <p:cNvCxnSpPr>
            <a:cxnSpLocks/>
          </p:cNvCxnSpPr>
          <p:nvPr userDrawn="1"/>
        </p:nvCxnSpPr>
        <p:spPr>
          <a:xfrm>
            <a:off x="571500" y="3933056"/>
            <a:ext cx="6639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itre 1">
            <a:extLst>
              <a:ext uri="{FF2B5EF4-FFF2-40B4-BE49-F238E27FC236}">
                <a16:creationId xmlns:a16="http://schemas.microsoft.com/office/drawing/2014/main" id="{0720AE2E-312C-4683-8989-D798355BADAA}"/>
              </a:ext>
            </a:extLst>
          </p:cNvPr>
          <p:cNvSpPr>
            <a:spLocks noGrp="1"/>
          </p:cNvSpPr>
          <p:nvPr>
            <p:ph type="ctrTitle" hasCustomPrompt="1"/>
          </p:nvPr>
        </p:nvSpPr>
        <p:spPr>
          <a:xfrm>
            <a:off x="459207" y="521852"/>
            <a:ext cx="7551997" cy="2475348"/>
          </a:xfrm>
        </p:spPr>
        <p:txBody>
          <a:bodyPr lIns="72000" anchor="t">
            <a:norm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a:t>tittel</a:t>
            </a:r>
          </a:p>
        </p:txBody>
      </p:sp>
      <p:sp>
        <p:nvSpPr>
          <p:cNvPr id="24" name="Sous-titre 2">
            <a:extLst>
              <a:ext uri="{FF2B5EF4-FFF2-40B4-BE49-F238E27FC236}">
                <a16:creationId xmlns:a16="http://schemas.microsoft.com/office/drawing/2014/main" id="{65680EBE-7995-4156-B622-28E72E20628F}"/>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a:t>Undertittel</a:t>
            </a:r>
          </a:p>
        </p:txBody>
      </p:sp>
      <p:pic>
        <p:nvPicPr>
          <p:cNvPr id="33" name="Image 32" descr="Une image contenant objet&#10;&#10;Description générée automatiquement">
            <a:extLst>
              <a:ext uri="{FF2B5EF4-FFF2-40B4-BE49-F238E27FC236}">
                <a16:creationId xmlns:a16="http://schemas.microsoft.com/office/drawing/2014/main" id="{EDBF095C-490F-455B-8877-BE70651A9100}"/>
              </a:ext>
            </a:extLst>
          </p:cNvPr>
          <p:cNvPicPr>
            <a:picLocks noChangeAspect="1"/>
          </p:cNvPicPr>
          <p:nvPr userDrawn="1"/>
        </p:nvPicPr>
        <p:blipFill rotWithShape="1">
          <a:blip r:embed="rId7">
            <a:biLevel thresh="25000"/>
            <a:extLst>
              <a:ext uri="{28A0092B-C50C-407E-A947-70E740481C1C}">
                <a14:useLocalDpi xmlns:a14="http://schemas.microsoft.com/office/drawing/2010/main" val="0"/>
              </a:ext>
            </a:extLst>
          </a:blip>
          <a:srcRect r="23242"/>
          <a:stretch/>
        </p:blipFill>
        <p:spPr>
          <a:xfrm>
            <a:off x="7680176" y="5467579"/>
            <a:ext cx="2802864" cy="649976"/>
          </a:xfrm>
          <a:prstGeom prst="rect">
            <a:avLst/>
          </a:prstGeom>
        </p:spPr>
      </p:pic>
      <p:sp>
        <p:nvSpPr>
          <p:cNvPr id="15" name="Espace réservé de la date 3">
            <a:extLst>
              <a:ext uri="{FF2B5EF4-FFF2-40B4-BE49-F238E27FC236}">
                <a16:creationId xmlns:a16="http://schemas.microsoft.com/office/drawing/2014/main" id="{40509EFD-4C7C-4D04-B91B-72E1A430F01B}"/>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16" name="Espace réservé du texte 8">
            <a:extLst>
              <a:ext uri="{FF2B5EF4-FFF2-40B4-BE49-F238E27FC236}">
                <a16:creationId xmlns:a16="http://schemas.microsoft.com/office/drawing/2014/main" id="{E6E47F53-A22F-4C3B-A907-D28F75530F2B}"/>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a:t>Ditt navn</a:t>
            </a:r>
          </a:p>
        </p:txBody>
      </p:sp>
      <p:pic>
        <p:nvPicPr>
          <p:cNvPr id="14" name="Graphique 12">
            <a:extLst>
              <a:ext uri="{FF2B5EF4-FFF2-40B4-BE49-F238E27FC236}">
                <a16:creationId xmlns:a16="http://schemas.microsoft.com/office/drawing/2014/main" id="{EDC392AE-DD2C-4A4A-B7EE-4301D02F1617}"/>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3" name="Cadre 12">
            <a:extLst>
              <a:ext uri="{FF2B5EF4-FFF2-40B4-BE49-F238E27FC236}">
                <a16:creationId xmlns:a16="http://schemas.microsoft.com/office/drawing/2014/main" id="{22590B82-793B-46ED-8C13-DFD24AADC3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167390199"/>
      </p:ext>
    </p:extLst>
  </p:cSld>
  <p:clrMapOvr>
    <a:masterClrMapping/>
  </p:clrMapOvr>
  <p:extLst>
    <p:ext uri="{DCECCB84-F9BA-43D5-87BE-67443E8EF086}">
      <p15:sldGuideLst xmlns:p15="http://schemas.microsoft.com/office/powerpoint/2012/main">
        <p15:guide id="1" orient="horz" pos="329">
          <p15:clr>
            <a:srgbClr val="F26B43"/>
          </p15:clr>
        </p15:guide>
        <p15:guide id="2" orient="horz" pos="1886">
          <p15:clr>
            <a:srgbClr val="F26B43"/>
          </p15:clr>
        </p15:guide>
        <p15:guide id="4" orient="horz" pos="3317">
          <p15:clr>
            <a:srgbClr val="F26B43"/>
          </p15:clr>
        </p15:guide>
        <p15:guide id="5" orient="horz" pos="3917">
          <p15:clr>
            <a:srgbClr val="F26B43"/>
          </p15:clr>
        </p15:guide>
        <p15:guide id="6" pos="288">
          <p15:clr>
            <a:srgbClr val="F26B43"/>
          </p15:clr>
        </p15:guide>
        <p15:guide id="7" pos="357">
          <p15:clr>
            <a:srgbClr val="A4A3A4"/>
          </p15:clr>
        </p15:guide>
      </p15:sldGuideLst>
    </p:ext>
  </p:extLst>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5CF9A8CD-44E6-43DE-97D8-919ABD05CE10}"/>
              </a:ext>
            </a:extLst>
          </p:cNvPr>
          <p:cNvGraphicFramePr>
            <a:graphicFrameLocks noChangeAspect="1"/>
          </p:cNvGraphicFramePr>
          <p:nvPr userDrawn="1">
            <p:custDataLst>
              <p:tags r:id="rId2"/>
            </p:custDataLst>
            <p:extLst>
              <p:ext uri="{D42A27DB-BD31-4B8C-83A1-F6EECF244321}">
                <p14:modId xmlns:p14="http://schemas.microsoft.com/office/powerpoint/2010/main" val="378609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5618" name="Diapositive think-cell" r:id="rId5" imgW="532" imgH="530" progId="TCLayout.ActiveDocument.1">
                  <p:embed/>
                </p:oleObj>
              </mc:Choice>
              <mc:Fallback>
                <p:oleObj name="Diapositive think-cell" r:id="rId5" imgW="532" imgH="530" progId="TCLayout.ActiveDocument.1">
                  <p:embed/>
                  <p:pic>
                    <p:nvPicPr>
                      <p:cNvPr id="4" name="Objet 3" hidden="1">
                        <a:extLst>
                          <a:ext uri="{FF2B5EF4-FFF2-40B4-BE49-F238E27FC236}">
                            <a16:creationId xmlns:a16="http://schemas.microsoft.com/office/drawing/2014/main" id="{5CF9A8CD-44E6-43DE-97D8-919ABD05CE1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C1DD757-038C-457E-9D36-3DDC777DAD6B}"/>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3" name="Content Placeholder 2">
            <a:extLst>
              <a:ext uri="{FF2B5EF4-FFF2-40B4-BE49-F238E27FC236}">
                <a16:creationId xmlns:a16="http://schemas.microsoft.com/office/drawing/2014/main" id="{1703231E-4063-4D72-A4F3-5BF19050C303}"/>
              </a:ext>
            </a:extLst>
          </p:cNvPr>
          <p:cNvSpPr>
            <a:spLocks noGrp="1"/>
          </p:cNvSpPr>
          <p:nvPr>
            <p:ph idx="1"/>
          </p:nvPr>
        </p:nvSpPr>
        <p:spPr>
          <a:xfrm>
            <a:off x="404786" y="1808820"/>
            <a:ext cx="7584906" cy="3868080"/>
          </a:xfrm>
          <a:prstGeom prst="rect">
            <a:avLst/>
          </a:prstGeom>
        </p:spPr>
        <p:txBody>
          <a:bodyPr>
            <a:noAutofit/>
          </a:bodyPr>
          <a:lstStyle>
            <a:lvl1pPr>
              <a:spcBef>
                <a:spcPts val="1800"/>
              </a:spcBef>
              <a:defRPr sz="1600">
                <a:solidFill>
                  <a:schemeClr val="tx1"/>
                </a:solidFill>
              </a:defRPr>
            </a:lvl1pPr>
            <a:lvl2pPr>
              <a:defRPr sz="1600">
                <a:solidFill>
                  <a:schemeClr val="tx1"/>
                </a:solidFill>
              </a:defRPr>
            </a:lvl2pPr>
            <a:lvl3pPr>
              <a:defRPr sz="1400">
                <a:solidFill>
                  <a:schemeClr val="tx1"/>
                </a:solidFill>
              </a:defRPr>
            </a:lvl3pPr>
            <a:lvl4pPr>
              <a:defRPr>
                <a:solidFill>
                  <a:schemeClr val="bg2"/>
                </a:solidFill>
              </a:defRPr>
            </a:lvl4pPr>
            <a:lvl5pPr>
              <a:defRPr>
                <a:solidFill>
                  <a:schemeClr val="bg2"/>
                </a:solidFill>
              </a:defRPr>
            </a:lvl5pPr>
          </a:lstStyle>
          <a:p>
            <a:pPr lvl="0"/>
            <a:r>
              <a:rPr lang="en-US" noProof="0"/>
              <a:t>Click to edit Master text styles</a:t>
            </a:r>
          </a:p>
        </p:txBody>
      </p:sp>
      <p:sp>
        <p:nvSpPr>
          <p:cNvPr id="6" name="Text Placeholder 5">
            <a:extLst>
              <a:ext uri="{FF2B5EF4-FFF2-40B4-BE49-F238E27FC236}">
                <a16:creationId xmlns:a16="http://schemas.microsoft.com/office/drawing/2014/main" id="{77735C07-2264-401E-9223-98C1CA429B7F}"/>
              </a:ext>
            </a:extLst>
          </p:cNvPr>
          <p:cNvSpPr>
            <a:spLocks noGrp="1"/>
          </p:cNvSpPr>
          <p:nvPr>
            <p:ph type="body" sz="quarter" idx="15"/>
          </p:nvPr>
        </p:nvSpPr>
        <p:spPr>
          <a:xfrm>
            <a:off x="404786" y="1357678"/>
            <a:ext cx="2090814" cy="353943"/>
          </a:xfrm>
          <a:prstGeom prst="rect">
            <a:avLst/>
          </a:prstGeom>
          <a:noFill/>
        </p:spPr>
        <p:txBody>
          <a:bodyPr wrap="square" lIns="72000" rIns="72000" bIns="0">
            <a:spAutoFit/>
          </a:bodyPr>
          <a:lstStyle>
            <a:lvl1pPr marL="0" indent="0">
              <a:buNone/>
              <a:defRPr sz="2000">
                <a:solidFill>
                  <a:schemeClr val="tx2"/>
                </a:solidFill>
              </a:defRPr>
            </a:lvl1pPr>
          </a:lstStyle>
          <a:p>
            <a:pPr lvl="0"/>
            <a:r>
              <a:rPr lang="en-US" noProof="0"/>
              <a:t>Click to edit Master text styles</a:t>
            </a:r>
          </a:p>
        </p:txBody>
      </p:sp>
      <p:sp>
        <p:nvSpPr>
          <p:cNvPr id="10" name="Text Placeholder 8">
            <a:extLst>
              <a:ext uri="{FF2B5EF4-FFF2-40B4-BE49-F238E27FC236}">
                <a16:creationId xmlns:a16="http://schemas.microsoft.com/office/drawing/2014/main" id="{A72C4E26-BE79-4277-9CB6-37B313081844}"/>
              </a:ext>
            </a:extLst>
          </p:cNvPr>
          <p:cNvSpPr>
            <a:spLocks noGrp="1"/>
          </p:cNvSpPr>
          <p:nvPr>
            <p:ph type="body" sz="quarter" idx="17" hasCustomPrompt="1"/>
          </p:nvPr>
        </p:nvSpPr>
        <p:spPr>
          <a:xfrm>
            <a:off x="404786" y="5914632"/>
            <a:ext cx="11463417" cy="215444"/>
          </a:xfrm>
          <a:prstGeom prst="rect">
            <a:avLst/>
          </a:prstGeom>
        </p:spPr>
        <p:txBody>
          <a:bodyPr wrap="square" lIns="72000" anchor="b">
            <a:spAutoFit/>
          </a:bodyPr>
          <a:lstStyle>
            <a:lvl1pPr marL="0" indent="0">
              <a:buNone/>
              <a:defRPr sz="800" b="0" i="1">
                <a:solidFill>
                  <a:schemeClr val="bg1">
                    <a:lumMod val="50000"/>
                  </a:schemeClr>
                </a:solidFill>
              </a:defRPr>
            </a:lvl1pPr>
            <a:lvl2pPr marL="133350" indent="0">
              <a:buNone/>
              <a:defRPr/>
            </a:lvl2pPr>
            <a:lvl3pPr marL="542925" indent="0">
              <a:buNone/>
              <a:defRPr/>
            </a:lvl3pPr>
            <a:lvl4pPr marL="758825" indent="0">
              <a:buNone/>
              <a:defRPr/>
            </a:lvl4pPr>
            <a:lvl5pPr marL="1033463" indent="0">
              <a:buNone/>
              <a:defRPr/>
            </a:lvl5pPr>
          </a:lstStyle>
          <a:p>
            <a:pPr lvl="0"/>
            <a:r>
              <a:rPr lang="nb-NO" noProof="0"/>
              <a:t>Sources:</a:t>
            </a:r>
          </a:p>
        </p:txBody>
      </p:sp>
      <p:sp>
        <p:nvSpPr>
          <p:cNvPr id="7" name="Espace réservé du numéro de diapositive 6">
            <a:extLst>
              <a:ext uri="{FF2B5EF4-FFF2-40B4-BE49-F238E27FC236}">
                <a16:creationId xmlns:a16="http://schemas.microsoft.com/office/drawing/2014/main" id="{6426E006-4F5B-402C-916F-29E383EE0863}"/>
              </a:ext>
            </a:extLst>
          </p:cNvPr>
          <p:cNvSpPr>
            <a:spLocks noGrp="1"/>
          </p:cNvSpPr>
          <p:nvPr>
            <p:ph type="sldNum" sz="quarter" idx="18"/>
          </p:nvPr>
        </p:nvSpPr>
        <p:spPr/>
        <p:txBody>
          <a:bodyPr/>
          <a:lstStyle/>
          <a:p>
            <a:fld id="{D61AABEC-672F-4B68-B914-690DA978312C}" type="slidenum">
              <a:rPr lang="nb-NO" noProof="0" smtClean="0"/>
              <a:pPr/>
              <a:t>‹#›</a:t>
            </a:fld>
            <a:r>
              <a:rPr lang="nb-NO" noProof="0" dirty="0"/>
              <a:t> ‒ </a:t>
            </a:r>
          </a:p>
        </p:txBody>
      </p:sp>
      <p:sp>
        <p:nvSpPr>
          <p:cNvPr id="8" name="Titre 7">
            <a:extLst>
              <a:ext uri="{FF2B5EF4-FFF2-40B4-BE49-F238E27FC236}">
                <a16:creationId xmlns:a16="http://schemas.microsoft.com/office/drawing/2014/main" id="{E05915BF-F664-49DE-8489-CADDC55CA228}"/>
              </a:ext>
            </a:extLst>
          </p:cNvPr>
          <p:cNvSpPr>
            <a:spLocks noGrp="1"/>
          </p:cNvSpPr>
          <p:nvPr>
            <p:ph type="title"/>
          </p:nvPr>
        </p:nvSpPr>
        <p:spPr/>
        <p:txBody>
          <a:bodyPr/>
          <a:lstStyle>
            <a:lvl1pPr>
              <a:defRPr/>
            </a:lvl1pPr>
          </a:lstStyle>
          <a:p>
            <a:r>
              <a:rPr lang="en-US" noProof="0"/>
              <a:t>Click to edit Master title style</a:t>
            </a:r>
            <a:endParaRPr lang="nb-NO" noProof="0" dirty="0"/>
          </a:p>
        </p:txBody>
      </p:sp>
      <p:sp>
        <p:nvSpPr>
          <p:cNvPr id="9" name="Cadre 8">
            <a:extLst>
              <a:ext uri="{FF2B5EF4-FFF2-40B4-BE49-F238E27FC236}">
                <a16:creationId xmlns:a16="http://schemas.microsoft.com/office/drawing/2014/main" id="{2F76EB0B-D792-435A-A672-36B46B20BA9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051606383"/>
      </p:ext>
    </p:extLst>
  </p:cSld>
  <p:clrMapOvr>
    <a:masterClrMapping/>
  </p:clrMapOvr>
  <p:extLst>
    <p:ext uri="{DCECCB84-F9BA-43D5-87BE-67443E8EF086}">
      <p15:sldGuideLst xmlns:p15="http://schemas.microsoft.com/office/powerpoint/2012/main">
        <p15:guide id="1" pos="248">
          <p15:clr>
            <a:srgbClr val="F26B43"/>
          </p15:clr>
        </p15:guide>
        <p15:guide id="2" pos="7425">
          <p15:clr>
            <a:srgbClr val="F26B43"/>
          </p15:clr>
        </p15:guide>
        <p15:guide id="3" orient="horz" pos="232">
          <p15:clr>
            <a:srgbClr val="F26B43"/>
          </p15:clr>
        </p15:guide>
        <p15:guide id="5" orient="horz" pos="1136">
          <p15:clr>
            <a:srgbClr val="F26B43"/>
          </p15:clr>
        </p15:guide>
        <p15:guide id="6" orient="horz" pos="3584">
          <p15:clr>
            <a:srgbClr val="F26B43"/>
          </p15:clr>
        </p15:guide>
        <p15:guide id="7" orient="horz" pos="3906">
          <p15:clr>
            <a:srgbClr val="F26B43"/>
          </p15:clr>
        </p15:guide>
        <p15:guide id="8" orient="horz" pos="4156">
          <p15:clr>
            <a:srgbClr val="F26B43"/>
          </p15:clr>
        </p15:guide>
        <p15:guide id="9" pos="306">
          <p15:clr>
            <a:srgbClr val="A4A3A4"/>
          </p15:clr>
        </p15:guide>
      </p15:sldGuideLst>
    </p:ext>
  </p:extLst>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preserve="1" userDrawn="1">
  <p:cSld name="Cover_2">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3309618-CC75-4177-8883-1C656B8EF5F0}"/>
              </a:ext>
            </a:extLst>
          </p:cNvPr>
          <p:cNvSpPr/>
          <p:nvPr userDrawn="1"/>
        </p:nvSpPr>
        <p:spPr>
          <a:xfrm>
            <a:off x="119336" y="116632"/>
            <a:ext cx="11953328" cy="6624736"/>
          </a:xfrm>
          <a:prstGeom prst="rect">
            <a:avLst/>
          </a:prstGeom>
          <a:gradFill flip="none" rotWithShape="1">
            <a:gsLst>
              <a:gs pos="100000">
                <a:schemeClr val="tx1">
                  <a:alpha val="0"/>
                </a:schemeClr>
              </a:gs>
              <a:gs pos="1000">
                <a:srgbClr val="131313">
                  <a:alpha val="55000"/>
                </a:srgbClr>
              </a:gs>
              <a:gs pos="38000">
                <a:schemeClr val="tx1">
                  <a:lumMod val="85000"/>
                  <a:lumOff val="15000"/>
                  <a:alpha val="16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dirty="0"/>
          </a:p>
        </p:txBody>
      </p:sp>
      <p:graphicFrame>
        <p:nvGraphicFramePr>
          <p:cNvPr id="5" name="Objet 4" hidden="1">
            <a:extLst>
              <a:ext uri="{FF2B5EF4-FFF2-40B4-BE49-F238E27FC236}">
                <a16:creationId xmlns:a16="http://schemas.microsoft.com/office/drawing/2014/main" id="{075C7A91-CC93-4B69-84A3-D6E6299E1C1C}"/>
              </a:ext>
            </a:extLst>
          </p:cNvPr>
          <p:cNvGraphicFramePr>
            <a:graphicFrameLocks noChangeAspect="1"/>
          </p:cNvGraphicFramePr>
          <p:nvPr userDrawn="1">
            <p:custDataLst>
              <p:tags r:id="rId2"/>
            </p:custDataLst>
            <p:extLst>
              <p:ext uri="{D42A27DB-BD31-4B8C-83A1-F6EECF244321}">
                <p14:modId xmlns:p14="http://schemas.microsoft.com/office/powerpoint/2010/main" val="1543528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6642" name="Diapositive think-cell" r:id="rId6" imgW="532" imgH="530" progId="TCLayout.ActiveDocument.1">
                  <p:embed/>
                </p:oleObj>
              </mc:Choice>
              <mc:Fallback>
                <p:oleObj name="Diapositive think-cell" r:id="rId6" imgW="532" imgH="530" progId="TCLayout.ActiveDocument.1">
                  <p:embed/>
                  <p:pic>
                    <p:nvPicPr>
                      <p:cNvPr id="5" name="Objet 4" hidden="1">
                        <a:extLst>
                          <a:ext uri="{FF2B5EF4-FFF2-40B4-BE49-F238E27FC236}">
                            <a16:creationId xmlns:a16="http://schemas.microsoft.com/office/drawing/2014/main" id="{075C7A91-CC93-4B69-84A3-D6E6299E1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455627D-8E54-4A37-802B-8C427B3EB1B5}"/>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3" name="Forme libre : forme 22">
            <a:extLst>
              <a:ext uri="{FF2B5EF4-FFF2-40B4-BE49-F238E27FC236}">
                <a16:creationId xmlns:a16="http://schemas.microsoft.com/office/drawing/2014/main" id="{66AEBE2B-012F-42BB-A823-995DB0D71DD2}"/>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21" name="Forme libre : forme 20">
            <a:extLst>
              <a:ext uri="{FF2B5EF4-FFF2-40B4-BE49-F238E27FC236}">
                <a16:creationId xmlns:a16="http://schemas.microsoft.com/office/drawing/2014/main" id="{534AE452-7F08-4FA5-B95D-44688A32E41E}"/>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b-NO" noProof="0" dirty="0"/>
          </a:p>
        </p:txBody>
      </p:sp>
      <p:sp>
        <p:nvSpPr>
          <p:cNvPr id="13" name="Sous-titre 2">
            <a:extLst>
              <a:ext uri="{FF2B5EF4-FFF2-40B4-BE49-F238E27FC236}">
                <a16:creationId xmlns:a16="http://schemas.microsoft.com/office/drawing/2014/main" id="{E9CCE011-2916-434D-A5D2-7A96A56EDFB2}"/>
              </a:ext>
            </a:extLst>
          </p:cNvPr>
          <p:cNvSpPr>
            <a:spLocks noGrp="1"/>
          </p:cNvSpPr>
          <p:nvPr>
            <p:ph type="subTitle" idx="1" hasCustomPrompt="1"/>
          </p:nvPr>
        </p:nvSpPr>
        <p:spPr>
          <a:xfrm>
            <a:off x="459131" y="3001503"/>
            <a:ext cx="7551997" cy="461665"/>
          </a:xfrm>
          <a:prstGeom prst="rect">
            <a:avLst/>
          </a:prstGeom>
        </p:spPr>
        <p:txBody>
          <a:bodyPr wrap="square" lIns="108000" rIns="180000">
            <a:spAutoFit/>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noProof="0" dirty="0"/>
              <a:t>Undertittel</a:t>
            </a:r>
          </a:p>
        </p:txBody>
      </p:sp>
      <p:sp>
        <p:nvSpPr>
          <p:cNvPr id="19" name="Espace réservé de la date 3">
            <a:extLst>
              <a:ext uri="{FF2B5EF4-FFF2-40B4-BE49-F238E27FC236}">
                <a16:creationId xmlns:a16="http://schemas.microsoft.com/office/drawing/2014/main" id="{11CD5301-9586-45EF-BD7D-6FD0A6A5B078}"/>
              </a:ext>
            </a:extLst>
          </p:cNvPr>
          <p:cNvSpPr>
            <a:spLocks noGrp="1"/>
          </p:cNvSpPr>
          <p:nvPr>
            <p:ph type="dt" sz="half" idx="10"/>
          </p:nvPr>
        </p:nvSpPr>
        <p:spPr>
          <a:xfrm>
            <a:off x="459132" y="4402897"/>
            <a:ext cx="1484794" cy="215444"/>
          </a:xfrm>
          <a:prstGeom prst="rect">
            <a:avLst/>
          </a:prstGeom>
        </p:spPr>
        <p:txBody>
          <a:bodyPr wrap="none" lIns="108000" tIns="0" rIns="180000" bIns="0">
            <a:spAutoFit/>
          </a:bodyPr>
          <a:lstStyle>
            <a:lvl1pPr>
              <a:defRPr sz="1400">
                <a:solidFill>
                  <a:schemeClr val="bg1"/>
                </a:solidFill>
              </a:defRPr>
            </a:lvl1pPr>
          </a:lstStyle>
          <a:p>
            <a:fld id="{BC882573-CF8D-477B-8EF6-9CF97BBEDB1A}" type="datetime3">
              <a:rPr lang="nb-NO" noProof="0" smtClean="0"/>
              <a:t>2020.09.01</a:t>
            </a:fld>
            <a:endParaRPr lang="nb-NO" noProof="0" dirty="0"/>
          </a:p>
        </p:txBody>
      </p:sp>
      <p:sp>
        <p:nvSpPr>
          <p:cNvPr id="24" name="Titre 1">
            <a:extLst>
              <a:ext uri="{FF2B5EF4-FFF2-40B4-BE49-F238E27FC236}">
                <a16:creationId xmlns:a16="http://schemas.microsoft.com/office/drawing/2014/main" id="{282677E1-E7D7-461C-9F6D-B1708372F571}"/>
              </a:ext>
            </a:extLst>
          </p:cNvPr>
          <p:cNvSpPr>
            <a:spLocks noGrp="1"/>
          </p:cNvSpPr>
          <p:nvPr>
            <p:ph type="ctrTitle" hasCustomPrompt="1"/>
          </p:nvPr>
        </p:nvSpPr>
        <p:spPr>
          <a:xfrm>
            <a:off x="459207" y="521852"/>
            <a:ext cx="7551997" cy="2475348"/>
          </a:xfrm>
        </p:spPr>
        <p:txBody>
          <a:bodyPr lIns="72000" anchor="t">
            <a:noAutofit/>
          </a:bodyPr>
          <a:lstStyle>
            <a:lvl1pPr algn="l">
              <a:lnSpc>
                <a:spcPct val="80000"/>
              </a:lnSpc>
              <a:defRPr sz="6000" b="1" cap="all" spc="-200" baseline="0">
                <a:solidFill>
                  <a:schemeClr val="bg1"/>
                </a:solidFill>
                <a:latin typeface="Arial Black" panose="020B0A04020102020204" pitchFamily="34" charset="0"/>
              </a:defRPr>
            </a:lvl1pPr>
          </a:lstStyle>
          <a:p>
            <a:r>
              <a:rPr lang="nb-NO" noProof="0" dirty="0"/>
              <a:t>Tittel </a:t>
            </a:r>
          </a:p>
        </p:txBody>
      </p:sp>
      <p:sp>
        <p:nvSpPr>
          <p:cNvPr id="26" name="Espace réservé du texte 8">
            <a:extLst>
              <a:ext uri="{FF2B5EF4-FFF2-40B4-BE49-F238E27FC236}">
                <a16:creationId xmlns:a16="http://schemas.microsoft.com/office/drawing/2014/main" id="{0BD763C4-0BC2-41C5-BDBA-5850D945CFF6}"/>
              </a:ext>
            </a:extLst>
          </p:cNvPr>
          <p:cNvSpPr>
            <a:spLocks noGrp="1"/>
          </p:cNvSpPr>
          <p:nvPr>
            <p:ph type="body" sz="quarter" idx="12" hasCustomPrompt="1"/>
          </p:nvPr>
        </p:nvSpPr>
        <p:spPr>
          <a:xfrm>
            <a:off x="459132" y="4014515"/>
            <a:ext cx="1120550" cy="400110"/>
          </a:xfrm>
          <a:prstGeom prst="rect">
            <a:avLst/>
          </a:prstGeom>
        </p:spPr>
        <p:txBody>
          <a:bodyPr wrap="none" lIns="108000">
            <a:spAutoFit/>
          </a:bodyPr>
          <a:lstStyle>
            <a:lvl1pPr marL="0" indent="0">
              <a:buNone/>
              <a:defRPr sz="2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b-NO" noProof="0" dirty="0"/>
              <a:t>Ditt navn</a:t>
            </a:r>
          </a:p>
        </p:txBody>
      </p:sp>
      <p:pic>
        <p:nvPicPr>
          <p:cNvPr id="14" name="Graphique 12">
            <a:extLst>
              <a:ext uri="{FF2B5EF4-FFF2-40B4-BE49-F238E27FC236}">
                <a16:creationId xmlns:a16="http://schemas.microsoft.com/office/drawing/2014/main" id="{33FF114A-8E2E-4078-8447-E6672F2878CC}"/>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15" name="Cadre 14">
            <a:extLst>
              <a:ext uri="{FF2B5EF4-FFF2-40B4-BE49-F238E27FC236}">
                <a16:creationId xmlns:a16="http://schemas.microsoft.com/office/drawing/2014/main" id="{FBAD0157-C8A9-43A3-BB2C-AE46F0750E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60133097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29">
          <p15:clr>
            <a:srgbClr val="F26B43"/>
          </p15:clr>
        </p15:guide>
        <p15:guide id="4" orient="horz" pos="1888">
          <p15:clr>
            <a:srgbClr val="F26B43"/>
          </p15:clr>
        </p15:guide>
        <p15:guide id="5" orient="horz" pos="3317">
          <p15:clr>
            <a:srgbClr val="F26B43"/>
          </p15:clr>
        </p15:guide>
        <p15:guide id="6" orient="horz" pos="3929">
          <p15:clr>
            <a:srgbClr val="F26B43"/>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2861"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95038733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preserve="1" userDrawn="1">
  <p:cSld name="Summary">
    <p:bg>
      <p:bgPr>
        <a:solidFill>
          <a:schemeClr val="bg2"/>
        </a:solidFill>
        <a:effectLst/>
      </p:bgPr>
    </p:bg>
    <p:spTree>
      <p:nvGrpSpPr>
        <p:cNvPr id="1" name=""/>
        <p:cNvGrpSpPr/>
        <p:nvPr/>
      </p:nvGrpSpPr>
      <p:grpSpPr>
        <a:xfrm>
          <a:off x="0" y="0"/>
          <a:ext cx="0" cy="0"/>
          <a:chOff x="0" y="0"/>
          <a:chExt cx="0" cy="0"/>
        </a:xfrm>
      </p:grpSpPr>
      <p:graphicFrame>
        <p:nvGraphicFramePr>
          <p:cNvPr id="4" name="Objet 3" hidden="1">
            <a:extLst>
              <a:ext uri="{FF2B5EF4-FFF2-40B4-BE49-F238E27FC236}">
                <a16:creationId xmlns:a16="http://schemas.microsoft.com/office/drawing/2014/main" id="{7CED06AF-D77F-40B5-AC37-133B89CE02D4}"/>
              </a:ext>
            </a:extLst>
          </p:cNvPr>
          <p:cNvGraphicFramePr>
            <a:graphicFrameLocks noChangeAspect="1"/>
          </p:cNvGraphicFramePr>
          <p:nvPr userDrawn="1">
            <p:custDataLst>
              <p:tags r:id="rId2"/>
            </p:custDataLst>
            <p:extLst>
              <p:ext uri="{D42A27DB-BD31-4B8C-83A1-F6EECF244321}">
                <p14:modId xmlns:p14="http://schemas.microsoft.com/office/powerpoint/2010/main" val="7499612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7666" name="Diapositive think-cell" r:id="rId4" imgW="532" imgH="530" progId="TCLayout.ActiveDocument.1">
                  <p:embed/>
                </p:oleObj>
              </mc:Choice>
              <mc:Fallback>
                <p:oleObj name="Diapositive think-cell" r:id="rId4" imgW="532" imgH="530" progId="TCLayout.ActiveDocument.1">
                  <p:embed/>
                  <p:pic>
                    <p:nvPicPr>
                      <p:cNvPr id="4" name="Objet 3" hidden="1">
                        <a:extLst>
                          <a:ext uri="{FF2B5EF4-FFF2-40B4-BE49-F238E27FC236}">
                            <a16:creationId xmlns:a16="http://schemas.microsoft.com/office/drawing/2014/main" id="{7CED06AF-D77F-40B5-AC37-133B89CE02D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F68F1563-018F-44B3-B1BA-431C2F106E20}"/>
              </a:ext>
            </a:extLst>
          </p:cNvPr>
          <p:cNvSpPr>
            <a:spLocks noGrp="1"/>
          </p:cNvSpPr>
          <p:nvPr>
            <p:ph type="title" hasCustomPrompt="1"/>
          </p:nvPr>
        </p:nvSpPr>
        <p:spPr>
          <a:xfrm>
            <a:off x="459207" y="425366"/>
            <a:ext cx="7551996" cy="923330"/>
          </a:xfrm>
        </p:spPr>
        <p:txBody>
          <a:bodyPr lIns="72000" anchor="b">
            <a:spAutoFit/>
          </a:bodyPr>
          <a:lstStyle>
            <a:lvl1pPr>
              <a:defRPr sz="6000" spc="-200" baseline="0">
                <a:solidFill>
                  <a:schemeClr val="bg1"/>
                </a:solidFill>
              </a:defRPr>
            </a:lvl1pPr>
          </a:lstStyle>
          <a:p>
            <a:r>
              <a:rPr lang="en-GB" dirty="0"/>
              <a:t>Agenda/</a:t>
            </a:r>
            <a:r>
              <a:rPr lang="en-GB" dirty="0" err="1"/>
              <a:t>innhold</a:t>
            </a:r>
            <a:endParaRPr lang="en-GB" dirty="0"/>
          </a:p>
        </p:txBody>
      </p:sp>
      <p:sp>
        <p:nvSpPr>
          <p:cNvPr id="9" name="Espace réservé du texte 8">
            <a:extLst>
              <a:ext uri="{FF2B5EF4-FFF2-40B4-BE49-F238E27FC236}">
                <a16:creationId xmlns:a16="http://schemas.microsoft.com/office/drawing/2014/main" id="{A137A81A-F5D3-4438-B99F-AC1EABFB6631}"/>
              </a:ext>
            </a:extLst>
          </p:cNvPr>
          <p:cNvSpPr>
            <a:spLocks noGrp="1"/>
          </p:cNvSpPr>
          <p:nvPr>
            <p:ph type="body" sz="quarter" idx="13" hasCustomPrompt="1"/>
          </p:nvPr>
        </p:nvSpPr>
        <p:spPr>
          <a:xfrm>
            <a:off x="464988" y="1649866"/>
            <a:ext cx="7546216" cy="661720"/>
          </a:xfrm>
          <a:prstGeom prst="rect">
            <a:avLst/>
          </a:prstGeom>
        </p:spPr>
        <p:txBody>
          <a:bodyPr wrap="square" lIns="108000" rIns="180000">
            <a:spAutoFit/>
          </a:bodyPr>
          <a:lstStyle>
            <a:lvl1pPr marL="450850" indent="-450850">
              <a:lnSpc>
                <a:spcPct val="100000"/>
              </a:lnSpc>
              <a:spcBef>
                <a:spcPts val="1800"/>
              </a:spcBef>
              <a:buSzPct val="100000"/>
              <a:buFont typeface="+mj-lt"/>
              <a:buAutoNum type="arabicPeriod"/>
              <a:defRPr sz="1600">
                <a:solidFill>
                  <a:schemeClr val="bg1"/>
                </a:solidFill>
                <a:latin typeface="+mn-lt"/>
              </a:defRPr>
            </a:lvl1pPr>
            <a:lvl2pPr marL="447675" indent="-314325">
              <a:lnSpc>
                <a:spcPct val="100000"/>
              </a:lnSpc>
              <a:buFont typeface="Arial" panose="020B0604020202020204" pitchFamily="34" charset="0"/>
              <a:buChar char=" "/>
              <a:defRPr sz="1600">
                <a:solidFill>
                  <a:schemeClr val="bg1"/>
                </a:solidFill>
              </a:defRPr>
            </a:lvl2pPr>
            <a:lvl3pPr marL="542925" indent="0">
              <a:buNone/>
              <a:defRPr>
                <a:solidFill>
                  <a:schemeClr val="bg1"/>
                </a:solidFill>
              </a:defRPr>
            </a:lvl3pPr>
            <a:lvl4pPr>
              <a:defRPr>
                <a:solidFill>
                  <a:schemeClr val="bg1"/>
                </a:solidFill>
              </a:defRPr>
            </a:lvl4pPr>
            <a:lvl5pPr>
              <a:defRPr>
                <a:solidFill>
                  <a:schemeClr val="bg1"/>
                </a:solidFill>
              </a:defRPr>
            </a:lvl5pPr>
          </a:lstStyle>
          <a:p>
            <a:pPr lvl="0"/>
            <a:r>
              <a:rPr lang="en-GB" dirty="0"/>
              <a:t>Your text here</a:t>
            </a:r>
          </a:p>
          <a:p>
            <a:pPr lvl="1"/>
            <a:r>
              <a:rPr lang="en-GB" dirty="0"/>
              <a:t>Text level 2</a:t>
            </a:r>
          </a:p>
        </p:txBody>
      </p:sp>
      <p:pic>
        <p:nvPicPr>
          <p:cNvPr id="10" name="Graphique 8">
            <a:extLst>
              <a:ext uri="{FF2B5EF4-FFF2-40B4-BE49-F238E27FC236}">
                <a16:creationId xmlns:a16="http://schemas.microsoft.com/office/drawing/2014/main" id="{9A9743B7-8D0B-4F4B-900B-FE6932488C3C}"/>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3" name="Espace réservé du numéro de diapositive 2">
            <a:extLst>
              <a:ext uri="{FF2B5EF4-FFF2-40B4-BE49-F238E27FC236}">
                <a16:creationId xmlns:a16="http://schemas.microsoft.com/office/drawing/2014/main" id="{0DC99564-1E2A-412E-A628-7BCE8232D5EA}"/>
              </a:ext>
            </a:extLst>
          </p:cNvPr>
          <p:cNvSpPr>
            <a:spLocks noGrp="1"/>
          </p:cNvSpPr>
          <p:nvPr>
            <p:ph type="sldNum" sz="quarter" idx="14"/>
          </p:nvPr>
        </p:nvSpPr>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2" name="Espace réservé du pied de page 4">
            <a:extLst>
              <a:ext uri="{FF2B5EF4-FFF2-40B4-BE49-F238E27FC236}">
                <a16:creationId xmlns:a16="http://schemas.microsoft.com/office/drawing/2014/main" id="{26F3B280-A751-4795-8CA3-6E2A172C029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1" name="Cadre 10">
            <a:extLst>
              <a:ext uri="{FF2B5EF4-FFF2-40B4-BE49-F238E27FC236}">
                <a16:creationId xmlns:a16="http://schemas.microsoft.com/office/drawing/2014/main" id="{6F646978-984E-4505-9B5C-9086DFEE204C}"/>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8091683"/>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preserve="1" userDrawn="1">
  <p:cSld name="Chapter_1">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9151559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869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6" name="Graphique 8">
            <a:extLst>
              <a:ext uri="{FF2B5EF4-FFF2-40B4-BE49-F238E27FC236}">
                <a16:creationId xmlns:a16="http://schemas.microsoft.com/office/drawing/2014/main" id="{E4759D16-3C68-46E4-914B-85AEC88CBD33}"/>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7" name="Espace réservé du numéro de diapositive 2">
            <a:extLst>
              <a:ext uri="{FF2B5EF4-FFF2-40B4-BE49-F238E27FC236}">
                <a16:creationId xmlns:a16="http://schemas.microsoft.com/office/drawing/2014/main" id="{3DEA2039-7C0C-4137-BC63-7489537E8A7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8" name="Espace réservé du pied de page 4">
            <a:extLst>
              <a:ext uri="{FF2B5EF4-FFF2-40B4-BE49-F238E27FC236}">
                <a16:creationId xmlns:a16="http://schemas.microsoft.com/office/drawing/2014/main" id="{6F0D60AE-1577-4008-9F3D-2335AB963E1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20" name="Cadre 19">
            <a:extLst>
              <a:ext uri="{FF2B5EF4-FFF2-40B4-BE49-F238E27FC236}">
                <a16:creationId xmlns:a16="http://schemas.microsoft.com/office/drawing/2014/main" id="{907E0E55-DA25-4581-B98C-62CD55A16F5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64287964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Chapter_2">
    <p:bg>
      <p:bgPr>
        <a:solidFill>
          <a:schemeClr val="bg1"/>
        </a:solidFill>
        <a:effectLst/>
      </p:bgPr>
    </p:bg>
    <p:spTree>
      <p:nvGrpSpPr>
        <p:cNvPr id="1" name=""/>
        <p:cNvGrpSpPr/>
        <p:nvPr/>
      </p:nvGrpSpPr>
      <p:grpSpPr>
        <a:xfrm>
          <a:off x="0" y="0"/>
          <a:ext cx="0" cy="0"/>
          <a:chOff x="0" y="0"/>
          <a:chExt cx="0" cy="0"/>
        </a:xfrm>
      </p:grpSpPr>
      <p:graphicFrame>
        <p:nvGraphicFramePr>
          <p:cNvPr id="7" name="Objet 6" hidden="1">
            <a:extLst>
              <a:ext uri="{FF2B5EF4-FFF2-40B4-BE49-F238E27FC236}">
                <a16:creationId xmlns:a16="http://schemas.microsoft.com/office/drawing/2014/main" id="{56B4929C-8011-4179-8CDE-3FB8CD201206}"/>
              </a:ext>
            </a:extLst>
          </p:cNvPr>
          <p:cNvGraphicFramePr>
            <a:graphicFrameLocks noChangeAspect="1"/>
          </p:cNvGraphicFramePr>
          <p:nvPr userDrawn="1">
            <p:custDataLst>
              <p:tags r:id="rId2"/>
            </p:custDataLst>
            <p:extLst>
              <p:ext uri="{D42A27DB-BD31-4B8C-83A1-F6EECF244321}">
                <p14:modId xmlns:p14="http://schemas.microsoft.com/office/powerpoint/2010/main" val="30433796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9714" name="Diapositive think-cell" r:id="rId5" imgW="532" imgH="530" progId="TCLayout.ActiveDocument.1">
                  <p:embed/>
                </p:oleObj>
              </mc:Choice>
              <mc:Fallback>
                <p:oleObj name="Diapositive think-cell" r:id="rId5" imgW="532" imgH="530" progId="TCLayout.ActiveDocument.1">
                  <p:embed/>
                  <p:pic>
                    <p:nvPicPr>
                      <p:cNvPr id="7" name="Objet 6" hidden="1">
                        <a:extLst>
                          <a:ext uri="{FF2B5EF4-FFF2-40B4-BE49-F238E27FC236}">
                            <a16:creationId xmlns:a16="http://schemas.microsoft.com/office/drawing/2014/main" id="{56B4929C-8011-4179-8CDE-3FB8CD2012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070C4FA2-C5EC-49E1-8C35-04867997158C}"/>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3" name="Espace réservé du texte 2">
            <a:extLst>
              <a:ext uri="{FF2B5EF4-FFF2-40B4-BE49-F238E27FC236}">
                <a16:creationId xmlns:a16="http://schemas.microsoft.com/office/drawing/2014/main" id="{35825EF1-A063-4BA8-A114-9FEFB36C88BB}"/>
              </a:ext>
            </a:extLst>
          </p:cNvPr>
          <p:cNvSpPr>
            <a:spLocks noGrp="1"/>
          </p:cNvSpPr>
          <p:nvPr>
            <p:ph type="body" idx="1" hasCustomPrompt="1"/>
          </p:nvPr>
        </p:nvSpPr>
        <p:spPr>
          <a:xfrm>
            <a:off x="459207" y="2816932"/>
            <a:ext cx="7551996" cy="461665"/>
          </a:xfrm>
          <a:prstGeom prst="rect">
            <a:avLst/>
          </a:prstGeom>
        </p:spPr>
        <p:txBody>
          <a:bodyPr lIns="108000" rIns="180000">
            <a:spAutoFit/>
          </a:bodyPr>
          <a:lstStyle>
            <a:lvl1pPr marL="0" indent="0">
              <a:buNone/>
              <a:defRPr sz="2400" b="1">
                <a:solidFill>
                  <a:schemeClr val="bg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sp>
        <p:nvSpPr>
          <p:cNvPr id="12" name="Text Placeholder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blipFill>
                  <a:blip r:embed="rId7"/>
                  <a:stretch>
                    <a:fillRect/>
                  </a:stretch>
                </a:blipFill>
              </a:defRPr>
            </a:lvl1pPr>
          </a:lstStyle>
          <a:p>
            <a:pPr lvl="0"/>
            <a:r>
              <a:rPr lang="en-GB" dirty="0"/>
              <a:t>0</a:t>
            </a:r>
          </a:p>
        </p:txBody>
      </p:sp>
      <p:sp>
        <p:nvSpPr>
          <p:cNvPr id="11" name="Title 1">
            <a:extLst>
              <a:ext uri="{FF2B5EF4-FFF2-40B4-BE49-F238E27FC236}">
                <a16:creationId xmlns:a16="http://schemas.microsoft.com/office/drawing/2014/main" id="{6C15C0FE-1109-48F3-B89A-6248AC1CCB74}"/>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2"/>
                </a:solidFill>
                <a:latin typeface="+mj-lt"/>
              </a:defRPr>
            </a:lvl1pPr>
          </a:lstStyle>
          <a:p>
            <a:r>
              <a:rPr lang="en-GB" dirty="0"/>
              <a:t>Title of the chapter</a:t>
            </a:r>
          </a:p>
        </p:txBody>
      </p:sp>
      <p:sp>
        <p:nvSpPr>
          <p:cNvPr id="2" name="Espace réservé du numéro de diapositive 1">
            <a:extLst>
              <a:ext uri="{FF2B5EF4-FFF2-40B4-BE49-F238E27FC236}">
                <a16:creationId xmlns:a16="http://schemas.microsoft.com/office/drawing/2014/main" id="{CC92D6CF-FE8C-42F7-BBBC-FC11531533BE}"/>
              </a:ext>
            </a:extLst>
          </p:cNvPr>
          <p:cNvSpPr>
            <a:spLocks noGrp="1"/>
          </p:cNvSpPr>
          <p:nvPr>
            <p:ph type="sldNum" sz="quarter" idx="14"/>
          </p:nvPr>
        </p:nvSpPr>
        <p:spPr/>
        <p:txBody>
          <a:bodyPr/>
          <a:lstStyle/>
          <a:p>
            <a:fld id="{D61AABEC-672F-4B68-B914-690DA978312C}" type="slidenum">
              <a:rPr lang="en-GB" smtClean="0"/>
              <a:pPr/>
              <a:t>‹#›</a:t>
            </a:fld>
            <a:r>
              <a:rPr lang="en-GB" dirty="0"/>
              <a:t> ‒ </a:t>
            </a:r>
          </a:p>
        </p:txBody>
      </p:sp>
      <p:sp>
        <p:nvSpPr>
          <p:cNvPr id="8" name="Cadre 7">
            <a:extLst>
              <a:ext uri="{FF2B5EF4-FFF2-40B4-BE49-F238E27FC236}">
                <a16:creationId xmlns:a16="http://schemas.microsoft.com/office/drawing/2014/main" id="{A42C5E95-BCE9-407E-AE64-73EA646B2B4F}"/>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98558526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preserve="1" userDrawn="1">
  <p:cSld name="Chapter_3">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3" name="Objet 2" hidden="1">
            <a:extLst>
              <a:ext uri="{FF2B5EF4-FFF2-40B4-BE49-F238E27FC236}">
                <a16:creationId xmlns:a16="http://schemas.microsoft.com/office/drawing/2014/main" id="{0FC6D31B-8418-47E2-BEC8-4C4D884AEE25}"/>
              </a:ext>
            </a:extLst>
          </p:cNvPr>
          <p:cNvGraphicFramePr>
            <a:graphicFrameLocks noChangeAspect="1"/>
          </p:cNvGraphicFramePr>
          <p:nvPr userDrawn="1">
            <p:custDataLst>
              <p:tags r:id="rId2"/>
            </p:custDataLst>
            <p:extLst>
              <p:ext uri="{D42A27DB-BD31-4B8C-83A1-F6EECF244321}">
                <p14:modId xmlns:p14="http://schemas.microsoft.com/office/powerpoint/2010/main" val="35094702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0738" name="Diapositive think-cell" r:id="rId6" imgW="532" imgH="530" progId="TCLayout.ActiveDocument.1">
                  <p:embed/>
                </p:oleObj>
              </mc:Choice>
              <mc:Fallback>
                <p:oleObj name="Diapositive think-cell" r:id="rId6" imgW="532" imgH="530" progId="TCLayout.ActiveDocument.1">
                  <p:embed/>
                  <p:pic>
                    <p:nvPicPr>
                      <p:cNvPr id="3" name="Objet 2" hidden="1">
                        <a:extLst>
                          <a:ext uri="{FF2B5EF4-FFF2-40B4-BE49-F238E27FC236}">
                            <a16:creationId xmlns:a16="http://schemas.microsoft.com/office/drawing/2014/main" id="{0FC6D31B-8418-47E2-BEC8-4C4D884AEE2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BFC7BE2-5BD4-49F5-A3FC-FE37C1AC9667}"/>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8" name="Title 1">
            <a:extLst>
              <a:ext uri="{FF2B5EF4-FFF2-40B4-BE49-F238E27FC236}">
                <a16:creationId xmlns:a16="http://schemas.microsoft.com/office/drawing/2014/main" id="{A7CC7BB1-2504-412F-9361-BB77A4C0663B}"/>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C8046952-CF6F-4606-B04F-66EE0742EF9E}"/>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0" name="Graphique 8">
            <a:extLst>
              <a:ext uri="{FF2B5EF4-FFF2-40B4-BE49-F238E27FC236}">
                <a16:creationId xmlns:a16="http://schemas.microsoft.com/office/drawing/2014/main" id="{12566D07-C10F-4149-9D24-43409582809E}"/>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1" name="Espace réservé du numéro de diapositive 2">
            <a:extLst>
              <a:ext uri="{FF2B5EF4-FFF2-40B4-BE49-F238E27FC236}">
                <a16:creationId xmlns:a16="http://schemas.microsoft.com/office/drawing/2014/main" id="{DA7B4581-DBF3-4675-85A2-573E4F1A22C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4" name="Espace réservé du pied de page 4">
            <a:extLst>
              <a:ext uri="{FF2B5EF4-FFF2-40B4-BE49-F238E27FC236}">
                <a16:creationId xmlns:a16="http://schemas.microsoft.com/office/drawing/2014/main" id="{9E7FCC28-2779-438A-83C5-F5B120BFA1BE}"/>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5" name="Cadre 14">
            <a:extLst>
              <a:ext uri="{FF2B5EF4-FFF2-40B4-BE49-F238E27FC236}">
                <a16:creationId xmlns:a16="http://schemas.microsoft.com/office/drawing/2014/main" id="{02F159B8-5F8C-452A-BB13-84E84CEAF42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646127089"/>
      </p:ext>
    </p:extLst>
  </p:cSld>
  <p:clrMapOvr>
    <a:masterClrMapping/>
  </p:clrMapOvr>
  <p:extLst>
    <p:ext uri="{DCECCB84-F9BA-43D5-87BE-67443E8EF086}">
      <p15:sldGuideLst xmlns:p15="http://schemas.microsoft.com/office/powerpoint/2012/main">
        <p15:guide id="1" orient="horz" pos="4156">
          <p15:clr>
            <a:srgbClr val="F26B43"/>
          </p15:clr>
        </p15:guide>
        <p15:guide id="2" orient="horz" pos="3906">
          <p15:clr>
            <a:srgbClr val="F26B43"/>
          </p15:clr>
        </p15:guide>
        <p15:guide id="3" pos="288">
          <p15:clr>
            <a:srgbClr val="F26B43"/>
          </p15:clr>
        </p15:guide>
        <p15:guide id="4" pos="360">
          <p15:clr>
            <a:srgbClr val="A4A3A4"/>
          </p15:clr>
        </p15:guide>
      </p15:sldGuideLst>
    </p:ext>
  </p:extLst>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preserve="1" userDrawn="1">
  <p:cSld name="Visual in b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09EBE8-0C7E-4ABF-B776-8E09915DB959}"/>
              </a:ext>
            </a:extLst>
          </p:cNvPr>
          <p:cNvSpPr/>
          <p:nvPr userDrawn="1"/>
        </p:nvSpPr>
        <p:spPr>
          <a:xfrm>
            <a:off x="1930" y="2101"/>
            <a:ext cx="11998725" cy="6852677"/>
          </a:xfrm>
          <a:prstGeom prst="rect">
            <a:avLst/>
          </a:prstGeom>
          <a:gradFill flip="none" rotWithShape="1">
            <a:gsLst>
              <a:gs pos="0">
                <a:schemeClr val="tx1">
                  <a:alpha val="56000"/>
                </a:schemeClr>
              </a:gs>
              <a:gs pos="67000">
                <a:srgbClr val="000000">
                  <a:alpha val="0"/>
                </a:srgb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Forme libre : forme 12">
            <a:extLst>
              <a:ext uri="{FF2B5EF4-FFF2-40B4-BE49-F238E27FC236}">
                <a16:creationId xmlns:a16="http://schemas.microsoft.com/office/drawing/2014/main" id="{63F05E0D-3D04-4017-9808-762862E50409}"/>
              </a:ext>
            </a:extLst>
          </p:cNvPr>
          <p:cNvSpPr/>
          <p:nvPr userDrawn="1"/>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4" name="Forme libre : forme 13">
            <a:extLst>
              <a:ext uri="{FF2B5EF4-FFF2-40B4-BE49-F238E27FC236}">
                <a16:creationId xmlns:a16="http://schemas.microsoft.com/office/drawing/2014/main" id="{FD65DF1D-0D1A-471B-8283-644A0E829D66}"/>
              </a:ext>
            </a:extLst>
          </p:cNvPr>
          <p:cNvSpPr/>
          <p:nvPr userDrawn="1"/>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pic>
        <p:nvPicPr>
          <p:cNvPr id="10" name="Graphique 8">
            <a:extLst>
              <a:ext uri="{FF2B5EF4-FFF2-40B4-BE49-F238E27FC236}">
                <a16:creationId xmlns:a16="http://schemas.microsoft.com/office/drawing/2014/main" id="{55CF31FB-0777-4002-8B91-D7D76860398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12" name="Espace réservé du numéro de diapositive 2">
            <a:extLst>
              <a:ext uri="{FF2B5EF4-FFF2-40B4-BE49-F238E27FC236}">
                <a16:creationId xmlns:a16="http://schemas.microsoft.com/office/drawing/2014/main" id="{5E6B0BDD-2859-4F0A-A7E1-A44BEFADC163}"/>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15" name="Espace réservé du pied de page 4">
            <a:extLst>
              <a:ext uri="{FF2B5EF4-FFF2-40B4-BE49-F238E27FC236}">
                <a16:creationId xmlns:a16="http://schemas.microsoft.com/office/drawing/2014/main" id="{F5A26E8D-D486-4A59-828C-BE9E51CDB5D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3" name="Titre 2">
            <a:extLst>
              <a:ext uri="{FF2B5EF4-FFF2-40B4-BE49-F238E27FC236}">
                <a16:creationId xmlns:a16="http://schemas.microsoft.com/office/drawing/2014/main" id="{6838E746-8C0D-4144-AC8E-FA9CF117C223}"/>
              </a:ext>
            </a:extLst>
          </p:cNvPr>
          <p:cNvSpPr>
            <a:spLocks noGrp="1"/>
          </p:cNvSpPr>
          <p:nvPr>
            <p:ph type="title" hasCustomPrompt="1"/>
          </p:nvPr>
        </p:nvSpPr>
        <p:spPr/>
        <p:txBody>
          <a:bodyPr/>
          <a:lstStyle>
            <a:lvl1pPr>
              <a:defRPr>
                <a:solidFill>
                  <a:schemeClr val="bg1"/>
                </a:solidFill>
              </a:defRPr>
            </a:lvl1pPr>
          </a:lstStyle>
          <a:p>
            <a:r>
              <a:rPr lang="fr-FR" dirty="0" err="1"/>
              <a:t>Title</a:t>
            </a:r>
            <a:r>
              <a:rPr lang="fr-FR" dirty="0"/>
              <a:t>/</a:t>
            </a:r>
            <a:r>
              <a:rPr lang="fr-FR" dirty="0" err="1"/>
              <a:t>text</a:t>
            </a:r>
            <a:r>
              <a:rPr lang="fr-FR" dirty="0"/>
              <a:t> of the slide</a:t>
            </a:r>
          </a:p>
        </p:txBody>
      </p:sp>
      <p:sp>
        <p:nvSpPr>
          <p:cNvPr id="17" name="Cadre 16">
            <a:extLst>
              <a:ext uri="{FF2B5EF4-FFF2-40B4-BE49-F238E27FC236}">
                <a16:creationId xmlns:a16="http://schemas.microsoft.com/office/drawing/2014/main" id="{AA4E60BF-8266-4954-89D7-E523061AB5A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152992605"/>
      </p:ext>
    </p:extLst>
  </p:cSld>
  <p:clrMapOvr>
    <a:masterClrMapping/>
  </p:clrMapOvr>
  <p:extLst>
    <p:ext uri="{DCECCB84-F9BA-43D5-87BE-67443E8EF086}">
      <p15:sldGuideLst xmlns:p15="http://schemas.microsoft.com/office/powerpoint/2012/main">
        <p15:guide id="1" pos="248">
          <p15:clr>
            <a:srgbClr val="F26B43"/>
          </p15:clr>
        </p15:guide>
        <p15:guide id="2" pos="306">
          <p15:clr>
            <a:srgbClr val="A4A3A4"/>
          </p15:clr>
        </p15:guide>
      </p15:sldGuideLst>
    </p:ext>
  </p:extLst>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preserve="1" userDrawn="1">
  <p:cSld name="1_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1762"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22" name="Espace réservé du texte 11">
            <a:extLst>
              <a:ext uri="{FF2B5EF4-FFF2-40B4-BE49-F238E27FC236}">
                <a16:creationId xmlns:a16="http://schemas.microsoft.com/office/drawing/2014/main" id="{33D4A3F2-F359-4910-A404-46BF044E4AF2}"/>
              </a:ext>
            </a:extLst>
          </p:cNvPr>
          <p:cNvSpPr>
            <a:spLocks noGrp="1"/>
          </p:cNvSpPr>
          <p:nvPr>
            <p:ph type="body" sz="quarter" idx="13" hasCustomPrompt="1"/>
          </p:nvPr>
        </p:nvSpPr>
        <p:spPr>
          <a:xfrm>
            <a:off x="544392" y="463036"/>
            <a:ext cx="1570943" cy="1446550"/>
          </a:xfrm>
          <a:prstGeom prst="rect">
            <a:avLst/>
          </a:prstGeom>
        </p:spPr>
        <p:txBody>
          <a:bodyPr wrap="none">
            <a:spAutoFit/>
          </a:bodyPr>
          <a:lstStyle>
            <a:lvl1pPr marL="0" indent="0">
              <a:buNone/>
              <a:defRPr sz="8800" b="1">
                <a:solidFill>
                  <a:schemeClr val="bg1"/>
                </a:solidFill>
              </a:defRPr>
            </a:lvl1pPr>
          </a:lstStyle>
          <a:p>
            <a:pPr lvl="0"/>
            <a:r>
              <a:rPr lang="nb-NO" noProof="0"/>
              <a:t>01.</a:t>
            </a:r>
          </a:p>
        </p:txBody>
      </p:sp>
      <p:sp>
        <p:nvSpPr>
          <p:cNvPr id="23" name="Title 1">
            <a:extLst>
              <a:ext uri="{FF2B5EF4-FFF2-40B4-BE49-F238E27FC236}">
                <a16:creationId xmlns:a16="http://schemas.microsoft.com/office/drawing/2014/main" id="{D02C7E95-0776-4566-9F9E-853072349655}"/>
              </a:ext>
            </a:extLst>
          </p:cNvPr>
          <p:cNvSpPr>
            <a:spLocks noGrp="1"/>
          </p:cNvSpPr>
          <p:nvPr>
            <p:ph type="title" hasCustomPrompt="1"/>
          </p:nvPr>
        </p:nvSpPr>
        <p:spPr>
          <a:xfrm>
            <a:off x="551384" y="1808820"/>
            <a:ext cx="7551996" cy="2123658"/>
          </a:xfrm>
        </p:spPr>
        <p:txBody>
          <a:bodyPr wrap="square" lIns="72000" anchor="t">
            <a:spAutoFit/>
          </a:bodyPr>
          <a:lstStyle>
            <a:lvl1pPr>
              <a:lnSpc>
                <a:spcPct val="100000"/>
              </a:lnSpc>
              <a:defRPr sz="6600" b="1">
                <a:solidFill>
                  <a:schemeClr val="tx2"/>
                </a:solidFill>
                <a:latin typeface="+mn-lt"/>
              </a:defRPr>
            </a:lvl1pPr>
          </a:lstStyle>
          <a:p>
            <a:r>
              <a:rPr lang="nb-NO" noProof="0"/>
              <a:t>Title of the chapter</a:t>
            </a:r>
          </a:p>
        </p:txBody>
      </p:sp>
      <p:sp>
        <p:nvSpPr>
          <p:cNvPr id="13" name="Espace réservé du texte 2">
            <a:extLst>
              <a:ext uri="{FF2B5EF4-FFF2-40B4-BE49-F238E27FC236}">
                <a16:creationId xmlns:a16="http://schemas.microsoft.com/office/drawing/2014/main" id="{05670778-992C-450F-AD18-EDF3DF65D9E0}"/>
              </a:ext>
            </a:extLst>
          </p:cNvPr>
          <p:cNvSpPr>
            <a:spLocks noGrp="1"/>
          </p:cNvSpPr>
          <p:nvPr>
            <p:ph type="body" idx="1" hasCustomPrompt="1"/>
          </p:nvPr>
        </p:nvSpPr>
        <p:spPr>
          <a:xfrm>
            <a:off x="546293" y="6031463"/>
            <a:ext cx="3425471" cy="338554"/>
          </a:xfrm>
          <a:prstGeom prst="rect">
            <a:avLst/>
          </a:prstGeom>
        </p:spPr>
        <p:txBody>
          <a:bodyPr wrap="square" lIns="108000" rIns="180000" anchor="b">
            <a:spAutoFit/>
          </a:bodyPr>
          <a:lstStyle>
            <a:lvl1pPr marL="0" indent="0">
              <a:buNone/>
              <a:defRPr sz="1600" b="1"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noProof="0"/>
              <a:t>Subtitle of the chapter</a:t>
            </a:r>
          </a:p>
        </p:txBody>
      </p:sp>
      <p:sp>
        <p:nvSpPr>
          <p:cNvPr id="8" name="Cadre 7">
            <a:extLst>
              <a:ext uri="{FF2B5EF4-FFF2-40B4-BE49-F238E27FC236}">
                <a16:creationId xmlns:a16="http://schemas.microsoft.com/office/drawing/2014/main" id="{6F61A443-F099-4BC1-8F91-A88E5CF66EC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
        <p:nvSpPr>
          <p:cNvPr id="9" name="Espace réservé du numéro de diapositive 2">
            <a:extLst>
              <a:ext uri="{FF2B5EF4-FFF2-40B4-BE49-F238E27FC236}">
                <a16:creationId xmlns:a16="http://schemas.microsoft.com/office/drawing/2014/main" id="{92328F17-787E-4C24-8BE9-04E73E575C1A}"/>
              </a:ext>
            </a:extLst>
          </p:cNvPr>
          <p:cNvSpPr>
            <a:spLocks noGrp="1"/>
          </p:cNvSpPr>
          <p:nvPr>
            <p:ph type="sldNum" sz="quarter" idx="14"/>
          </p:nvPr>
        </p:nvSpPr>
        <p:spPr>
          <a:xfrm>
            <a:off x="213906" y="6875869"/>
            <a:ext cx="360037" cy="45720"/>
          </a:xfrm>
        </p:spPr>
        <p:txBody>
          <a:bodyPr/>
          <a:lstStyle>
            <a:lvl1pPr>
              <a:defRPr sz="100">
                <a:noFill/>
              </a:defRPr>
            </a:lvl1pPr>
          </a:lstStyle>
          <a:p>
            <a:fld id="{D61AABEC-672F-4B68-B914-690DA978312C}" type="slidenum">
              <a:rPr lang="nb-NO" noProof="0" smtClean="0"/>
              <a:pPr/>
              <a:t>‹#›</a:t>
            </a:fld>
            <a:r>
              <a:rPr lang="nb-NO" noProof="0" dirty="0"/>
              <a:t> ‒ </a:t>
            </a:r>
          </a:p>
        </p:txBody>
      </p:sp>
    </p:spTree>
    <p:extLst>
      <p:ext uri="{BB962C8B-B14F-4D97-AF65-F5344CB8AC3E}">
        <p14:creationId xmlns:p14="http://schemas.microsoft.com/office/powerpoint/2010/main" val="838073858"/>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63">
          <p15:clr>
            <a:srgbClr val="F26B43"/>
          </p15:clr>
        </p15:guide>
        <p15:guide id="4" orient="horz" pos="4194">
          <p15:clr>
            <a:srgbClr val="F26B43"/>
          </p15:clr>
        </p15:guide>
      </p15:sldGuideLst>
    </p:ext>
  </p:extLst>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preserve="1" userDrawn="1">
  <p:cSld name="Chapter_Dark Blue Bg">
    <p:bg>
      <p:bgPr>
        <a:solidFill>
          <a:schemeClr val="accent1"/>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8326956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2786"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44FFDEA7-E33B-4F69-A94F-C24D4C06C366}"/>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55EF3A58-D397-4CE4-A40D-2D27231A07FB}"/>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7E7F813-4752-4D6D-9FC9-975E797C55BA}"/>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E81ECE1A-DB67-4F86-BCE5-A86D8283DC2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944030757"/>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preserve="1" userDrawn="1">
  <p:cSld name="Chapter_Blue Bg">
    <p:bg>
      <p:bgPr>
        <a:solidFill>
          <a:schemeClr val="bg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2779240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3810"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18" name="Graphique 8">
            <a:extLst>
              <a:ext uri="{FF2B5EF4-FFF2-40B4-BE49-F238E27FC236}">
                <a16:creationId xmlns:a16="http://schemas.microsoft.com/office/drawing/2014/main" id="{D3C70FEB-0084-4E37-8AC4-3A50B2EA0562}"/>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97928A40-4AA3-49EF-9556-BDB555D654B8}"/>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F59241AE-0D4A-4924-9503-149B6B5F1252}"/>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a:t>
            </a:r>
          </a:p>
        </p:txBody>
      </p:sp>
      <p:sp>
        <p:nvSpPr>
          <p:cNvPr id="16" name="Cadre 15">
            <a:extLst>
              <a:ext uri="{FF2B5EF4-FFF2-40B4-BE49-F238E27FC236}">
                <a16:creationId xmlns:a16="http://schemas.microsoft.com/office/drawing/2014/main" id="{6A89F2A7-85CF-443A-9A03-D2C9856F3D03}"/>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2400012420"/>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preserve="1" userDrawn="1">
  <p:cSld name="Chapter_Turquoise Bg">
    <p:bg>
      <p:bgPr>
        <a:solidFill>
          <a:schemeClr val="tx2"/>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1865404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4834"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0" name="Graphique 8">
            <a:extLst>
              <a:ext uri="{FF2B5EF4-FFF2-40B4-BE49-F238E27FC236}">
                <a16:creationId xmlns:a16="http://schemas.microsoft.com/office/drawing/2014/main" id="{45E8C3F4-2490-401C-BFA7-37816AAE0F9C}"/>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1" name="Espace réservé du numéro de diapositive 2">
            <a:extLst>
              <a:ext uri="{FF2B5EF4-FFF2-40B4-BE49-F238E27FC236}">
                <a16:creationId xmlns:a16="http://schemas.microsoft.com/office/drawing/2014/main" id="{D1EEABA1-A797-42A3-88FC-A0BE2A9BB982}"/>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2" name="Espace réservé du pied de page 4">
            <a:extLst>
              <a:ext uri="{FF2B5EF4-FFF2-40B4-BE49-F238E27FC236}">
                <a16:creationId xmlns:a16="http://schemas.microsoft.com/office/drawing/2014/main" id="{8E0CC66F-2823-4F24-845C-C4CBB5EDF455}"/>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C0ED4626-A3F3-4EB6-B615-E33DF81FC2E9}"/>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042868972"/>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preserve="1" userDrawn="1">
  <p:cSld name="Chapter_Violet Bg">
    <p:bg>
      <p:bgPr>
        <a:solidFill>
          <a:schemeClr val="accent4"/>
        </a:solidFill>
        <a:effectLst/>
      </p:bgPr>
    </p:bg>
    <p:spTree>
      <p:nvGrpSpPr>
        <p:cNvPr id="1" name=""/>
        <p:cNvGrpSpPr/>
        <p:nvPr/>
      </p:nvGrpSpPr>
      <p:grpSpPr>
        <a:xfrm>
          <a:off x="0" y="0"/>
          <a:ext cx="0" cy="0"/>
          <a:chOff x="0" y="0"/>
          <a:chExt cx="0" cy="0"/>
        </a:xfrm>
      </p:grpSpPr>
      <p:graphicFrame>
        <p:nvGraphicFramePr>
          <p:cNvPr id="5" name="Objet 4" hidden="1">
            <a:extLst>
              <a:ext uri="{FF2B5EF4-FFF2-40B4-BE49-F238E27FC236}">
                <a16:creationId xmlns:a16="http://schemas.microsoft.com/office/drawing/2014/main" id="{60ABFA1E-B316-436E-9376-68EB419FC111}"/>
              </a:ext>
            </a:extLst>
          </p:cNvPr>
          <p:cNvGraphicFramePr>
            <a:graphicFrameLocks noChangeAspect="1"/>
          </p:cNvGraphicFramePr>
          <p:nvPr userDrawn="1">
            <p:custDataLst>
              <p:tags r:id="rId2"/>
            </p:custDataLst>
            <p:extLst>
              <p:ext uri="{D42A27DB-BD31-4B8C-83A1-F6EECF244321}">
                <p14:modId xmlns:p14="http://schemas.microsoft.com/office/powerpoint/2010/main" val="12078468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15858" name="Diapositive think-cell" r:id="rId5" imgW="532" imgH="530" progId="TCLayout.ActiveDocument.1">
                  <p:embed/>
                </p:oleObj>
              </mc:Choice>
              <mc:Fallback>
                <p:oleObj name="Diapositive think-cell" r:id="rId5" imgW="532" imgH="530" progId="TCLayout.ActiveDocument.1">
                  <p:embed/>
                  <p:pic>
                    <p:nvPicPr>
                      <p:cNvPr id="5" name="Objet 4" hidden="1">
                        <a:extLst>
                          <a:ext uri="{FF2B5EF4-FFF2-40B4-BE49-F238E27FC236}">
                            <a16:creationId xmlns:a16="http://schemas.microsoft.com/office/drawing/2014/main" id="{60ABFA1E-B316-436E-9376-68EB419FC11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90B98A0-6801-4768-B6F7-29BDCE8AEFAF}"/>
              </a:ext>
            </a:extLst>
          </p:cNvPr>
          <p:cNvSpPr/>
          <p:nvPr userDrawn="1">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6000" b="1" i="0" baseline="0" dirty="0">
              <a:latin typeface="Arial Black" panose="020B0A04020102020204" pitchFamily="34" charset="0"/>
              <a:ea typeface="+mj-ea"/>
              <a:cs typeface="+mj-cs"/>
              <a:sym typeface="Arial Black" panose="020B0A04020102020204" pitchFamily="34" charset="0"/>
            </a:endParaRPr>
          </a:p>
        </p:txBody>
      </p:sp>
      <p:sp>
        <p:nvSpPr>
          <p:cNvPr id="13" name="Forme libre : forme 12">
            <a:extLst>
              <a:ext uri="{FF2B5EF4-FFF2-40B4-BE49-F238E27FC236}">
                <a16:creationId xmlns:a16="http://schemas.microsoft.com/office/drawing/2014/main" id="{F64F9793-BC9C-4454-9F7F-5BB60A70AEED}"/>
              </a:ext>
            </a:extLst>
          </p:cNvPr>
          <p:cNvSpPr/>
          <p:nvPr userDrawn="1"/>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4" name="Forme libre : forme 13">
            <a:extLst>
              <a:ext uri="{FF2B5EF4-FFF2-40B4-BE49-F238E27FC236}">
                <a16:creationId xmlns:a16="http://schemas.microsoft.com/office/drawing/2014/main" id="{D42A29F8-8B81-4FB1-8852-D3129D82F2F7}"/>
              </a:ext>
            </a:extLst>
          </p:cNvPr>
          <p:cNvSpPr/>
          <p:nvPr userDrawn="1"/>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dirty="0"/>
          </a:p>
        </p:txBody>
      </p:sp>
      <p:sp>
        <p:nvSpPr>
          <p:cNvPr id="12" name="Espace réservé du texte 11">
            <a:extLst>
              <a:ext uri="{FF2B5EF4-FFF2-40B4-BE49-F238E27FC236}">
                <a16:creationId xmlns:a16="http://schemas.microsoft.com/office/drawing/2014/main" id="{EBE94776-9B87-471E-83E1-9924DF80A377}"/>
              </a:ext>
            </a:extLst>
          </p:cNvPr>
          <p:cNvSpPr>
            <a:spLocks noGrp="1"/>
          </p:cNvSpPr>
          <p:nvPr>
            <p:ph type="body" sz="quarter" idx="13" hasCustomPrompt="1"/>
          </p:nvPr>
        </p:nvSpPr>
        <p:spPr>
          <a:xfrm>
            <a:off x="9828892" y="3287"/>
            <a:ext cx="2231701" cy="4067267"/>
          </a:xfrm>
          <a:prstGeom prst="rect">
            <a:avLst/>
          </a:prstGeom>
        </p:spPr>
        <p:txBody>
          <a:bodyPr wrap="none">
            <a:spAutoFit/>
          </a:bodyPr>
          <a:lstStyle>
            <a:lvl1pPr marL="0" indent="0">
              <a:buNone/>
              <a:defRPr sz="28700" b="1">
                <a:solidFill>
                  <a:schemeClr val="bg1"/>
                </a:solidFill>
              </a:defRPr>
            </a:lvl1pPr>
          </a:lstStyle>
          <a:p>
            <a:pPr lvl="0"/>
            <a:r>
              <a:rPr lang="en-GB" dirty="0"/>
              <a:t>0</a:t>
            </a:r>
          </a:p>
        </p:txBody>
      </p:sp>
      <p:sp>
        <p:nvSpPr>
          <p:cNvPr id="15" name="Title 1">
            <a:extLst>
              <a:ext uri="{FF2B5EF4-FFF2-40B4-BE49-F238E27FC236}">
                <a16:creationId xmlns:a16="http://schemas.microsoft.com/office/drawing/2014/main" id="{6C4BB860-E9E5-4315-9166-BE3A6F99D541}"/>
              </a:ext>
            </a:extLst>
          </p:cNvPr>
          <p:cNvSpPr>
            <a:spLocks noGrp="1"/>
          </p:cNvSpPr>
          <p:nvPr>
            <p:ph type="title" hasCustomPrompt="1"/>
          </p:nvPr>
        </p:nvSpPr>
        <p:spPr>
          <a:xfrm>
            <a:off x="459207" y="546021"/>
            <a:ext cx="7551996" cy="1587679"/>
          </a:xfrm>
        </p:spPr>
        <p:txBody>
          <a:bodyPr lIns="72000" anchor="t">
            <a:spAutoFit/>
          </a:bodyPr>
          <a:lstStyle>
            <a:lvl1pPr>
              <a:lnSpc>
                <a:spcPct val="80000"/>
              </a:lnSpc>
              <a:defRPr sz="6000">
                <a:solidFill>
                  <a:schemeClr val="bg1"/>
                </a:solidFill>
                <a:latin typeface="+mj-lt"/>
              </a:defRPr>
            </a:lvl1pPr>
          </a:lstStyle>
          <a:p>
            <a:r>
              <a:rPr lang="en-GB" dirty="0"/>
              <a:t>Title of the chapter</a:t>
            </a:r>
          </a:p>
        </p:txBody>
      </p:sp>
      <p:sp>
        <p:nvSpPr>
          <p:cNvPr id="19" name="Espace réservé du texte 2">
            <a:extLst>
              <a:ext uri="{FF2B5EF4-FFF2-40B4-BE49-F238E27FC236}">
                <a16:creationId xmlns:a16="http://schemas.microsoft.com/office/drawing/2014/main" id="{9D0DDBF5-15A9-48AF-8154-A223158BFEC2}"/>
              </a:ext>
            </a:extLst>
          </p:cNvPr>
          <p:cNvSpPr>
            <a:spLocks noGrp="1"/>
          </p:cNvSpPr>
          <p:nvPr>
            <p:ph type="body" idx="1" hasCustomPrompt="1"/>
          </p:nvPr>
        </p:nvSpPr>
        <p:spPr>
          <a:xfrm>
            <a:off x="452215" y="2816932"/>
            <a:ext cx="7551996" cy="461665"/>
          </a:xfrm>
          <a:prstGeom prst="rect">
            <a:avLst/>
          </a:prstGeom>
        </p:spPr>
        <p:txBody>
          <a:bodyPr lIns="108000" rIns="180000">
            <a:spAutoFit/>
          </a:bodyPr>
          <a:lstStyle>
            <a:lvl1pPr marL="0" indent="0">
              <a:buNone/>
              <a:defRPr sz="2400" b="1">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dirty="0"/>
              <a:t>Subtitle of the chapter</a:t>
            </a:r>
          </a:p>
        </p:txBody>
      </p:sp>
      <p:pic>
        <p:nvPicPr>
          <p:cNvPr id="21" name="Graphique 8">
            <a:extLst>
              <a:ext uri="{FF2B5EF4-FFF2-40B4-BE49-F238E27FC236}">
                <a16:creationId xmlns:a16="http://schemas.microsoft.com/office/drawing/2014/main" id="{18AF53AA-F64F-40A2-BA18-E39CF0E6D61F}"/>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22" name="Espace réservé du numéro de diapositive 2">
            <a:extLst>
              <a:ext uri="{FF2B5EF4-FFF2-40B4-BE49-F238E27FC236}">
                <a16:creationId xmlns:a16="http://schemas.microsoft.com/office/drawing/2014/main" id="{99124B2E-7D5F-43EA-BA8E-51CF5BE916BE}"/>
              </a:ext>
            </a:extLst>
          </p:cNvPr>
          <p:cNvSpPr>
            <a:spLocks noGrp="1"/>
          </p:cNvSpPr>
          <p:nvPr>
            <p:ph type="sldNum" sz="quarter" idx="14"/>
          </p:nvPr>
        </p:nvSpPr>
        <p:spPr>
          <a:xfrm>
            <a:off x="382932" y="6219234"/>
            <a:ext cx="360037" cy="365125"/>
          </a:xfrm>
        </p:spPr>
        <p:txBody>
          <a:bodyPr/>
          <a:lstStyle>
            <a:lvl1pPr>
              <a:defRPr>
                <a:solidFill>
                  <a:schemeClr val="bg1"/>
                </a:solidFill>
              </a:defRPr>
            </a:lvl1pPr>
          </a:lstStyle>
          <a:p>
            <a:fld id="{D61AABEC-672F-4B68-B914-690DA978312C}" type="slidenum">
              <a:rPr lang="en-GB" smtClean="0"/>
              <a:pPr/>
              <a:t>‹#›</a:t>
            </a:fld>
            <a:r>
              <a:rPr lang="en-GB" dirty="0"/>
              <a:t> ‒ </a:t>
            </a:r>
          </a:p>
        </p:txBody>
      </p:sp>
      <p:sp>
        <p:nvSpPr>
          <p:cNvPr id="23" name="Espace réservé du pied de page 4">
            <a:extLst>
              <a:ext uri="{FF2B5EF4-FFF2-40B4-BE49-F238E27FC236}">
                <a16:creationId xmlns:a16="http://schemas.microsoft.com/office/drawing/2014/main" id="{F420F713-7CBA-4B47-8081-8B5D8C3FEF76}"/>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solidFill>
                  <a:schemeClr val="bg1"/>
                </a:solidFill>
              </a:rPr>
              <a:t>© Ipsos | Doc Name</a:t>
            </a:r>
          </a:p>
        </p:txBody>
      </p:sp>
      <p:sp>
        <p:nvSpPr>
          <p:cNvPr id="16" name="Cadre 15">
            <a:extLst>
              <a:ext uri="{FF2B5EF4-FFF2-40B4-BE49-F238E27FC236}">
                <a16:creationId xmlns:a16="http://schemas.microsoft.com/office/drawing/2014/main" id="{15CED403-6235-4519-AC36-931AED17B468}"/>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Tree>
    <p:extLst>
      <p:ext uri="{BB962C8B-B14F-4D97-AF65-F5344CB8AC3E}">
        <p14:creationId xmlns:p14="http://schemas.microsoft.com/office/powerpoint/2010/main" val="3595982071"/>
      </p:ext>
    </p:extLst>
  </p:cSld>
  <p:clrMapOvr>
    <a:masterClrMapping/>
  </p:clrMapOvr>
  <p:extLst>
    <p:ext uri="{DCECCB84-F9BA-43D5-87BE-67443E8EF086}">
      <p15:sldGuideLst xmlns:p15="http://schemas.microsoft.com/office/powerpoint/2012/main">
        <p15:guide id="1" pos="288">
          <p15:clr>
            <a:srgbClr val="F26B43"/>
          </p15:clr>
        </p15:guide>
        <p15:guide id="2" pos="360">
          <p15:clr>
            <a:srgbClr val="A4A3A4"/>
          </p15:clr>
        </p15:guide>
        <p15:guide id="3" orient="horz" pos="3906">
          <p15:clr>
            <a:srgbClr val="F26B43"/>
          </p15:clr>
        </p15:guide>
        <p15:guide id="4" orient="horz" pos="4156">
          <p15:clr>
            <a:srgbClr val="F26B43"/>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84" Type="http://schemas.openxmlformats.org/officeDocument/2006/relationships/slideLayout" Target="../slideLayouts/slideLayout84.xml"/><Relationship Id="rId89"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87" Type="http://schemas.openxmlformats.org/officeDocument/2006/relationships/slideLayout" Target="../slideLayouts/slideLayout87.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vmlDrawing" Target="../drawings/vmlDrawing1.vml"/><Relationship Id="rId95" Type="http://schemas.openxmlformats.org/officeDocument/2006/relationships/image" Target="../media/image2.png"/><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oleObject" Target="../embeddings/oleObject1.bin"/><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tags" Target="../tags/tag1.xml"/><Relationship Id="rId96" Type="http://schemas.openxmlformats.org/officeDocument/2006/relationships/image" Target="../media/image3.emf"/><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6" Type="http://schemas.openxmlformats.org/officeDocument/2006/relationships/slideLayout" Target="../slideLayouts/slideLayout734.xml"/><Relationship Id="rId21" Type="http://schemas.openxmlformats.org/officeDocument/2006/relationships/slideLayout" Target="../slideLayouts/slideLayout729.xml"/><Relationship Id="rId34" Type="http://schemas.openxmlformats.org/officeDocument/2006/relationships/slideLayout" Target="../slideLayouts/slideLayout742.xml"/><Relationship Id="rId42" Type="http://schemas.openxmlformats.org/officeDocument/2006/relationships/slideLayout" Target="../slideLayouts/slideLayout750.xml"/><Relationship Id="rId47" Type="http://schemas.openxmlformats.org/officeDocument/2006/relationships/slideLayout" Target="../slideLayouts/slideLayout755.xml"/><Relationship Id="rId50" Type="http://schemas.openxmlformats.org/officeDocument/2006/relationships/slideLayout" Target="../slideLayouts/slideLayout758.xml"/><Relationship Id="rId55" Type="http://schemas.openxmlformats.org/officeDocument/2006/relationships/slideLayout" Target="../slideLayouts/slideLayout763.xml"/><Relationship Id="rId63" Type="http://schemas.openxmlformats.org/officeDocument/2006/relationships/slideLayout" Target="../slideLayouts/slideLayout771.xml"/><Relationship Id="rId68" Type="http://schemas.openxmlformats.org/officeDocument/2006/relationships/slideLayout" Target="../slideLayouts/slideLayout776.xml"/><Relationship Id="rId76" Type="http://schemas.openxmlformats.org/officeDocument/2006/relationships/slideLayout" Target="../slideLayouts/slideLayout784.xml"/><Relationship Id="rId84" Type="http://schemas.openxmlformats.org/officeDocument/2006/relationships/slideLayout" Target="../slideLayouts/slideLayout792.xml"/><Relationship Id="rId89" Type="http://schemas.openxmlformats.org/officeDocument/2006/relationships/slideLayout" Target="../slideLayouts/slideLayout797.xml"/><Relationship Id="rId97" Type="http://schemas.openxmlformats.org/officeDocument/2006/relationships/image" Target="../media/image2.png"/><Relationship Id="rId7" Type="http://schemas.openxmlformats.org/officeDocument/2006/relationships/slideLayout" Target="../slideLayouts/slideLayout715.xml"/><Relationship Id="rId71" Type="http://schemas.openxmlformats.org/officeDocument/2006/relationships/slideLayout" Target="../slideLayouts/slideLayout779.xml"/><Relationship Id="rId92" Type="http://schemas.openxmlformats.org/officeDocument/2006/relationships/vmlDrawing" Target="../drawings/vmlDrawing450.vml"/><Relationship Id="rId2" Type="http://schemas.openxmlformats.org/officeDocument/2006/relationships/slideLayout" Target="../slideLayouts/slideLayout710.xml"/><Relationship Id="rId16" Type="http://schemas.openxmlformats.org/officeDocument/2006/relationships/slideLayout" Target="../slideLayouts/slideLayout724.xml"/><Relationship Id="rId29" Type="http://schemas.openxmlformats.org/officeDocument/2006/relationships/slideLayout" Target="../slideLayouts/slideLayout737.xml"/><Relationship Id="rId11" Type="http://schemas.openxmlformats.org/officeDocument/2006/relationships/slideLayout" Target="../slideLayouts/slideLayout719.xml"/><Relationship Id="rId24" Type="http://schemas.openxmlformats.org/officeDocument/2006/relationships/slideLayout" Target="../slideLayouts/slideLayout732.xml"/><Relationship Id="rId32" Type="http://schemas.openxmlformats.org/officeDocument/2006/relationships/slideLayout" Target="../slideLayouts/slideLayout740.xml"/><Relationship Id="rId37" Type="http://schemas.openxmlformats.org/officeDocument/2006/relationships/slideLayout" Target="../slideLayouts/slideLayout745.xml"/><Relationship Id="rId40" Type="http://schemas.openxmlformats.org/officeDocument/2006/relationships/slideLayout" Target="../slideLayouts/slideLayout748.xml"/><Relationship Id="rId45" Type="http://schemas.openxmlformats.org/officeDocument/2006/relationships/slideLayout" Target="../slideLayouts/slideLayout753.xml"/><Relationship Id="rId53" Type="http://schemas.openxmlformats.org/officeDocument/2006/relationships/slideLayout" Target="../slideLayouts/slideLayout761.xml"/><Relationship Id="rId58" Type="http://schemas.openxmlformats.org/officeDocument/2006/relationships/slideLayout" Target="../slideLayouts/slideLayout766.xml"/><Relationship Id="rId66" Type="http://schemas.openxmlformats.org/officeDocument/2006/relationships/slideLayout" Target="../slideLayouts/slideLayout774.xml"/><Relationship Id="rId74" Type="http://schemas.openxmlformats.org/officeDocument/2006/relationships/slideLayout" Target="../slideLayouts/slideLayout782.xml"/><Relationship Id="rId79" Type="http://schemas.openxmlformats.org/officeDocument/2006/relationships/slideLayout" Target="../slideLayouts/slideLayout787.xml"/><Relationship Id="rId87" Type="http://schemas.openxmlformats.org/officeDocument/2006/relationships/slideLayout" Target="../slideLayouts/slideLayout795.xml"/><Relationship Id="rId5" Type="http://schemas.openxmlformats.org/officeDocument/2006/relationships/slideLayout" Target="../slideLayouts/slideLayout713.xml"/><Relationship Id="rId61" Type="http://schemas.openxmlformats.org/officeDocument/2006/relationships/slideLayout" Target="../slideLayouts/slideLayout769.xml"/><Relationship Id="rId82" Type="http://schemas.openxmlformats.org/officeDocument/2006/relationships/slideLayout" Target="../slideLayouts/slideLayout790.xml"/><Relationship Id="rId90" Type="http://schemas.openxmlformats.org/officeDocument/2006/relationships/slideLayout" Target="../slideLayouts/slideLayout798.xml"/><Relationship Id="rId95" Type="http://schemas.openxmlformats.org/officeDocument/2006/relationships/oleObject" Target="../embeddings/oleObject127.bin"/><Relationship Id="rId19" Type="http://schemas.openxmlformats.org/officeDocument/2006/relationships/slideLayout" Target="../slideLayouts/slideLayout727.xml"/><Relationship Id="rId14" Type="http://schemas.openxmlformats.org/officeDocument/2006/relationships/slideLayout" Target="../slideLayouts/slideLayout722.xml"/><Relationship Id="rId22" Type="http://schemas.openxmlformats.org/officeDocument/2006/relationships/slideLayout" Target="../slideLayouts/slideLayout730.xml"/><Relationship Id="rId27" Type="http://schemas.openxmlformats.org/officeDocument/2006/relationships/slideLayout" Target="../slideLayouts/slideLayout735.xml"/><Relationship Id="rId30" Type="http://schemas.openxmlformats.org/officeDocument/2006/relationships/slideLayout" Target="../slideLayouts/slideLayout738.xml"/><Relationship Id="rId35" Type="http://schemas.openxmlformats.org/officeDocument/2006/relationships/slideLayout" Target="../slideLayouts/slideLayout743.xml"/><Relationship Id="rId43" Type="http://schemas.openxmlformats.org/officeDocument/2006/relationships/slideLayout" Target="../slideLayouts/slideLayout751.xml"/><Relationship Id="rId48" Type="http://schemas.openxmlformats.org/officeDocument/2006/relationships/slideLayout" Target="../slideLayouts/slideLayout756.xml"/><Relationship Id="rId56" Type="http://schemas.openxmlformats.org/officeDocument/2006/relationships/slideLayout" Target="../slideLayouts/slideLayout764.xml"/><Relationship Id="rId64" Type="http://schemas.openxmlformats.org/officeDocument/2006/relationships/slideLayout" Target="../slideLayouts/slideLayout772.xml"/><Relationship Id="rId69" Type="http://schemas.openxmlformats.org/officeDocument/2006/relationships/slideLayout" Target="../slideLayouts/slideLayout777.xml"/><Relationship Id="rId77" Type="http://schemas.openxmlformats.org/officeDocument/2006/relationships/slideLayout" Target="../slideLayouts/slideLayout785.xml"/><Relationship Id="rId8" Type="http://schemas.openxmlformats.org/officeDocument/2006/relationships/slideLayout" Target="../slideLayouts/slideLayout716.xml"/><Relationship Id="rId51" Type="http://schemas.openxmlformats.org/officeDocument/2006/relationships/slideLayout" Target="../slideLayouts/slideLayout759.xml"/><Relationship Id="rId72" Type="http://schemas.openxmlformats.org/officeDocument/2006/relationships/slideLayout" Target="../slideLayouts/slideLayout780.xml"/><Relationship Id="rId80" Type="http://schemas.openxmlformats.org/officeDocument/2006/relationships/slideLayout" Target="../slideLayouts/slideLayout788.xml"/><Relationship Id="rId85" Type="http://schemas.openxmlformats.org/officeDocument/2006/relationships/slideLayout" Target="../slideLayouts/slideLayout793.xml"/><Relationship Id="rId93" Type="http://schemas.openxmlformats.org/officeDocument/2006/relationships/tags" Target="../tags/tag875.xml"/><Relationship Id="rId98" Type="http://schemas.openxmlformats.org/officeDocument/2006/relationships/image" Target="../media/image3.emf"/><Relationship Id="rId3" Type="http://schemas.openxmlformats.org/officeDocument/2006/relationships/slideLayout" Target="../slideLayouts/slideLayout711.xml"/><Relationship Id="rId12" Type="http://schemas.openxmlformats.org/officeDocument/2006/relationships/slideLayout" Target="../slideLayouts/slideLayout720.xml"/><Relationship Id="rId17" Type="http://schemas.openxmlformats.org/officeDocument/2006/relationships/slideLayout" Target="../slideLayouts/slideLayout725.xml"/><Relationship Id="rId25" Type="http://schemas.openxmlformats.org/officeDocument/2006/relationships/slideLayout" Target="../slideLayouts/slideLayout733.xml"/><Relationship Id="rId33" Type="http://schemas.openxmlformats.org/officeDocument/2006/relationships/slideLayout" Target="../slideLayouts/slideLayout741.xml"/><Relationship Id="rId38" Type="http://schemas.openxmlformats.org/officeDocument/2006/relationships/slideLayout" Target="../slideLayouts/slideLayout746.xml"/><Relationship Id="rId46" Type="http://schemas.openxmlformats.org/officeDocument/2006/relationships/slideLayout" Target="../slideLayouts/slideLayout754.xml"/><Relationship Id="rId59" Type="http://schemas.openxmlformats.org/officeDocument/2006/relationships/slideLayout" Target="../slideLayouts/slideLayout767.xml"/><Relationship Id="rId67" Type="http://schemas.openxmlformats.org/officeDocument/2006/relationships/slideLayout" Target="../slideLayouts/slideLayout775.xml"/><Relationship Id="rId20" Type="http://schemas.openxmlformats.org/officeDocument/2006/relationships/slideLayout" Target="../slideLayouts/slideLayout728.xml"/><Relationship Id="rId41" Type="http://schemas.openxmlformats.org/officeDocument/2006/relationships/slideLayout" Target="../slideLayouts/slideLayout749.xml"/><Relationship Id="rId54" Type="http://schemas.openxmlformats.org/officeDocument/2006/relationships/slideLayout" Target="../slideLayouts/slideLayout762.xml"/><Relationship Id="rId62" Type="http://schemas.openxmlformats.org/officeDocument/2006/relationships/slideLayout" Target="../slideLayouts/slideLayout770.xml"/><Relationship Id="rId70" Type="http://schemas.openxmlformats.org/officeDocument/2006/relationships/slideLayout" Target="../slideLayouts/slideLayout778.xml"/><Relationship Id="rId75" Type="http://schemas.openxmlformats.org/officeDocument/2006/relationships/slideLayout" Target="../slideLayouts/slideLayout783.xml"/><Relationship Id="rId83" Type="http://schemas.openxmlformats.org/officeDocument/2006/relationships/slideLayout" Target="../slideLayouts/slideLayout791.xml"/><Relationship Id="rId88" Type="http://schemas.openxmlformats.org/officeDocument/2006/relationships/slideLayout" Target="../slideLayouts/slideLayout796.xml"/><Relationship Id="rId91" Type="http://schemas.openxmlformats.org/officeDocument/2006/relationships/theme" Target="../theme/theme10.xml"/><Relationship Id="rId96" Type="http://schemas.openxmlformats.org/officeDocument/2006/relationships/image" Target="../media/image1.emf"/><Relationship Id="rId1" Type="http://schemas.openxmlformats.org/officeDocument/2006/relationships/slideLayout" Target="../slideLayouts/slideLayout709.xml"/><Relationship Id="rId6" Type="http://schemas.openxmlformats.org/officeDocument/2006/relationships/slideLayout" Target="../slideLayouts/slideLayout714.xml"/><Relationship Id="rId15" Type="http://schemas.openxmlformats.org/officeDocument/2006/relationships/slideLayout" Target="../slideLayouts/slideLayout723.xml"/><Relationship Id="rId23" Type="http://schemas.openxmlformats.org/officeDocument/2006/relationships/slideLayout" Target="../slideLayouts/slideLayout731.xml"/><Relationship Id="rId28" Type="http://schemas.openxmlformats.org/officeDocument/2006/relationships/slideLayout" Target="../slideLayouts/slideLayout736.xml"/><Relationship Id="rId36" Type="http://schemas.openxmlformats.org/officeDocument/2006/relationships/slideLayout" Target="../slideLayouts/slideLayout744.xml"/><Relationship Id="rId49" Type="http://schemas.openxmlformats.org/officeDocument/2006/relationships/slideLayout" Target="../slideLayouts/slideLayout757.xml"/><Relationship Id="rId57" Type="http://schemas.openxmlformats.org/officeDocument/2006/relationships/slideLayout" Target="../slideLayouts/slideLayout765.xml"/><Relationship Id="rId10" Type="http://schemas.openxmlformats.org/officeDocument/2006/relationships/slideLayout" Target="../slideLayouts/slideLayout718.xml"/><Relationship Id="rId31" Type="http://schemas.openxmlformats.org/officeDocument/2006/relationships/slideLayout" Target="../slideLayouts/slideLayout739.xml"/><Relationship Id="rId44" Type="http://schemas.openxmlformats.org/officeDocument/2006/relationships/slideLayout" Target="../slideLayouts/slideLayout752.xml"/><Relationship Id="rId52" Type="http://schemas.openxmlformats.org/officeDocument/2006/relationships/slideLayout" Target="../slideLayouts/slideLayout760.xml"/><Relationship Id="rId60" Type="http://schemas.openxmlformats.org/officeDocument/2006/relationships/slideLayout" Target="../slideLayouts/slideLayout768.xml"/><Relationship Id="rId65" Type="http://schemas.openxmlformats.org/officeDocument/2006/relationships/slideLayout" Target="../slideLayouts/slideLayout773.xml"/><Relationship Id="rId73" Type="http://schemas.openxmlformats.org/officeDocument/2006/relationships/slideLayout" Target="../slideLayouts/slideLayout781.xml"/><Relationship Id="rId78" Type="http://schemas.openxmlformats.org/officeDocument/2006/relationships/slideLayout" Target="../slideLayouts/slideLayout786.xml"/><Relationship Id="rId81" Type="http://schemas.openxmlformats.org/officeDocument/2006/relationships/slideLayout" Target="../slideLayouts/slideLayout789.xml"/><Relationship Id="rId86" Type="http://schemas.openxmlformats.org/officeDocument/2006/relationships/slideLayout" Target="../slideLayouts/slideLayout794.xml"/><Relationship Id="rId94" Type="http://schemas.openxmlformats.org/officeDocument/2006/relationships/tags" Target="../tags/tag876.xml"/><Relationship Id="rId4" Type="http://schemas.openxmlformats.org/officeDocument/2006/relationships/slideLayout" Target="../slideLayouts/slideLayout712.xml"/><Relationship Id="rId9" Type="http://schemas.openxmlformats.org/officeDocument/2006/relationships/slideLayout" Target="../slideLayouts/slideLayout717.xml"/><Relationship Id="rId13" Type="http://schemas.openxmlformats.org/officeDocument/2006/relationships/slideLayout" Target="../slideLayouts/slideLayout721.xml"/><Relationship Id="rId18" Type="http://schemas.openxmlformats.org/officeDocument/2006/relationships/slideLayout" Target="../slideLayouts/slideLayout726.xml"/><Relationship Id="rId39" Type="http://schemas.openxmlformats.org/officeDocument/2006/relationships/slideLayout" Target="../slideLayouts/slideLayout747.xml"/></Relationships>
</file>

<file path=ppt/slideMasters/_rels/slideMaster11.xml.rels><?xml version="1.0" encoding="UTF-8" standalone="yes"?>
<Relationships xmlns="http://schemas.openxmlformats.org/package/2006/relationships"><Relationship Id="rId26" Type="http://schemas.openxmlformats.org/officeDocument/2006/relationships/slideLayout" Target="../slideLayouts/slideLayout824.xml"/><Relationship Id="rId21" Type="http://schemas.openxmlformats.org/officeDocument/2006/relationships/slideLayout" Target="../slideLayouts/slideLayout819.xml"/><Relationship Id="rId34" Type="http://schemas.openxmlformats.org/officeDocument/2006/relationships/slideLayout" Target="../slideLayouts/slideLayout832.xml"/><Relationship Id="rId42" Type="http://schemas.openxmlformats.org/officeDocument/2006/relationships/slideLayout" Target="../slideLayouts/slideLayout840.xml"/><Relationship Id="rId47" Type="http://schemas.openxmlformats.org/officeDocument/2006/relationships/slideLayout" Target="../slideLayouts/slideLayout845.xml"/><Relationship Id="rId50" Type="http://schemas.openxmlformats.org/officeDocument/2006/relationships/slideLayout" Target="../slideLayouts/slideLayout848.xml"/><Relationship Id="rId55" Type="http://schemas.openxmlformats.org/officeDocument/2006/relationships/slideLayout" Target="../slideLayouts/slideLayout853.xml"/><Relationship Id="rId63" Type="http://schemas.openxmlformats.org/officeDocument/2006/relationships/slideLayout" Target="../slideLayouts/slideLayout861.xml"/><Relationship Id="rId68" Type="http://schemas.openxmlformats.org/officeDocument/2006/relationships/slideLayout" Target="../slideLayouts/slideLayout866.xml"/><Relationship Id="rId76" Type="http://schemas.openxmlformats.org/officeDocument/2006/relationships/slideLayout" Target="../slideLayouts/slideLayout874.xml"/><Relationship Id="rId84" Type="http://schemas.openxmlformats.org/officeDocument/2006/relationships/slideLayout" Target="../slideLayouts/slideLayout882.xml"/><Relationship Id="rId89" Type="http://schemas.openxmlformats.org/officeDocument/2006/relationships/slideLayout" Target="../slideLayouts/slideLayout887.xml"/><Relationship Id="rId97" Type="http://schemas.openxmlformats.org/officeDocument/2006/relationships/oleObject" Target="../embeddings/oleObject29.bin"/><Relationship Id="rId7" Type="http://schemas.openxmlformats.org/officeDocument/2006/relationships/slideLayout" Target="../slideLayouts/slideLayout805.xml"/><Relationship Id="rId71" Type="http://schemas.openxmlformats.org/officeDocument/2006/relationships/slideLayout" Target="../slideLayouts/slideLayout869.xml"/><Relationship Id="rId92" Type="http://schemas.openxmlformats.org/officeDocument/2006/relationships/slideLayout" Target="../slideLayouts/slideLayout890.xml"/><Relationship Id="rId2" Type="http://schemas.openxmlformats.org/officeDocument/2006/relationships/slideLayout" Target="../slideLayouts/slideLayout800.xml"/><Relationship Id="rId16" Type="http://schemas.openxmlformats.org/officeDocument/2006/relationships/slideLayout" Target="../slideLayouts/slideLayout814.xml"/><Relationship Id="rId29" Type="http://schemas.openxmlformats.org/officeDocument/2006/relationships/slideLayout" Target="../slideLayouts/slideLayout827.xml"/><Relationship Id="rId11" Type="http://schemas.openxmlformats.org/officeDocument/2006/relationships/slideLayout" Target="../slideLayouts/slideLayout809.xml"/><Relationship Id="rId24" Type="http://schemas.openxmlformats.org/officeDocument/2006/relationships/slideLayout" Target="../slideLayouts/slideLayout822.xml"/><Relationship Id="rId32" Type="http://schemas.openxmlformats.org/officeDocument/2006/relationships/slideLayout" Target="../slideLayouts/slideLayout830.xml"/><Relationship Id="rId37" Type="http://schemas.openxmlformats.org/officeDocument/2006/relationships/slideLayout" Target="../slideLayouts/slideLayout835.xml"/><Relationship Id="rId40" Type="http://schemas.openxmlformats.org/officeDocument/2006/relationships/slideLayout" Target="../slideLayouts/slideLayout838.xml"/><Relationship Id="rId45" Type="http://schemas.openxmlformats.org/officeDocument/2006/relationships/slideLayout" Target="../slideLayouts/slideLayout843.xml"/><Relationship Id="rId53" Type="http://schemas.openxmlformats.org/officeDocument/2006/relationships/slideLayout" Target="../slideLayouts/slideLayout851.xml"/><Relationship Id="rId58" Type="http://schemas.openxmlformats.org/officeDocument/2006/relationships/slideLayout" Target="../slideLayouts/slideLayout856.xml"/><Relationship Id="rId66" Type="http://schemas.openxmlformats.org/officeDocument/2006/relationships/slideLayout" Target="../slideLayouts/slideLayout864.xml"/><Relationship Id="rId74" Type="http://schemas.openxmlformats.org/officeDocument/2006/relationships/slideLayout" Target="../slideLayouts/slideLayout872.xml"/><Relationship Id="rId79" Type="http://schemas.openxmlformats.org/officeDocument/2006/relationships/slideLayout" Target="../slideLayouts/slideLayout877.xml"/><Relationship Id="rId87" Type="http://schemas.openxmlformats.org/officeDocument/2006/relationships/slideLayout" Target="../slideLayouts/slideLayout885.xml"/><Relationship Id="rId5" Type="http://schemas.openxmlformats.org/officeDocument/2006/relationships/slideLayout" Target="../slideLayouts/slideLayout803.xml"/><Relationship Id="rId61" Type="http://schemas.openxmlformats.org/officeDocument/2006/relationships/slideLayout" Target="../slideLayouts/slideLayout859.xml"/><Relationship Id="rId82" Type="http://schemas.openxmlformats.org/officeDocument/2006/relationships/slideLayout" Target="../slideLayouts/slideLayout880.xml"/><Relationship Id="rId90" Type="http://schemas.openxmlformats.org/officeDocument/2006/relationships/slideLayout" Target="../slideLayouts/slideLayout888.xml"/><Relationship Id="rId95" Type="http://schemas.openxmlformats.org/officeDocument/2006/relationships/tags" Target="../tags/tag1019.xml"/><Relationship Id="rId19" Type="http://schemas.openxmlformats.org/officeDocument/2006/relationships/slideLayout" Target="../slideLayouts/slideLayout817.xml"/><Relationship Id="rId14" Type="http://schemas.openxmlformats.org/officeDocument/2006/relationships/slideLayout" Target="../slideLayouts/slideLayout812.xml"/><Relationship Id="rId22" Type="http://schemas.openxmlformats.org/officeDocument/2006/relationships/slideLayout" Target="../slideLayouts/slideLayout820.xml"/><Relationship Id="rId27" Type="http://schemas.openxmlformats.org/officeDocument/2006/relationships/slideLayout" Target="../slideLayouts/slideLayout825.xml"/><Relationship Id="rId30" Type="http://schemas.openxmlformats.org/officeDocument/2006/relationships/slideLayout" Target="../slideLayouts/slideLayout828.xml"/><Relationship Id="rId35" Type="http://schemas.openxmlformats.org/officeDocument/2006/relationships/slideLayout" Target="../slideLayouts/slideLayout833.xml"/><Relationship Id="rId43" Type="http://schemas.openxmlformats.org/officeDocument/2006/relationships/slideLayout" Target="../slideLayouts/slideLayout841.xml"/><Relationship Id="rId48" Type="http://schemas.openxmlformats.org/officeDocument/2006/relationships/slideLayout" Target="../slideLayouts/slideLayout846.xml"/><Relationship Id="rId56" Type="http://schemas.openxmlformats.org/officeDocument/2006/relationships/slideLayout" Target="../slideLayouts/slideLayout854.xml"/><Relationship Id="rId64" Type="http://schemas.openxmlformats.org/officeDocument/2006/relationships/slideLayout" Target="../slideLayouts/slideLayout862.xml"/><Relationship Id="rId69" Type="http://schemas.openxmlformats.org/officeDocument/2006/relationships/slideLayout" Target="../slideLayouts/slideLayout867.xml"/><Relationship Id="rId77" Type="http://schemas.openxmlformats.org/officeDocument/2006/relationships/slideLayout" Target="../slideLayouts/slideLayout875.xml"/><Relationship Id="rId100" Type="http://schemas.openxmlformats.org/officeDocument/2006/relationships/image" Target="../media/image3.emf"/><Relationship Id="rId8" Type="http://schemas.openxmlformats.org/officeDocument/2006/relationships/slideLayout" Target="../slideLayouts/slideLayout806.xml"/><Relationship Id="rId51" Type="http://schemas.openxmlformats.org/officeDocument/2006/relationships/slideLayout" Target="../slideLayouts/slideLayout849.xml"/><Relationship Id="rId72" Type="http://schemas.openxmlformats.org/officeDocument/2006/relationships/slideLayout" Target="../slideLayouts/slideLayout870.xml"/><Relationship Id="rId80" Type="http://schemas.openxmlformats.org/officeDocument/2006/relationships/slideLayout" Target="../slideLayouts/slideLayout878.xml"/><Relationship Id="rId85" Type="http://schemas.openxmlformats.org/officeDocument/2006/relationships/slideLayout" Target="../slideLayouts/slideLayout883.xml"/><Relationship Id="rId93" Type="http://schemas.openxmlformats.org/officeDocument/2006/relationships/theme" Target="../theme/theme11.xml"/><Relationship Id="rId98" Type="http://schemas.openxmlformats.org/officeDocument/2006/relationships/image" Target="../media/image1.emf"/><Relationship Id="rId3" Type="http://schemas.openxmlformats.org/officeDocument/2006/relationships/slideLayout" Target="../slideLayouts/slideLayout801.xml"/><Relationship Id="rId12" Type="http://schemas.openxmlformats.org/officeDocument/2006/relationships/slideLayout" Target="../slideLayouts/slideLayout810.xml"/><Relationship Id="rId17" Type="http://schemas.openxmlformats.org/officeDocument/2006/relationships/slideLayout" Target="../slideLayouts/slideLayout815.xml"/><Relationship Id="rId25" Type="http://schemas.openxmlformats.org/officeDocument/2006/relationships/slideLayout" Target="../slideLayouts/slideLayout823.xml"/><Relationship Id="rId33" Type="http://schemas.openxmlformats.org/officeDocument/2006/relationships/slideLayout" Target="../slideLayouts/slideLayout831.xml"/><Relationship Id="rId38" Type="http://schemas.openxmlformats.org/officeDocument/2006/relationships/slideLayout" Target="../slideLayouts/slideLayout836.xml"/><Relationship Id="rId46" Type="http://schemas.openxmlformats.org/officeDocument/2006/relationships/slideLayout" Target="../slideLayouts/slideLayout844.xml"/><Relationship Id="rId59" Type="http://schemas.openxmlformats.org/officeDocument/2006/relationships/slideLayout" Target="../slideLayouts/slideLayout857.xml"/><Relationship Id="rId67" Type="http://schemas.openxmlformats.org/officeDocument/2006/relationships/slideLayout" Target="../slideLayouts/slideLayout865.xml"/><Relationship Id="rId20" Type="http://schemas.openxmlformats.org/officeDocument/2006/relationships/slideLayout" Target="../slideLayouts/slideLayout818.xml"/><Relationship Id="rId41" Type="http://schemas.openxmlformats.org/officeDocument/2006/relationships/slideLayout" Target="../slideLayouts/slideLayout839.xml"/><Relationship Id="rId54" Type="http://schemas.openxmlformats.org/officeDocument/2006/relationships/slideLayout" Target="../slideLayouts/slideLayout852.xml"/><Relationship Id="rId62" Type="http://schemas.openxmlformats.org/officeDocument/2006/relationships/slideLayout" Target="../slideLayouts/slideLayout860.xml"/><Relationship Id="rId70" Type="http://schemas.openxmlformats.org/officeDocument/2006/relationships/slideLayout" Target="../slideLayouts/slideLayout868.xml"/><Relationship Id="rId75" Type="http://schemas.openxmlformats.org/officeDocument/2006/relationships/slideLayout" Target="../slideLayouts/slideLayout873.xml"/><Relationship Id="rId83" Type="http://schemas.openxmlformats.org/officeDocument/2006/relationships/slideLayout" Target="../slideLayouts/slideLayout881.xml"/><Relationship Id="rId88" Type="http://schemas.openxmlformats.org/officeDocument/2006/relationships/slideLayout" Target="../slideLayouts/slideLayout886.xml"/><Relationship Id="rId91" Type="http://schemas.openxmlformats.org/officeDocument/2006/relationships/slideLayout" Target="../slideLayouts/slideLayout889.xml"/><Relationship Id="rId96" Type="http://schemas.openxmlformats.org/officeDocument/2006/relationships/tags" Target="../tags/tag102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5" Type="http://schemas.openxmlformats.org/officeDocument/2006/relationships/slideLayout" Target="../slideLayouts/slideLayout813.xml"/><Relationship Id="rId23" Type="http://schemas.openxmlformats.org/officeDocument/2006/relationships/slideLayout" Target="../slideLayouts/slideLayout821.xml"/><Relationship Id="rId28" Type="http://schemas.openxmlformats.org/officeDocument/2006/relationships/slideLayout" Target="../slideLayouts/slideLayout826.xml"/><Relationship Id="rId36" Type="http://schemas.openxmlformats.org/officeDocument/2006/relationships/slideLayout" Target="../slideLayouts/slideLayout834.xml"/><Relationship Id="rId49" Type="http://schemas.openxmlformats.org/officeDocument/2006/relationships/slideLayout" Target="../slideLayouts/slideLayout847.xml"/><Relationship Id="rId57" Type="http://schemas.openxmlformats.org/officeDocument/2006/relationships/slideLayout" Target="../slideLayouts/slideLayout855.xml"/><Relationship Id="rId10" Type="http://schemas.openxmlformats.org/officeDocument/2006/relationships/slideLayout" Target="../slideLayouts/slideLayout808.xml"/><Relationship Id="rId31" Type="http://schemas.openxmlformats.org/officeDocument/2006/relationships/slideLayout" Target="../slideLayouts/slideLayout829.xml"/><Relationship Id="rId44" Type="http://schemas.openxmlformats.org/officeDocument/2006/relationships/slideLayout" Target="../slideLayouts/slideLayout842.xml"/><Relationship Id="rId52" Type="http://schemas.openxmlformats.org/officeDocument/2006/relationships/slideLayout" Target="../slideLayouts/slideLayout850.xml"/><Relationship Id="rId60" Type="http://schemas.openxmlformats.org/officeDocument/2006/relationships/slideLayout" Target="../slideLayouts/slideLayout858.xml"/><Relationship Id="rId65" Type="http://schemas.openxmlformats.org/officeDocument/2006/relationships/slideLayout" Target="../slideLayouts/slideLayout863.xml"/><Relationship Id="rId73" Type="http://schemas.openxmlformats.org/officeDocument/2006/relationships/slideLayout" Target="../slideLayouts/slideLayout871.xml"/><Relationship Id="rId78" Type="http://schemas.openxmlformats.org/officeDocument/2006/relationships/slideLayout" Target="../slideLayouts/slideLayout876.xml"/><Relationship Id="rId81" Type="http://schemas.openxmlformats.org/officeDocument/2006/relationships/slideLayout" Target="../slideLayouts/slideLayout879.xml"/><Relationship Id="rId86" Type="http://schemas.openxmlformats.org/officeDocument/2006/relationships/slideLayout" Target="../slideLayouts/slideLayout884.xml"/><Relationship Id="rId94" Type="http://schemas.openxmlformats.org/officeDocument/2006/relationships/vmlDrawing" Target="../drawings/vmlDrawing524.vml"/><Relationship Id="rId99" Type="http://schemas.openxmlformats.org/officeDocument/2006/relationships/image" Target="../media/image2.png"/><Relationship Id="rId4" Type="http://schemas.openxmlformats.org/officeDocument/2006/relationships/slideLayout" Target="../slideLayouts/slideLayout802.xml"/><Relationship Id="rId9" Type="http://schemas.openxmlformats.org/officeDocument/2006/relationships/slideLayout" Target="../slideLayouts/slideLayout807.xml"/><Relationship Id="rId13" Type="http://schemas.openxmlformats.org/officeDocument/2006/relationships/slideLayout" Target="../slideLayouts/slideLayout811.xml"/><Relationship Id="rId18" Type="http://schemas.openxmlformats.org/officeDocument/2006/relationships/slideLayout" Target="../slideLayouts/slideLayout816.xml"/><Relationship Id="rId39" Type="http://schemas.openxmlformats.org/officeDocument/2006/relationships/slideLayout" Target="../slideLayouts/slideLayout837.xml"/></Relationships>
</file>

<file path=ppt/slideMasters/_rels/slideMaster12.xml.rels><?xml version="1.0" encoding="UTF-8" standalone="yes"?>
<Relationships xmlns="http://schemas.openxmlformats.org/package/2006/relationships"><Relationship Id="rId26" Type="http://schemas.openxmlformats.org/officeDocument/2006/relationships/slideLayout" Target="../slideLayouts/slideLayout916.xml"/><Relationship Id="rId21" Type="http://schemas.openxmlformats.org/officeDocument/2006/relationships/slideLayout" Target="../slideLayouts/slideLayout911.xml"/><Relationship Id="rId42" Type="http://schemas.openxmlformats.org/officeDocument/2006/relationships/slideLayout" Target="../slideLayouts/slideLayout932.xml"/><Relationship Id="rId47" Type="http://schemas.openxmlformats.org/officeDocument/2006/relationships/slideLayout" Target="../slideLayouts/slideLayout937.xml"/><Relationship Id="rId63" Type="http://schemas.openxmlformats.org/officeDocument/2006/relationships/slideLayout" Target="../slideLayouts/slideLayout953.xml"/><Relationship Id="rId68" Type="http://schemas.openxmlformats.org/officeDocument/2006/relationships/slideLayout" Target="../slideLayouts/slideLayout958.xml"/><Relationship Id="rId84" Type="http://schemas.openxmlformats.org/officeDocument/2006/relationships/slideLayout" Target="../slideLayouts/slideLayout974.xml"/><Relationship Id="rId89" Type="http://schemas.openxmlformats.org/officeDocument/2006/relationships/slideLayout" Target="../slideLayouts/slideLayout979.xml"/><Relationship Id="rId7" Type="http://schemas.openxmlformats.org/officeDocument/2006/relationships/slideLayout" Target="../slideLayouts/slideLayout897.xml"/><Relationship Id="rId71" Type="http://schemas.openxmlformats.org/officeDocument/2006/relationships/slideLayout" Target="../slideLayouts/slideLayout961.xml"/><Relationship Id="rId92" Type="http://schemas.openxmlformats.org/officeDocument/2006/relationships/slideLayout" Target="../slideLayouts/slideLayout982.xml"/><Relationship Id="rId2" Type="http://schemas.openxmlformats.org/officeDocument/2006/relationships/slideLayout" Target="../slideLayouts/slideLayout892.xml"/><Relationship Id="rId16" Type="http://schemas.openxmlformats.org/officeDocument/2006/relationships/slideLayout" Target="../slideLayouts/slideLayout906.xml"/><Relationship Id="rId29" Type="http://schemas.openxmlformats.org/officeDocument/2006/relationships/slideLayout" Target="../slideLayouts/slideLayout919.xml"/><Relationship Id="rId11" Type="http://schemas.openxmlformats.org/officeDocument/2006/relationships/slideLayout" Target="../slideLayouts/slideLayout901.xml"/><Relationship Id="rId24" Type="http://schemas.openxmlformats.org/officeDocument/2006/relationships/slideLayout" Target="../slideLayouts/slideLayout914.xml"/><Relationship Id="rId32" Type="http://schemas.openxmlformats.org/officeDocument/2006/relationships/slideLayout" Target="../slideLayouts/slideLayout922.xml"/><Relationship Id="rId37" Type="http://schemas.openxmlformats.org/officeDocument/2006/relationships/slideLayout" Target="../slideLayouts/slideLayout927.xml"/><Relationship Id="rId40" Type="http://schemas.openxmlformats.org/officeDocument/2006/relationships/slideLayout" Target="../slideLayouts/slideLayout930.xml"/><Relationship Id="rId45" Type="http://schemas.openxmlformats.org/officeDocument/2006/relationships/slideLayout" Target="../slideLayouts/slideLayout935.xml"/><Relationship Id="rId53" Type="http://schemas.openxmlformats.org/officeDocument/2006/relationships/slideLayout" Target="../slideLayouts/slideLayout943.xml"/><Relationship Id="rId58" Type="http://schemas.openxmlformats.org/officeDocument/2006/relationships/slideLayout" Target="../slideLayouts/slideLayout948.xml"/><Relationship Id="rId66" Type="http://schemas.openxmlformats.org/officeDocument/2006/relationships/slideLayout" Target="../slideLayouts/slideLayout956.xml"/><Relationship Id="rId74" Type="http://schemas.openxmlformats.org/officeDocument/2006/relationships/slideLayout" Target="../slideLayouts/slideLayout964.xml"/><Relationship Id="rId79" Type="http://schemas.openxmlformats.org/officeDocument/2006/relationships/slideLayout" Target="../slideLayouts/slideLayout969.xml"/><Relationship Id="rId87" Type="http://schemas.openxmlformats.org/officeDocument/2006/relationships/slideLayout" Target="../slideLayouts/slideLayout977.xml"/><Relationship Id="rId102" Type="http://schemas.openxmlformats.org/officeDocument/2006/relationships/image" Target="../media/image1.emf"/><Relationship Id="rId5" Type="http://schemas.openxmlformats.org/officeDocument/2006/relationships/slideLayout" Target="../slideLayouts/slideLayout895.xml"/><Relationship Id="rId61" Type="http://schemas.openxmlformats.org/officeDocument/2006/relationships/slideLayout" Target="../slideLayouts/slideLayout951.xml"/><Relationship Id="rId82" Type="http://schemas.openxmlformats.org/officeDocument/2006/relationships/slideLayout" Target="../slideLayouts/slideLayout972.xml"/><Relationship Id="rId90" Type="http://schemas.openxmlformats.org/officeDocument/2006/relationships/slideLayout" Target="../slideLayouts/slideLayout980.xml"/><Relationship Id="rId95" Type="http://schemas.openxmlformats.org/officeDocument/2006/relationships/slideLayout" Target="../slideLayouts/slideLayout985.xml"/><Relationship Id="rId19" Type="http://schemas.openxmlformats.org/officeDocument/2006/relationships/slideLayout" Target="../slideLayouts/slideLayout909.xml"/><Relationship Id="rId14" Type="http://schemas.openxmlformats.org/officeDocument/2006/relationships/slideLayout" Target="../slideLayouts/slideLayout904.xml"/><Relationship Id="rId22" Type="http://schemas.openxmlformats.org/officeDocument/2006/relationships/slideLayout" Target="../slideLayouts/slideLayout912.xml"/><Relationship Id="rId27" Type="http://schemas.openxmlformats.org/officeDocument/2006/relationships/slideLayout" Target="../slideLayouts/slideLayout917.xml"/><Relationship Id="rId30" Type="http://schemas.openxmlformats.org/officeDocument/2006/relationships/slideLayout" Target="../slideLayouts/slideLayout920.xml"/><Relationship Id="rId35" Type="http://schemas.openxmlformats.org/officeDocument/2006/relationships/slideLayout" Target="../slideLayouts/slideLayout925.xml"/><Relationship Id="rId43" Type="http://schemas.openxmlformats.org/officeDocument/2006/relationships/slideLayout" Target="../slideLayouts/slideLayout933.xml"/><Relationship Id="rId48" Type="http://schemas.openxmlformats.org/officeDocument/2006/relationships/slideLayout" Target="../slideLayouts/slideLayout938.xml"/><Relationship Id="rId56" Type="http://schemas.openxmlformats.org/officeDocument/2006/relationships/slideLayout" Target="../slideLayouts/slideLayout946.xml"/><Relationship Id="rId64" Type="http://schemas.openxmlformats.org/officeDocument/2006/relationships/slideLayout" Target="../slideLayouts/slideLayout954.xml"/><Relationship Id="rId69" Type="http://schemas.openxmlformats.org/officeDocument/2006/relationships/slideLayout" Target="../slideLayouts/slideLayout959.xml"/><Relationship Id="rId77" Type="http://schemas.openxmlformats.org/officeDocument/2006/relationships/slideLayout" Target="../slideLayouts/slideLayout967.xml"/><Relationship Id="rId100" Type="http://schemas.openxmlformats.org/officeDocument/2006/relationships/tags" Target="../tags/tag1164.xml"/><Relationship Id="rId8" Type="http://schemas.openxmlformats.org/officeDocument/2006/relationships/slideLayout" Target="../slideLayouts/slideLayout898.xml"/><Relationship Id="rId51" Type="http://schemas.openxmlformats.org/officeDocument/2006/relationships/slideLayout" Target="../slideLayouts/slideLayout941.xml"/><Relationship Id="rId72" Type="http://schemas.openxmlformats.org/officeDocument/2006/relationships/slideLayout" Target="../slideLayouts/slideLayout962.xml"/><Relationship Id="rId80" Type="http://schemas.openxmlformats.org/officeDocument/2006/relationships/slideLayout" Target="../slideLayouts/slideLayout970.xml"/><Relationship Id="rId85" Type="http://schemas.openxmlformats.org/officeDocument/2006/relationships/slideLayout" Target="../slideLayouts/slideLayout975.xml"/><Relationship Id="rId93" Type="http://schemas.openxmlformats.org/officeDocument/2006/relationships/slideLayout" Target="../slideLayouts/slideLayout983.xml"/><Relationship Id="rId98" Type="http://schemas.openxmlformats.org/officeDocument/2006/relationships/vmlDrawing" Target="../drawings/vmlDrawing598.vml"/><Relationship Id="rId3" Type="http://schemas.openxmlformats.org/officeDocument/2006/relationships/slideLayout" Target="../slideLayouts/slideLayout893.xml"/><Relationship Id="rId12" Type="http://schemas.openxmlformats.org/officeDocument/2006/relationships/slideLayout" Target="../slideLayouts/slideLayout902.xml"/><Relationship Id="rId17" Type="http://schemas.openxmlformats.org/officeDocument/2006/relationships/slideLayout" Target="../slideLayouts/slideLayout907.xml"/><Relationship Id="rId25" Type="http://schemas.openxmlformats.org/officeDocument/2006/relationships/slideLayout" Target="../slideLayouts/slideLayout915.xml"/><Relationship Id="rId33" Type="http://schemas.openxmlformats.org/officeDocument/2006/relationships/slideLayout" Target="../slideLayouts/slideLayout923.xml"/><Relationship Id="rId38" Type="http://schemas.openxmlformats.org/officeDocument/2006/relationships/slideLayout" Target="../slideLayouts/slideLayout928.xml"/><Relationship Id="rId46" Type="http://schemas.openxmlformats.org/officeDocument/2006/relationships/slideLayout" Target="../slideLayouts/slideLayout936.xml"/><Relationship Id="rId59" Type="http://schemas.openxmlformats.org/officeDocument/2006/relationships/slideLayout" Target="../slideLayouts/slideLayout949.xml"/><Relationship Id="rId67" Type="http://schemas.openxmlformats.org/officeDocument/2006/relationships/slideLayout" Target="../slideLayouts/slideLayout957.xml"/><Relationship Id="rId103" Type="http://schemas.openxmlformats.org/officeDocument/2006/relationships/image" Target="../media/image2.png"/><Relationship Id="rId20" Type="http://schemas.openxmlformats.org/officeDocument/2006/relationships/slideLayout" Target="../slideLayouts/slideLayout910.xml"/><Relationship Id="rId41" Type="http://schemas.openxmlformats.org/officeDocument/2006/relationships/slideLayout" Target="../slideLayouts/slideLayout931.xml"/><Relationship Id="rId54" Type="http://schemas.openxmlformats.org/officeDocument/2006/relationships/slideLayout" Target="../slideLayouts/slideLayout944.xml"/><Relationship Id="rId62" Type="http://schemas.openxmlformats.org/officeDocument/2006/relationships/slideLayout" Target="../slideLayouts/slideLayout952.xml"/><Relationship Id="rId70" Type="http://schemas.openxmlformats.org/officeDocument/2006/relationships/slideLayout" Target="../slideLayouts/slideLayout960.xml"/><Relationship Id="rId75" Type="http://schemas.openxmlformats.org/officeDocument/2006/relationships/slideLayout" Target="../slideLayouts/slideLayout965.xml"/><Relationship Id="rId83" Type="http://schemas.openxmlformats.org/officeDocument/2006/relationships/slideLayout" Target="../slideLayouts/slideLayout973.xml"/><Relationship Id="rId88" Type="http://schemas.openxmlformats.org/officeDocument/2006/relationships/slideLayout" Target="../slideLayouts/slideLayout978.xml"/><Relationship Id="rId91" Type="http://schemas.openxmlformats.org/officeDocument/2006/relationships/slideLayout" Target="../slideLayouts/slideLayout981.xml"/><Relationship Id="rId96" Type="http://schemas.openxmlformats.org/officeDocument/2006/relationships/slideLayout" Target="../slideLayouts/slideLayout986.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5" Type="http://schemas.openxmlformats.org/officeDocument/2006/relationships/slideLayout" Target="../slideLayouts/slideLayout905.xml"/><Relationship Id="rId23" Type="http://schemas.openxmlformats.org/officeDocument/2006/relationships/slideLayout" Target="../slideLayouts/slideLayout913.xml"/><Relationship Id="rId28" Type="http://schemas.openxmlformats.org/officeDocument/2006/relationships/slideLayout" Target="../slideLayouts/slideLayout918.xml"/><Relationship Id="rId36" Type="http://schemas.openxmlformats.org/officeDocument/2006/relationships/slideLayout" Target="../slideLayouts/slideLayout926.xml"/><Relationship Id="rId49" Type="http://schemas.openxmlformats.org/officeDocument/2006/relationships/slideLayout" Target="../slideLayouts/slideLayout939.xml"/><Relationship Id="rId57" Type="http://schemas.openxmlformats.org/officeDocument/2006/relationships/slideLayout" Target="../slideLayouts/slideLayout947.xml"/><Relationship Id="rId10" Type="http://schemas.openxmlformats.org/officeDocument/2006/relationships/slideLayout" Target="../slideLayouts/slideLayout900.xml"/><Relationship Id="rId31" Type="http://schemas.openxmlformats.org/officeDocument/2006/relationships/slideLayout" Target="../slideLayouts/slideLayout921.xml"/><Relationship Id="rId44" Type="http://schemas.openxmlformats.org/officeDocument/2006/relationships/slideLayout" Target="../slideLayouts/slideLayout934.xml"/><Relationship Id="rId52" Type="http://schemas.openxmlformats.org/officeDocument/2006/relationships/slideLayout" Target="../slideLayouts/slideLayout942.xml"/><Relationship Id="rId60" Type="http://schemas.openxmlformats.org/officeDocument/2006/relationships/slideLayout" Target="../slideLayouts/slideLayout950.xml"/><Relationship Id="rId65" Type="http://schemas.openxmlformats.org/officeDocument/2006/relationships/slideLayout" Target="../slideLayouts/slideLayout955.xml"/><Relationship Id="rId73" Type="http://schemas.openxmlformats.org/officeDocument/2006/relationships/slideLayout" Target="../slideLayouts/slideLayout963.xml"/><Relationship Id="rId78" Type="http://schemas.openxmlformats.org/officeDocument/2006/relationships/slideLayout" Target="../slideLayouts/slideLayout968.xml"/><Relationship Id="rId81" Type="http://schemas.openxmlformats.org/officeDocument/2006/relationships/slideLayout" Target="../slideLayouts/slideLayout971.xml"/><Relationship Id="rId86" Type="http://schemas.openxmlformats.org/officeDocument/2006/relationships/slideLayout" Target="../slideLayouts/slideLayout976.xml"/><Relationship Id="rId94" Type="http://schemas.openxmlformats.org/officeDocument/2006/relationships/slideLayout" Target="../slideLayouts/slideLayout984.xml"/><Relationship Id="rId99" Type="http://schemas.openxmlformats.org/officeDocument/2006/relationships/tags" Target="../tags/tag1163.xml"/><Relationship Id="rId101" Type="http://schemas.openxmlformats.org/officeDocument/2006/relationships/oleObject" Target="../embeddings/oleObject139.bin"/><Relationship Id="rId4" Type="http://schemas.openxmlformats.org/officeDocument/2006/relationships/slideLayout" Target="../slideLayouts/slideLayout894.xml"/><Relationship Id="rId9" Type="http://schemas.openxmlformats.org/officeDocument/2006/relationships/slideLayout" Target="../slideLayouts/slideLayout899.xml"/><Relationship Id="rId13" Type="http://schemas.openxmlformats.org/officeDocument/2006/relationships/slideLayout" Target="../slideLayouts/slideLayout903.xml"/><Relationship Id="rId18" Type="http://schemas.openxmlformats.org/officeDocument/2006/relationships/slideLayout" Target="../slideLayouts/slideLayout908.xml"/><Relationship Id="rId39" Type="http://schemas.openxmlformats.org/officeDocument/2006/relationships/slideLayout" Target="../slideLayouts/slideLayout929.xml"/><Relationship Id="rId34" Type="http://schemas.openxmlformats.org/officeDocument/2006/relationships/slideLayout" Target="../slideLayouts/slideLayout924.xml"/><Relationship Id="rId50" Type="http://schemas.openxmlformats.org/officeDocument/2006/relationships/slideLayout" Target="../slideLayouts/slideLayout940.xml"/><Relationship Id="rId55" Type="http://schemas.openxmlformats.org/officeDocument/2006/relationships/slideLayout" Target="../slideLayouts/slideLayout945.xml"/><Relationship Id="rId76" Type="http://schemas.openxmlformats.org/officeDocument/2006/relationships/slideLayout" Target="../slideLayouts/slideLayout966.xml"/><Relationship Id="rId97" Type="http://schemas.openxmlformats.org/officeDocument/2006/relationships/theme" Target="../theme/theme12.xml"/><Relationship Id="rId104" Type="http://schemas.openxmlformats.org/officeDocument/2006/relationships/image" Target="../media/image3.emf"/></Relationships>
</file>

<file path=ppt/slideMasters/_rels/slideMaster13.xml.rels><?xml version="1.0" encoding="UTF-8" standalone="yes"?>
<Relationships xmlns="http://schemas.openxmlformats.org/package/2006/relationships"><Relationship Id="rId26" Type="http://schemas.openxmlformats.org/officeDocument/2006/relationships/slideLayout" Target="../slideLayouts/slideLayout1012.xml"/><Relationship Id="rId21" Type="http://schemas.openxmlformats.org/officeDocument/2006/relationships/slideLayout" Target="../slideLayouts/slideLayout1007.xml"/><Relationship Id="rId34" Type="http://schemas.openxmlformats.org/officeDocument/2006/relationships/slideLayout" Target="../slideLayouts/slideLayout1020.xml"/><Relationship Id="rId42" Type="http://schemas.openxmlformats.org/officeDocument/2006/relationships/slideLayout" Target="../slideLayouts/slideLayout1028.xml"/><Relationship Id="rId47" Type="http://schemas.openxmlformats.org/officeDocument/2006/relationships/slideLayout" Target="../slideLayouts/slideLayout1033.xml"/><Relationship Id="rId50" Type="http://schemas.openxmlformats.org/officeDocument/2006/relationships/slideLayout" Target="../slideLayouts/slideLayout1036.xml"/><Relationship Id="rId55" Type="http://schemas.openxmlformats.org/officeDocument/2006/relationships/slideLayout" Target="../slideLayouts/slideLayout1041.xml"/><Relationship Id="rId63" Type="http://schemas.openxmlformats.org/officeDocument/2006/relationships/slideLayout" Target="../slideLayouts/slideLayout1049.xml"/><Relationship Id="rId68" Type="http://schemas.openxmlformats.org/officeDocument/2006/relationships/slideLayout" Target="../slideLayouts/slideLayout1054.xml"/><Relationship Id="rId76" Type="http://schemas.openxmlformats.org/officeDocument/2006/relationships/slideLayout" Target="../slideLayouts/slideLayout1062.xml"/><Relationship Id="rId84" Type="http://schemas.openxmlformats.org/officeDocument/2006/relationships/slideLayout" Target="../slideLayouts/slideLayout1070.xml"/><Relationship Id="rId89" Type="http://schemas.openxmlformats.org/officeDocument/2006/relationships/slideLayout" Target="../slideLayouts/slideLayout1075.xml"/><Relationship Id="rId97" Type="http://schemas.openxmlformats.org/officeDocument/2006/relationships/oleObject" Target="../embeddings/oleObject29.bin"/><Relationship Id="rId7" Type="http://schemas.openxmlformats.org/officeDocument/2006/relationships/slideLayout" Target="../slideLayouts/slideLayout993.xml"/><Relationship Id="rId71" Type="http://schemas.openxmlformats.org/officeDocument/2006/relationships/slideLayout" Target="../slideLayouts/slideLayout1057.xml"/><Relationship Id="rId92" Type="http://schemas.openxmlformats.org/officeDocument/2006/relationships/slideLayout" Target="../slideLayouts/slideLayout1078.xml"/><Relationship Id="rId2" Type="http://schemas.openxmlformats.org/officeDocument/2006/relationships/slideLayout" Target="../slideLayouts/slideLayout988.xml"/><Relationship Id="rId16" Type="http://schemas.openxmlformats.org/officeDocument/2006/relationships/slideLayout" Target="../slideLayouts/slideLayout1002.xml"/><Relationship Id="rId29" Type="http://schemas.openxmlformats.org/officeDocument/2006/relationships/slideLayout" Target="../slideLayouts/slideLayout1015.xml"/><Relationship Id="rId11" Type="http://schemas.openxmlformats.org/officeDocument/2006/relationships/slideLayout" Target="../slideLayouts/slideLayout997.xml"/><Relationship Id="rId24" Type="http://schemas.openxmlformats.org/officeDocument/2006/relationships/slideLayout" Target="../slideLayouts/slideLayout1010.xml"/><Relationship Id="rId32" Type="http://schemas.openxmlformats.org/officeDocument/2006/relationships/slideLayout" Target="../slideLayouts/slideLayout1018.xml"/><Relationship Id="rId37" Type="http://schemas.openxmlformats.org/officeDocument/2006/relationships/slideLayout" Target="../slideLayouts/slideLayout1023.xml"/><Relationship Id="rId40" Type="http://schemas.openxmlformats.org/officeDocument/2006/relationships/slideLayout" Target="../slideLayouts/slideLayout1026.xml"/><Relationship Id="rId45" Type="http://schemas.openxmlformats.org/officeDocument/2006/relationships/slideLayout" Target="../slideLayouts/slideLayout1031.xml"/><Relationship Id="rId53" Type="http://schemas.openxmlformats.org/officeDocument/2006/relationships/slideLayout" Target="../slideLayouts/slideLayout1039.xml"/><Relationship Id="rId58" Type="http://schemas.openxmlformats.org/officeDocument/2006/relationships/slideLayout" Target="../slideLayouts/slideLayout1044.xml"/><Relationship Id="rId66" Type="http://schemas.openxmlformats.org/officeDocument/2006/relationships/slideLayout" Target="../slideLayouts/slideLayout1052.xml"/><Relationship Id="rId74" Type="http://schemas.openxmlformats.org/officeDocument/2006/relationships/slideLayout" Target="../slideLayouts/slideLayout1060.xml"/><Relationship Id="rId79" Type="http://schemas.openxmlformats.org/officeDocument/2006/relationships/slideLayout" Target="../slideLayouts/slideLayout1065.xml"/><Relationship Id="rId87" Type="http://schemas.openxmlformats.org/officeDocument/2006/relationships/slideLayout" Target="../slideLayouts/slideLayout1073.xml"/><Relationship Id="rId5" Type="http://schemas.openxmlformats.org/officeDocument/2006/relationships/slideLayout" Target="../slideLayouts/slideLayout991.xml"/><Relationship Id="rId61" Type="http://schemas.openxmlformats.org/officeDocument/2006/relationships/slideLayout" Target="../slideLayouts/slideLayout1047.xml"/><Relationship Id="rId82" Type="http://schemas.openxmlformats.org/officeDocument/2006/relationships/slideLayout" Target="../slideLayouts/slideLayout1068.xml"/><Relationship Id="rId90" Type="http://schemas.openxmlformats.org/officeDocument/2006/relationships/slideLayout" Target="../slideLayouts/slideLayout1076.xml"/><Relationship Id="rId95" Type="http://schemas.openxmlformats.org/officeDocument/2006/relationships/tags" Target="../tags/tag1309.xml"/><Relationship Id="rId19" Type="http://schemas.openxmlformats.org/officeDocument/2006/relationships/slideLayout" Target="../slideLayouts/slideLayout1005.xml"/><Relationship Id="rId14" Type="http://schemas.openxmlformats.org/officeDocument/2006/relationships/slideLayout" Target="../slideLayouts/slideLayout1000.xml"/><Relationship Id="rId22" Type="http://schemas.openxmlformats.org/officeDocument/2006/relationships/slideLayout" Target="../slideLayouts/slideLayout1008.xml"/><Relationship Id="rId27" Type="http://schemas.openxmlformats.org/officeDocument/2006/relationships/slideLayout" Target="../slideLayouts/slideLayout1013.xml"/><Relationship Id="rId30" Type="http://schemas.openxmlformats.org/officeDocument/2006/relationships/slideLayout" Target="../slideLayouts/slideLayout1016.xml"/><Relationship Id="rId35" Type="http://schemas.openxmlformats.org/officeDocument/2006/relationships/slideLayout" Target="../slideLayouts/slideLayout1021.xml"/><Relationship Id="rId43" Type="http://schemas.openxmlformats.org/officeDocument/2006/relationships/slideLayout" Target="../slideLayouts/slideLayout1029.xml"/><Relationship Id="rId48" Type="http://schemas.openxmlformats.org/officeDocument/2006/relationships/slideLayout" Target="../slideLayouts/slideLayout1034.xml"/><Relationship Id="rId56" Type="http://schemas.openxmlformats.org/officeDocument/2006/relationships/slideLayout" Target="../slideLayouts/slideLayout1042.xml"/><Relationship Id="rId64" Type="http://schemas.openxmlformats.org/officeDocument/2006/relationships/slideLayout" Target="../slideLayouts/slideLayout1050.xml"/><Relationship Id="rId69" Type="http://schemas.openxmlformats.org/officeDocument/2006/relationships/slideLayout" Target="../slideLayouts/slideLayout1055.xml"/><Relationship Id="rId77" Type="http://schemas.openxmlformats.org/officeDocument/2006/relationships/slideLayout" Target="../slideLayouts/slideLayout1063.xml"/><Relationship Id="rId100" Type="http://schemas.openxmlformats.org/officeDocument/2006/relationships/image" Target="../media/image3.emf"/><Relationship Id="rId8" Type="http://schemas.openxmlformats.org/officeDocument/2006/relationships/slideLayout" Target="../slideLayouts/slideLayout994.xml"/><Relationship Id="rId51" Type="http://schemas.openxmlformats.org/officeDocument/2006/relationships/slideLayout" Target="../slideLayouts/slideLayout1037.xml"/><Relationship Id="rId72" Type="http://schemas.openxmlformats.org/officeDocument/2006/relationships/slideLayout" Target="../slideLayouts/slideLayout1058.xml"/><Relationship Id="rId80" Type="http://schemas.openxmlformats.org/officeDocument/2006/relationships/slideLayout" Target="../slideLayouts/slideLayout1066.xml"/><Relationship Id="rId85" Type="http://schemas.openxmlformats.org/officeDocument/2006/relationships/slideLayout" Target="../slideLayouts/slideLayout1071.xml"/><Relationship Id="rId93" Type="http://schemas.openxmlformats.org/officeDocument/2006/relationships/theme" Target="../theme/theme13.xml"/><Relationship Id="rId98" Type="http://schemas.openxmlformats.org/officeDocument/2006/relationships/image" Target="../media/image1.emf"/><Relationship Id="rId3" Type="http://schemas.openxmlformats.org/officeDocument/2006/relationships/slideLayout" Target="../slideLayouts/slideLayout989.xml"/><Relationship Id="rId12" Type="http://schemas.openxmlformats.org/officeDocument/2006/relationships/slideLayout" Target="../slideLayouts/slideLayout998.xml"/><Relationship Id="rId17" Type="http://schemas.openxmlformats.org/officeDocument/2006/relationships/slideLayout" Target="../slideLayouts/slideLayout1003.xml"/><Relationship Id="rId25" Type="http://schemas.openxmlformats.org/officeDocument/2006/relationships/slideLayout" Target="../slideLayouts/slideLayout1011.xml"/><Relationship Id="rId33" Type="http://schemas.openxmlformats.org/officeDocument/2006/relationships/slideLayout" Target="../slideLayouts/slideLayout1019.xml"/><Relationship Id="rId38" Type="http://schemas.openxmlformats.org/officeDocument/2006/relationships/slideLayout" Target="../slideLayouts/slideLayout1024.xml"/><Relationship Id="rId46" Type="http://schemas.openxmlformats.org/officeDocument/2006/relationships/slideLayout" Target="../slideLayouts/slideLayout1032.xml"/><Relationship Id="rId59" Type="http://schemas.openxmlformats.org/officeDocument/2006/relationships/slideLayout" Target="../slideLayouts/slideLayout1045.xml"/><Relationship Id="rId67" Type="http://schemas.openxmlformats.org/officeDocument/2006/relationships/slideLayout" Target="../slideLayouts/slideLayout1053.xml"/><Relationship Id="rId20" Type="http://schemas.openxmlformats.org/officeDocument/2006/relationships/slideLayout" Target="../slideLayouts/slideLayout1006.xml"/><Relationship Id="rId41" Type="http://schemas.openxmlformats.org/officeDocument/2006/relationships/slideLayout" Target="../slideLayouts/slideLayout1027.xml"/><Relationship Id="rId54" Type="http://schemas.openxmlformats.org/officeDocument/2006/relationships/slideLayout" Target="../slideLayouts/slideLayout1040.xml"/><Relationship Id="rId62" Type="http://schemas.openxmlformats.org/officeDocument/2006/relationships/slideLayout" Target="../slideLayouts/slideLayout1048.xml"/><Relationship Id="rId70" Type="http://schemas.openxmlformats.org/officeDocument/2006/relationships/slideLayout" Target="../slideLayouts/slideLayout1056.xml"/><Relationship Id="rId75" Type="http://schemas.openxmlformats.org/officeDocument/2006/relationships/slideLayout" Target="../slideLayouts/slideLayout1061.xml"/><Relationship Id="rId83" Type="http://schemas.openxmlformats.org/officeDocument/2006/relationships/slideLayout" Target="../slideLayouts/slideLayout1069.xml"/><Relationship Id="rId88" Type="http://schemas.openxmlformats.org/officeDocument/2006/relationships/slideLayout" Target="../slideLayouts/slideLayout1074.xml"/><Relationship Id="rId91" Type="http://schemas.openxmlformats.org/officeDocument/2006/relationships/slideLayout" Target="../slideLayouts/slideLayout1077.xml"/><Relationship Id="rId96" Type="http://schemas.openxmlformats.org/officeDocument/2006/relationships/tags" Target="../tags/tag1310.xml"/><Relationship Id="rId1" Type="http://schemas.openxmlformats.org/officeDocument/2006/relationships/slideLayout" Target="../slideLayouts/slideLayout987.xml"/><Relationship Id="rId6" Type="http://schemas.openxmlformats.org/officeDocument/2006/relationships/slideLayout" Target="../slideLayouts/slideLayout992.xml"/><Relationship Id="rId15" Type="http://schemas.openxmlformats.org/officeDocument/2006/relationships/slideLayout" Target="../slideLayouts/slideLayout1001.xml"/><Relationship Id="rId23" Type="http://schemas.openxmlformats.org/officeDocument/2006/relationships/slideLayout" Target="../slideLayouts/slideLayout1009.xml"/><Relationship Id="rId28" Type="http://schemas.openxmlformats.org/officeDocument/2006/relationships/slideLayout" Target="../slideLayouts/slideLayout1014.xml"/><Relationship Id="rId36" Type="http://schemas.openxmlformats.org/officeDocument/2006/relationships/slideLayout" Target="../slideLayouts/slideLayout1022.xml"/><Relationship Id="rId49" Type="http://schemas.openxmlformats.org/officeDocument/2006/relationships/slideLayout" Target="../slideLayouts/slideLayout1035.xml"/><Relationship Id="rId57" Type="http://schemas.openxmlformats.org/officeDocument/2006/relationships/slideLayout" Target="../slideLayouts/slideLayout1043.xml"/><Relationship Id="rId10" Type="http://schemas.openxmlformats.org/officeDocument/2006/relationships/slideLayout" Target="../slideLayouts/slideLayout996.xml"/><Relationship Id="rId31" Type="http://schemas.openxmlformats.org/officeDocument/2006/relationships/slideLayout" Target="../slideLayouts/slideLayout1017.xml"/><Relationship Id="rId44" Type="http://schemas.openxmlformats.org/officeDocument/2006/relationships/slideLayout" Target="../slideLayouts/slideLayout1030.xml"/><Relationship Id="rId52" Type="http://schemas.openxmlformats.org/officeDocument/2006/relationships/slideLayout" Target="../slideLayouts/slideLayout1038.xml"/><Relationship Id="rId60" Type="http://schemas.openxmlformats.org/officeDocument/2006/relationships/slideLayout" Target="../slideLayouts/slideLayout1046.xml"/><Relationship Id="rId65" Type="http://schemas.openxmlformats.org/officeDocument/2006/relationships/slideLayout" Target="../slideLayouts/slideLayout1051.xml"/><Relationship Id="rId73" Type="http://schemas.openxmlformats.org/officeDocument/2006/relationships/slideLayout" Target="../slideLayouts/slideLayout1059.xml"/><Relationship Id="rId78" Type="http://schemas.openxmlformats.org/officeDocument/2006/relationships/slideLayout" Target="../slideLayouts/slideLayout1064.xml"/><Relationship Id="rId81" Type="http://schemas.openxmlformats.org/officeDocument/2006/relationships/slideLayout" Target="../slideLayouts/slideLayout1067.xml"/><Relationship Id="rId86" Type="http://schemas.openxmlformats.org/officeDocument/2006/relationships/slideLayout" Target="../slideLayouts/slideLayout1072.xml"/><Relationship Id="rId94" Type="http://schemas.openxmlformats.org/officeDocument/2006/relationships/vmlDrawing" Target="../drawings/vmlDrawing673.vml"/><Relationship Id="rId99" Type="http://schemas.openxmlformats.org/officeDocument/2006/relationships/image" Target="../media/image2.png"/><Relationship Id="rId4" Type="http://schemas.openxmlformats.org/officeDocument/2006/relationships/slideLayout" Target="../slideLayouts/slideLayout990.xml"/><Relationship Id="rId9" Type="http://schemas.openxmlformats.org/officeDocument/2006/relationships/slideLayout" Target="../slideLayouts/slideLayout995.xml"/><Relationship Id="rId13" Type="http://schemas.openxmlformats.org/officeDocument/2006/relationships/slideLayout" Target="../slideLayouts/slideLayout999.xml"/><Relationship Id="rId18" Type="http://schemas.openxmlformats.org/officeDocument/2006/relationships/slideLayout" Target="../slideLayouts/slideLayout1004.xml"/><Relationship Id="rId39" Type="http://schemas.openxmlformats.org/officeDocument/2006/relationships/slideLayout" Target="../slideLayouts/slideLayout1025.xml"/></Relationships>
</file>

<file path=ppt/slideMasters/_rels/slideMaster14.xml.rels><?xml version="1.0" encoding="UTF-8" standalone="yes"?>
<Relationships xmlns="http://schemas.openxmlformats.org/package/2006/relationships"><Relationship Id="rId26" Type="http://schemas.openxmlformats.org/officeDocument/2006/relationships/slideLayout" Target="../slideLayouts/slideLayout1104.xml"/><Relationship Id="rId21" Type="http://schemas.openxmlformats.org/officeDocument/2006/relationships/slideLayout" Target="../slideLayouts/slideLayout1099.xml"/><Relationship Id="rId34" Type="http://schemas.openxmlformats.org/officeDocument/2006/relationships/slideLayout" Target="../slideLayouts/slideLayout1112.xml"/><Relationship Id="rId42" Type="http://schemas.openxmlformats.org/officeDocument/2006/relationships/slideLayout" Target="../slideLayouts/slideLayout1120.xml"/><Relationship Id="rId47" Type="http://schemas.openxmlformats.org/officeDocument/2006/relationships/slideLayout" Target="../slideLayouts/slideLayout1125.xml"/><Relationship Id="rId50" Type="http://schemas.openxmlformats.org/officeDocument/2006/relationships/slideLayout" Target="../slideLayouts/slideLayout1128.xml"/><Relationship Id="rId55" Type="http://schemas.openxmlformats.org/officeDocument/2006/relationships/slideLayout" Target="../slideLayouts/slideLayout1133.xml"/><Relationship Id="rId63" Type="http://schemas.openxmlformats.org/officeDocument/2006/relationships/slideLayout" Target="../slideLayouts/slideLayout1141.xml"/><Relationship Id="rId68" Type="http://schemas.openxmlformats.org/officeDocument/2006/relationships/slideLayout" Target="../slideLayouts/slideLayout1146.xml"/><Relationship Id="rId76" Type="http://schemas.openxmlformats.org/officeDocument/2006/relationships/slideLayout" Target="../slideLayouts/slideLayout1154.xml"/><Relationship Id="rId84" Type="http://schemas.openxmlformats.org/officeDocument/2006/relationships/slideLayout" Target="../slideLayouts/slideLayout1162.xml"/><Relationship Id="rId89" Type="http://schemas.openxmlformats.org/officeDocument/2006/relationships/slideLayout" Target="../slideLayouts/slideLayout1167.xml"/><Relationship Id="rId97" Type="http://schemas.openxmlformats.org/officeDocument/2006/relationships/oleObject" Target="../embeddings/oleObject152.bin"/><Relationship Id="rId7" Type="http://schemas.openxmlformats.org/officeDocument/2006/relationships/slideLayout" Target="../slideLayouts/slideLayout1085.xml"/><Relationship Id="rId71" Type="http://schemas.openxmlformats.org/officeDocument/2006/relationships/slideLayout" Target="../slideLayouts/slideLayout1149.xml"/><Relationship Id="rId92" Type="http://schemas.openxmlformats.org/officeDocument/2006/relationships/slideLayout" Target="../slideLayouts/slideLayout1170.xml"/><Relationship Id="rId2" Type="http://schemas.openxmlformats.org/officeDocument/2006/relationships/slideLayout" Target="../slideLayouts/slideLayout1080.xml"/><Relationship Id="rId16" Type="http://schemas.openxmlformats.org/officeDocument/2006/relationships/slideLayout" Target="../slideLayouts/slideLayout1094.xml"/><Relationship Id="rId29" Type="http://schemas.openxmlformats.org/officeDocument/2006/relationships/slideLayout" Target="../slideLayouts/slideLayout1107.xml"/><Relationship Id="rId11" Type="http://schemas.openxmlformats.org/officeDocument/2006/relationships/slideLayout" Target="../slideLayouts/slideLayout1089.xml"/><Relationship Id="rId24" Type="http://schemas.openxmlformats.org/officeDocument/2006/relationships/slideLayout" Target="../slideLayouts/slideLayout1102.xml"/><Relationship Id="rId32" Type="http://schemas.openxmlformats.org/officeDocument/2006/relationships/slideLayout" Target="../slideLayouts/slideLayout1110.xml"/><Relationship Id="rId37" Type="http://schemas.openxmlformats.org/officeDocument/2006/relationships/slideLayout" Target="../slideLayouts/slideLayout1115.xml"/><Relationship Id="rId40" Type="http://schemas.openxmlformats.org/officeDocument/2006/relationships/slideLayout" Target="../slideLayouts/slideLayout1118.xml"/><Relationship Id="rId45" Type="http://schemas.openxmlformats.org/officeDocument/2006/relationships/slideLayout" Target="../slideLayouts/slideLayout1123.xml"/><Relationship Id="rId53" Type="http://schemas.openxmlformats.org/officeDocument/2006/relationships/slideLayout" Target="../slideLayouts/slideLayout1131.xml"/><Relationship Id="rId58" Type="http://schemas.openxmlformats.org/officeDocument/2006/relationships/slideLayout" Target="../slideLayouts/slideLayout1136.xml"/><Relationship Id="rId66" Type="http://schemas.openxmlformats.org/officeDocument/2006/relationships/slideLayout" Target="../slideLayouts/slideLayout1144.xml"/><Relationship Id="rId74" Type="http://schemas.openxmlformats.org/officeDocument/2006/relationships/slideLayout" Target="../slideLayouts/slideLayout1152.xml"/><Relationship Id="rId79" Type="http://schemas.openxmlformats.org/officeDocument/2006/relationships/slideLayout" Target="../slideLayouts/slideLayout1157.xml"/><Relationship Id="rId87" Type="http://schemas.openxmlformats.org/officeDocument/2006/relationships/slideLayout" Target="../slideLayouts/slideLayout1165.xml"/><Relationship Id="rId5" Type="http://schemas.openxmlformats.org/officeDocument/2006/relationships/slideLayout" Target="../slideLayouts/slideLayout1083.xml"/><Relationship Id="rId61" Type="http://schemas.openxmlformats.org/officeDocument/2006/relationships/slideLayout" Target="../slideLayouts/slideLayout1139.xml"/><Relationship Id="rId82" Type="http://schemas.openxmlformats.org/officeDocument/2006/relationships/slideLayout" Target="../slideLayouts/slideLayout1160.xml"/><Relationship Id="rId90" Type="http://schemas.openxmlformats.org/officeDocument/2006/relationships/slideLayout" Target="../slideLayouts/slideLayout1168.xml"/><Relationship Id="rId95" Type="http://schemas.openxmlformats.org/officeDocument/2006/relationships/tags" Target="../tags/tag1453.xml"/><Relationship Id="rId19" Type="http://schemas.openxmlformats.org/officeDocument/2006/relationships/slideLayout" Target="../slideLayouts/slideLayout1097.xml"/><Relationship Id="rId14" Type="http://schemas.openxmlformats.org/officeDocument/2006/relationships/slideLayout" Target="../slideLayouts/slideLayout1092.xml"/><Relationship Id="rId22" Type="http://schemas.openxmlformats.org/officeDocument/2006/relationships/slideLayout" Target="../slideLayouts/slideLayout1100.xml"/><Relationship Id="rId27" Type="http://schemas.openxmlformats.org/officeDocument/2006/relationships/slideLayout" Target="../slideLayouts/slideLayout1105.xml"/><Relationship Id="rId30" Type="http://schemas.openxmlformats.org/officeDocument/2006/relationships/slideLayout" Target="../slideLayouts/slideLayout1108.xml"/><Relationship Id="rId35" Type="http://schemas.openxmlformats.org/officeDocument/2006/relationships/slideLayout" Target="../slideLayouts/slideLayout1113.xml"/><Relationship Id="rId43" Type="http://schemas.openxmlformats.org/officeDocument/2006/relationships/slideLayout" Target="../slideLayouts/slideLayout1121.xml"/><Relationship Id="rId48" Type="http://schemas.openxmlformats.org/officeDocument/2006/relationships/slideLayout" Target="../slideLayouts/slideLayout1126.xml"/><Relationship Id="rId56" Type="http://schemas.openxmlformats.org/officeDocument/2006/relationships/slideLayout" Target="../slideLayouts/slideLayout1134.xml"/><Relationship Id="rId64" Type="http://schemas.openxmlformats.org/officeDocument/2006/relationships/slideLayout" Target="../slideLayouts/slideLayout1142.xml"/><Relationship Id="rId69" Type="http://schemas.openxmlformats.org/officeDocument/2006/relationships/slideLayout" Target="../slideLayouts/slideLayout1147.xml"/><Relationship Id="rId77" Type="http://schemas.openxmlformats.org/officeDocument/2006/relationships/slideLayout" Target="../slideLayouts/slideLayout1155.xml"/><Relationship Id="rId100" Type="http://schemas.openxmlformats.org/officeDocument/2006/relationships/image" Target="../media/image3.emf"/><Relationship Id="rId8" Type="http://schemas.openxmlformats.org/officeDocument/2006/relationships/slideLayout" Target="../slideLayouts/slideLayout1086.xml"/><Relationship Id="rId51" Type="http://schemas.openxmlformats.org/officeDocument/2006/relationships/slideLayout" Target="../slideLayouts/slideLayout1129.xml"/><Relationship Id="rId72" Type="http://schemas.openxmlformats.org/officeDocument/2006/relationships/slideLayout" Target="../slideLayouts/slideLayout1150.xml"/><Relationship Id="rId80" Type="http://schemas.openxmlformats.org/officeDocument/2006/relationships/slideLayout" Target="../slideLayouts/slideLayout1158.xml"/><Relationship Id="rId85" Type="http://schemas.openxmlformats.org/officeDocument/2006/relationships/slideLayout" Target="../slideLayouts/slideLayout1163.xml"/><Relationship Id="rId93" Type="http://schemas.openxmlformats.org/officeDocument/2006/relationships/theme" Target="../theme/theme14.xml"/><Relationship Id="rId98" Type="http://schemas.openxmlformats.org/officeDocument/2006/relationships/image" Target="../media/image1.emf"/><Relationship Id="rId3" Type="http://schemas.openxmlformats.org/officeDocument/2006/relationships/slideLayout" Target="../slideLayouts/slideLayout1081.xml"/><Relationship Id="rId12" Type="http://schemas.openxmlformats.org/officeDocument/2006/relationships/slideLayout" Target="../slideLayouts/slideLayout1090.xml"/><Relationship Id="rId17" Type="http://schemas.openxmlformats.org/officeDocument/2006/relationships/slideLayout" Target="../slideLayouts/slideLayout1095.xml"/><Relationship Id="rId25" Type="http://schemas.openxmlformats.org/officeDocument/2006/relationships/slideLayout" Target="../slideLayouts/slideLayout1103.xml"/><Relationship Id="rId33" Type="http://schemas.openxmlformats.org/officeDocument/2006/relationships/slideLayout" Target="../slideLayouts/slideLayout1111.xml"/><Relationship Id="rId38" Type="http://schemas.openxmlformats.org/officeDocument/2006/relationships/slideLayout" Target="../slideLayouts/slideLayout1116.xml"/><Relationship Id="rId46" Type="http://schemas.openxmlformats.org/officeDocument/2006/relationships/slideLayout" Target="../slideLayouts/slideLayout1124.xml"/><Relationship Id="rId59" Type="http://schemas.openxmlformats.org/officeDocument/2006/relationships/slideLayout" Target="../slideLayouts/slideLayout1137.xml"/><Relationship Id="rId67" Type="http://schemas.openxmlformats.org/officeDocument/2006/relationships/slideLayout" Target="../slideLayouts/slideLayout1145.xml"/><Relationship Id="rId20" Type="http://schemas.openxmlformats.org/officeDocument/2006/relationships/slideLayout" Target="../slideLayouts/slideLayout1098.xml"/><Relationship Id="rId41" Type="http://schemas.openxmlformats.org/officeDocument/2006/relationships/slideLayout" Target="../slideLayouts/slideLayout1119.xml"/><Relationship Id="rId54" Type="http://schemas.openxmlformats.org/officeDocument/2006/relationships/slideLayout" Target="../slideLayouts/slideLayout1132.xml"/><Relationship Id="rId62" Type="http://schemas.openxmlformats.org/officeDocument/2006/relationships/slideLayout" Target="../slideLayouts/slideLayout1140.xml"/><Relationship Id="rId70" Type="http://schemas.openxmlformats.org/officeDocument/2006/relationships/slideLayout" Target="../slideLayouts/slideLayout1148.xml"/><Relationship Id="rId75" Type="http://schemas.openxmlformats.org/officeDocument/2006/relationships/slideLayout" Target="../slideLayouts/slideLayout1153.xml"/><Relationship Id="rId83" Type="http://schemas.openxmlformats.org/officeDocument/2006/relationships/slideLayout" Target="../slideLayouts/slideLayout1161.xml"/><Relationship Id="rId88" Type="http://schemas.openxmlformats.org/officeDocument/2006/relationships/slideLayout" Target="../slideLayouts/slideLayout1166.xml"/><Relationship Id="rId91" Type="http://schemas.openxmlformats.org/officeDocument/2006/relationships/slideLayout" Target="../slideLayouts/slideLayout1169.xml"/><Relationship Id="rId96" Type="http://schemas.openxmlformats.org/officeDocument/2006/relationships/tags" Target="../tags/tag1454.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5" Type="http://schemas.openxmlformats.org/officeDocument/2006/relationships/slideLayout" Target="../slideLayouts/slideLayout1093.xml"/><Relationship Id="rId23" Type="http://schemas.openxmlformats.org/officeDocument/2006/relationships/slideLayout" Target="../slideLayouts/slideLayout1101.xml"/><Relationship Id="rId28" Type="http://schemas.openxmlformats.org/officeDocument/2006/relationships/slideLayout" Target="../slideLayouts/slideLayout1106.xml"/><Relationship Id="rId36" Type="http://schemas.openxmlformats.org/officeDocument/2006/relationships/slideLayout" Target="../slideLayouts/slideLayout1114.xml"/><Relationship Id="rId49" Type="http://schemas.openxmlformats.org/officeDocument/2006/relationships/slideLayout" Target="../slideLayouts/slideLayout1127.xml"/><Relationship Id="rId57" Type="http://schemas.openxmlformats.org/officeDocument/2006/relationships/slideLayout" Target="../slideLayouts/slideLayout1135.xml"/><Relationship Id="rId10" Type="http://schemas.openxmlformats.org/officeDocument/2006/relationships/slideLayout" Target="../slideLayouts/slideLayout1088.xml"/><Relationship Id="rId31" Type="http://schemas.openxmlformats.org/officeDocument/2006/relationships/slideLayout" Target="../slideLayouts/slideLayout1109.xml"/><Relationship Id="rId44" Type="http://schemas.openxmlformats.org/officeDocument/2006/relationships/slideLayout" Target="../slideLayouts/slideLayout1122.xml"/><Relationship Id="rId52" Type="http://schemas.openxmlformats.org/officeDocument/2006/relationships/slideLayout" Target="../slideLayouts/slideLayout1130.xml"/><Relationship Id="rId60" Type="http://schemas.openxmlformats.org/officeDocument/2006/relationships/slideLayout" Target="../slideLayouts/slideLayout1138.xml"/><Relationship Id="rId65" Type="http://schemas.openxmlformats.org/officeDocument/2006/relationships/slideLayout" Target="../slideLayouts/slideLayout1143.xml"/><Relationship Id="rId73" Type="http://schemas.openxmlformats.org/officeDocument/2006/relationships/slideLayout" Target="../slideLayouts/slideLayout1151.xml"/><Relationship Id="rId78" Type="http://schemas.openxmlformats.org/officeDocument/2006/relationships/slideLayout" Target="../slideLayouts/slideLayout1156.xml"/><Relationship Id="rId81" Type="http://schemas.openxmlformats.org/officeDocument/2006/relationships/slideLayout" Target="../slideLayouts/slideLayout1159.xml"/><Relationship Id="rId86" Type="http://schemas.openxmlformats.org/officeDocument/2006/relationships/slideLayout" Target="../slideLayouts/slideLayout1164.xml"/><Relationship Id="rId94" Type="http://schemas.openxmlformats.org/officeDocument/2006/relationships/vmlDrawing" Target="../drawings/vmlDrawing747.vml"/><Relationship Id="rId99" Type="http://schemas.openxmlformats.org/officeDocument/2006/relationships/image" Target="../media/image2.png"/><Relationship Id="rId4" Type="http://schemas.openxmlformats.org/officeDocument/2006/relationships/slideLayout" Target="../slideLayouts/slideLayout1082.xml"/><Relationship Id="rId9" Type="http://schemas.openxmlformats.org/officeDocument/2006/relationships/slideLayout" Target="../slideLayouts/slideLayout1087.xml"/><Relationship Id="rId13" Type="http://schemas.openxmlformats.org/officeDocument/2006/relationships/slideLayout" Target="../slideLayouts/slideLayout1091.xml"/><Relationship Id="rId18" Type="http://schemas.openxmlformats.org/officeDocument/2006/relationships/slideLayout" Target="../slideLayouts/slideLayout1096.xml"/><Relationship Id="rId39" Type="http://schemas.openxmlformats.org/officeDocument/2006/relationships/slideLayout" Target="../slideLayouts/slideLayout111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01.xml"/><Relationship Id="rId18" Type="http://schemas.openxmlformats.org/officeDocument/2006/relationships/slideLayout" Target="../slideLayouts/slideLayout106.xml"/><Relationship Id="rId26" Type="http://schemas.openxmlformats.org/officeDocument/2006/relationships/slideLayout" Target="../slideLayouts/slideLayout114.xml"/><Relationship Id="rId39" Type="http://schemas.openxmlformats.org/officeDocument/2006/relationships/slideLayout" Target="../slideLayouts/slideLayout127.xml"/><Relationship Id="rId21" Type="http://schemas.openxmlformats.org/officeDocument/2006/relationships/slideLayout" Target="../slideLayouts/slideLayout109.xml"/><Relationship Id="rId34" Type="http://schemas.openxmlformats.org/officeDocument/2006/relationships/slideLayout" Target="../slideLayouts/slideLayout122.xml"/><Relationship Id="rId42" Type="http://schemas.openxmlformats.org/officeDocument/2006/relationships/slideLayout" Target="../slideLayouts/slideLayout130.xml"/><Relationship Id="rId47" Type="http://schemas.openxmlformats.org/officeDocument/2006/relationships/slideLayout" Target="../slideLayouts/slideLayout135.xml"/><Relationship Id="rId50" Type="http://schemas.openxmlformats.org/officeDocument/2006/relationships/slideLayout" Target="../slideLayouts/slideLayout138.xml"/><Relationship Id="rId55" Type="http://schemas.openxmlformats.org/officeDocument/2006/relationships/slideLayout" Target="../slideLayouts/slideLayout143.xml"/><Relationship Id="rId63" Type="http://schemas.openxmlformats.org/officeDocument/2006/relationships/slideLayout" Target="../slideLayouts/slideLayout151.xml"/><Relationship Id="rId68" Type="http://schemas.openxmlformats.org/officeDocument/2006/relationships/slideLayout" Target="../slideLayouts/slideLayout156.xml"/><Relationship Id="rId76" Type="http://schemas.openxmlformats.org/officeDocument/2006/relationships/slideLayout" Target="../slideLayouts/slideLayout164.xml"/><Relationship Id="rId84" Type="http://schemas.openxmlformats.org/officeDocument/2006/relationships/slideLayout" Target="../slideLayouts/slideLayout172.xml"/><Relationship Id="rId89" Type="http://schemas.openxmlformats.org/officeDocument/2006/relationships/theme" Target="../theme/theme2.xml"/><Relationship Id="rId7" Type="http://schemas.openxmlformats.org/officeDocument/2006/relationships/slideLayout" Target="../slideLayouts/slideLayout95.xml"/><Relationship Id="rId71" Type="http://schemas.openxmlformats.org/officeDocument/2006/relationships/slideLayout" Target="../slideLayouts/slideLayout159.xml"/><Relationship Id="rId92" Type="http://schemas.openxmlformats.org/officeDocument/2006/relationships/tags" Target="../tags/tag146.xml"/><Relationship Id="rId2" Type="http://schemas.openxmlformats.org/officeDocument/2006/relationships/slideLayout" Target="../slideLayouts/slideLayout90.xml"/><Relationship Id="rId16" Type="http://schemas.openxmlformats.org/officeDocument/2006/relationships/slideLayout" Target="../slideLayouts/slideLayout104.xml"/><Relationship Id="rId29" Type="http://schemas.openxmlformats.org/officeDocument/2006/relationships/slideLayout" Target="../slideLayouts/slideLayout117.xml"/><Relationship Id="rId11" Type="http://schemas.openxmlformats.org/officeDocument/2006/relationships/slideLayout" Target="../slideLayouts/slideLayout99.xml"/><Relationship Id="rId24" Type="http://schemas.openxmlformats.org/officeDocument/2006/relationships/slideLayout" Target="../slideLayouts/slideLayout112.xml"/><Relationship Id="rId32" Type="http://schemas.openxmlformats.org/officeDocument/2006/relationships/slideLayout" Target="../slideLayouts/slideLayout120.xml"/><Relationship Id="rId37" Type="http://schemas.openxmlformats.org/officeDocument/2006/relationships/slideLayout" Target="../slideLayouts/slideLayout125.xml"/><Relationship Id="rId40" Type="http://schemas.openxmlformats.org/officeDocument/2006/relationships/slideLayout" Target="../slideLayouts/slideLayout128.xml"/><Relationship Id="rId45" Type="http://schemas.openxmlformats.org/officeDocument/2006/relationships/slideLayout" Target="../slideLayouts/slideLayout133.xml"/><Relationship Id="rId53" Type="http://schemas.openxmlformats.org/officeDocument/2006/relationships/slideLayout" Target="../slideLayouts/slideLayout141.xml"/><Relationship Id="rId58" Type="http://schemas.openxmlformats.org/officeDocument/2006/relationships/slideLayout" Target="../slideLayouts/slideLayout146.xml"/><Relationship Id="rId66" Type="http://schemas.openxmlformats.org/officeDocument/2006/relationships/slideLayout" Target="../slideLayouts/slideLayout154.xml"/><Relationship Id="rId74" Type="http://schemas.openxmlformats.org/officeDocument/2006/relationships/slideLayout" Target="../slideLayouts/slideLayout162.xml"/><Relationship Id="rId79" Type="http://schemas.openxmlformats.org/officeDocument/2006/relationships/slideLayout" Target="../slideLayouts/slideLayout167.xml"/><Relationship Id="rId87" Type="http://schemas.openxmlformats.org/officeDocument/2006/relationships/slideLayout" Target="../slideLayouts/slideLayout175.xml"/><Relationship Id="rId5" Type="http://schemas.openxmlformats.org/officeDocument/2006/relationships/slideLayout" Target="../slideLayouts/slideLayout93.xml"/><Relationship Id="rId61" Type="http://schemas.openxmlformats.org/officeDocument/2006/relationships/slideLayout" Target="../slideLayouts/slideLayout149.xml"/><Relationship Id="rId82" Type="http://schemas.openxmlformats.org/officeDocument/2006/relationships/slideLayout" Target="../slideLayouts/slideLayout170.xml"/><Relationship Id="rId90" Type="http://schemas.openxmlformats.org/officeDocument/2006/relationships/vmlDrawing" Target="../drawings/vmlDrawing75.vml"/><Relationship Id="rId95" Type="http://schemas.openxmlformats.org/officeDocument/2006/relationships/image" Target="../media/image2.png"/><Relationship Id="rId19" Type="http://schemas.openxmlformats.org/officeDocument/2006/relationships/slideLayout" Target="../slideLayouts/slideLayout107.xml"/><Relationship Id="rId14" Type="http://schemas.openxmlformats.org/officeDocument/2006/relationships/slideLayout" Target="../slideLayouts/slideLayout102.xml"/><Relationship Id="rId22" Type="http://schemas.openxmlformats.org/officeDocument/2006/relationships/slideLayout" Target="../slideLayouts/slideLayout110.xml"/><Relationship Id="rId27" Type="http://schemas.openxmlformats.org/officeDocument/2006/relationships/slideLayout" Target="../slideLayouts/slideLayout115.xml"/><Relationship Id="rId30" Type="http://schemas.openxmlformats.org/officeDocument/2006/relationships/slideLayout" Target="../slideLayouts/slideLayout118.xml"/><Relationship Id="rId35" Type="http://schemas.openxmlformats.org/officeDocument/2006/relationships/slideLayout" Target="../slideLayouts/slideLayout123.xml"/><Relationship Id="rId43" Type="http://schemas.openxmlformats.org/officeDocument/2006/relationships/slideLayout" Target="../slideLayouts/slideLayout131.xml"/><Relationship Id="rId48" Type="http://schemas.openxmlformats.org/officeDocument/2006/relationships/slideLayout" Target="../slideLayouts/slideLayout136.xml"/><Relationship Id="rId56" Type="http://schemas.openxmlformats.org/officeDocument/2006/relationships/slideLayout" Target="../slideLayouts/slideLayout144.xml"/><Relationship Id="rId64" Type="http://schemas.openxmlformats.org/officeDocument/2006/relationships/slideLayout" Target="../slideLayouts/slideLayout152.xml"/><Relationship Id="rId69" Type="http://schemas.openxmlformats.org/officeDocument/2006/relationships/slideLayout" Target="../slideLayouts/slideLayout157.xml"/><Relationship Id="rId77" Type="http://schemas.openxmlformats.org/officeDocument/2006/relationships/slideLayout" Target="../slideLayouts/slideLayout165.xml"/><Relationship Id="rId8" Type="http://schemas.openxmlformats.org/officeDocument/2006/relationships/slideLayout" Target="../slideLayouts/slideLayout96.xml"/><Relationship Id="rId51" Type="http://schemas.openxmlformats.org/officeDocument/2006/relationships/slideLayout" Target="../slideLayouts/slideLayout139.xml"/><Relationship Id="rId72" Type="http://schemas.openxmlformats.org/officeDocument/2006/relationships/slideLayout" Target="../slideLayouts/slideLayout160.xml"/><Relationship Id="rId80" Type="http://schemas.openxmlformats.org/officeDocument/2006/relationships/slideLayout" Target="../slideLayouts/slideLayout168.xml"/><Relationship Id="rId85" Type="http://schemas.openxmlformats.org/officeDocument/2006/relationships/slideLayout" Target="../slideLayouts/slideLayout173.xml"/><Relationship Id="rId93" Type="http://schemas.openxmlformats.org/officeDocument/2006/relationships/oleObject" Target="../embeddings/oleObject13.bin"/><Relationship Id="rId3" Type="http://schemas.openxmlformats.org/officeDocument/2006/relationships/slideLayout" Target="../slideLayouts/slideLayout91.xml"/><Relationship Id="rId12" Type="http://schemas.openxmlformats.org/officeDocument/2006/relationships/slideLayout" Target="../slideLayouts/slideLayout100.xml"/><Relationship Id="rId17" Type="http://schemas.openxmlformats.org/officeDocument/2006/relationships/slideLayout" Target="../slideLayouts/slideLayout105.xml"/><Relationship Id="rId25" Type="http://schemas.openxmlformats.org/officeDocument/2006/relationships/slideLayout" Target="../slideLayouts/slideLayout113.xml"/><Relationship Id="rId33" Type="http://schemas.openxmlformats.org/officeDocument/2006/relationships/slideLayout" Target="../slideLayouts/slideLayout121.xml"/><Relationship Id="rId38" Type="http://schemas.openxmlformats.org/officeDocument/2006/relationships/slideLayout" Target="../slideLayouts/slideLayout126.xml"/><Relationship Id="rId46" Type="http://schemas.openxmlformats.org/officeDocument/2006/relationships/slideLayout" Target="../slideLayouts/slideLayout134.xml"/><Relationship Id="rId59" Type="http://schemas.openxmlformats.org/officeDocument/2006/relationships/slideLayout" Target="../slideLayouts/slideLayout147.xml"/><Relationship Id="rId67" Type="http://schemas.openxmlformats.org/officeDocument/2006/relationships/slideLayout" Target="../slideLayouts/slideLayout155.xml"/><Relationship Id="rId20" Type="http://schemas.openxmlformats.org/officeDocument/2006/relationships/slideLayout" Target="../slideLayouts/slideLayout108.xml"/><Relationship Id="rId41" Type="http://schemas.openxmlformats.org/officeDocument/2006/relationships/slideLayout" Target="../slideLayouts/slideLayout129.xml"/><Relationship Id="rId54" Type="http://schemas.openxmlformats.org/officeDocument/2006/relationships/slideLayout" Target="../slideLayouts/slideLayout142.xml"/><Relationship Id="rId62" Type="http://schemas.openxmlformats.org/officeDocument/2006/relationships/slideLayout" Target="../slideLayouts/slideLayout150.xml"/><Relationship Id="rId70" Type="http://schemas.openxmlformats.org/officeDocument/2006/relationships/slideLayout" Target="../slideLayouts/slideLayout158.xml"/><Relationship Id="rId75" Type="http://schemas.openxmlformats.org/officeDocument/2006/relationships/slideLayout" Target="../slideLayouts/slideLayout163.xml"/><Relationship Id="rId83" Type="http://schemas.openxmlformats.org/officeDocument/2006/relationships/slideLayout" Target="../slideLayouts/slideLayout171.xml"/><Relationship Id="rId88" Type="http://schemas.openxmlformats.org/officeDocument/2006/relationships/slideLayout" Target="../slideLayouts/slideLayout176.xml"/><Relationship Id="rId91" Type="http://schemas.openxmlformats.org/officeDocument/2006/relationships/tags" Target="../tags/tag145.xml"/><Relationship Id="rId96" Type="http://schemas.openxmlformats.org/officeDocument/2006/relationships/image" Target="../media/image3.emf"/><Relationship Id="rId1" Type="http://schemas.openxmlformats.org/officeDocument/2006/relationships/slideLayout" Target="../slideLayouts/slideLayout89.xml"/><Relationship Id="rId6" Type="http://schemas.openxmlformats.org/officeDocument/2006/relationships/slideLayout" Target="../slideLayouts/slideLayout94.xml"/><Relationship Id="rId15" Type="http://schemas.openxmlformats.org/officeDocument/2006/relationships/slideLayout" Target="../slideLayouts/slideLayout103.xml"/><Relationship Id="rId23" Type="http://schemas.openxmlformats.org/officeDocument/2006/relationships/slideLayout" Target="../slideLayouts/slideLayout111.xml"/><Relationship Id="rId28" Type="http://schemas.openxmlformats.org/officeDocument/2006/relationships/slideLayout" Target="../slideLayouts/slideLayout116.xml"/><Relationship Id="rId36" Type="http://schemas.openxmlformats.org/officeDocument/2006/relationships/slideLayout" Target="../slideLayouts/slideLayout124.xml"/><Relationship Id="rId49" Type="http://schemas.openxmlformats.org/officeDocument/2006/relationships/slideLayout" Target="../slideLayouts/slideLayout137.xml"/><Relationship Id="rId57" Type="http://schemas.openxmlformats.org/officeDocument/2006/relationships/slideLayout" Target="../slideLayouts/slideLayout145.xml"/><Relationship Id="rId10" Type="http://schemas.openxmlformats.org/officeDocument/2006/relationships/slideLayout" Target="../slideLayouts/slideLayout98.xml"/><Relationship Id="rId31" Type="http://schemas.openxmlformats.org/officeDocument/2006/relationships/slideLayout" Target="../slideLayouts/slideLayout119.xml"/><Relationship Id="rId44" Type="http://schemas.openxmlformats.org/officeDocument/2006/relationships/slideLayout" Target="../slideLayouts/slideLayout132.xml"/><Relationship Id="rId52" Type="http://schemas.openxmlformats.org/officeDocument/2006/relationships/slideLayout" Target="../slideLayouts/slideLayout140.xml"/><Relationship Id="rId60" Type="http://schemas.openxmlformats.org/officeDocument/2006/relationships/slideLayout" Target="../slideLayouts/slideLayout148.xml"/><Relationship Id="rId65" Type="http://schemas.openxmlformats.org/officeDocument/2006/relationships/slideLayout" Target="../slideLayouts/slideLayout153.xml"/><Relationship Id="rId73" Type="http://schemas.openxmlformats.org/officeDocument/2006/relationships/slideLayout" Target="../slideLayouts/slideLayout161.xml"/><Relationship Id="rId78" Type="http://schemas.openxmlformats.org/officeDocument/2006/relationships/slideLayout" Target="../slideLayouts/slideLayout166.xml"/><Relationship Id="rId81" Type="http://schemas.openxmlformats.org/officeDocument/2006/relationships/slideLayout" Target="../slideLayouts/slideLayout169.xml"/><Relationship Id="rId86" Type="http://schemas.openxmlformats.org/officeDocument/2006/relationships/slideLayout" Target="../slideLayouts/slideLayout174.xml"/><Relationship Id="rId94" Type="http://schemas.openxmlformats.org/officeDocument/2006/relationships/image" Target="../media/image1.emf"/><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89.xml"/><Relationship Id="rId18" Type="http://schemas.openxmlformats.org/officeDocument/2006/relationships/slideLayout" Target="../slideLayouts/slideLayout194.xml"/><Relationship Id="rId26" Type="http://schemas.openxmlformats.org/officeDocument/2006/relationships/slideLayout" Target="../slideLayouts/slideLayout202.xml"/><Relationship Id="rId39" Type="http://schemas.openxmlformats.org/officeDocument/2006/relationships/slideLayout" Target="../slideLayouts/slideLayout215.xml"/><Relationship Id="rId21" Type="http://schemas.openxmlformats.org/officeDocument/2006/relationships/slideLayout" Target="../slideLayouts/slideLayout197.xml"/><Relationship Id="rId34" Type="http://schemas.openxmlformats.org/officeDocument/2006/relationships/slideLayout" Target="../slideLayouts/slideLayout210.xml"/><Relationship Id="rId42" Type="http://schemas.openxmlformats.org/officeDocument/2006/relationships/slideLayout" Target="../slideLayouts/slideLayout218.xml"/><Relationship Id="rId47" Type="http://schemas.openxmlformats.org/officeDocument/2006/relationships/slideLayout" Target="../slideLayouts/slideLayout223.xml"/><Relationship Id="rId50" Type="http://schemas.openxmlformats.org/officeDocument/2006/relationships/slideLayout" Target="../slideLayouts/slideLayout226.xml"/><Relationship Id="rId55" Type="http://schemas.openxmlformats.org/officeDocument/2006/relationships/slideLayout" Target="../slideLayouts/slideLayout231.xml"/><Relationship Id="rId63" Type="http://schemas.openxmlformats.org/officeDocument/2006/relationships/slideLayout" Target="../slideLayouts/slideLayout239.xml"/><Relationship Id="rId68" Type="http://schemas.openxmlformats.org/officeDocument/2006/relationships/slideLayout" Target="../slideLayouts/slideLayout244.xml"/><Relationship Id="rId76" Type="http://schemas.openxmlformats.org/officeDocument/2006/relationships/slideLayout" Target="../slideLayouts/slideLayout252.xml"/><Relationship Id="rId84" Type="http://schemas.openxmlformats.org/officeDocument/2006/relationships/slideLayout" Target="../slideLayouts/slideLayout260.xml"/><Relationship Id="rId7" Type="http://schemas.openxmlformats.org/officeDocument/2006/relationships/slideLayout" Target="../slideLayouts/slideLayout183.xml"/><Relationship Id="rId71" Type="http://schemas.openxmlformats.org/officeDocument/2006/relationships/slideLayout" Target="../slideLayouts/slideLayout247.xml"/><Relationship Id="rId2" Type="http://schemas.openxmlformats.org/officeDocument/2006/relationships/slideLayout" Target="../slideLayouts/slideLayout178.xml"/><Relationship Id="rId16" Type="http://schemas.openxmlformats.org/officeDocument/2006/relationships/slideLayout" Target="../slideLayouts/slideLayout192.xml"/><Relationship Id="rId29" Type="http://schemas.openxmlformats.org/officeDocument/2006/relationships/slideLayout" Target="../slideLayouts/slideLayout205.xml"/><Relationship Id="rId11" Type="http://schemas.openxmlformats.org/officeDocument/2006/relationships/slideLayout" Target="../slideLayouts/slideLayout187.xml"/><Relationship Id="rId24" Type="http://schemas.openxmlformats.org/officeDocument/2006/relationships/slideLayout" Target="../slideLayouts/slideLayout200.xml"/><Relationship Id="rId32" Type="http://schemas.openxmlformats.org/officeDocument/2006/relationships/slideLayout" Target="../slideLayouts/slideLayout208.xml"/><Relationship Id="rId37" Type="http://schemas.openxmlformats.org/officeDocument/2006/relationships/slideLayout" Target="../slideLayouts/slideLayout213.xml"/><Relationship Id="rId40" Type="http://schemas.openxmlformats.org/officeDocument/2006/relationships/slideLayout" Target="../slideLayouts/slideLayout216.xml"/><Relationship Id="rId45" Type="http://schemas.openxmlformats.org/officeDocument/2006/relationships/slideLayout" Target="../slideLayouts/slideLayout221.xml"/><Relationship Id="rId53" Type="http://schemas.openxmlformats.org/officeDocument/2006/relationships/slideLayout" Target="../slideLayouts/slideLayout229.xml"/><Relationship Id="rId58" Type="http://schemas.openxmlformats.org/officeDocument/2006/relationships/slideLayout" Target="../slideLayouts/slideLayout234.xml"/><Relationship Id="rId66" Type="http://schemas.openxmlformats.org/officeDocument/2006/relationships/slideLayout" Target="../slideLayouts/slideLayout242.xml"/><Relationship Id="rId74" Type="http://schemas.openxmlformats.org/officeDocument/2006/relationships/slideLayout" Target="../slideLayouts/slideLayout250.xml"/><Relationship Id="rId79" Type="http://schemas.openxmlformats.org/officeDocument/2006/relationships/slideLayout" Target="../slideLayouts/slideLayout255.xml"/><Relationship Id="rId87" Type="http://schemas.openxmlformats.org/officeDocument/2006/relationships/theme" Target="../theme/theme3.xml"/><Relationship Id="rId5" Type="http://schemas.openxmlformats.org/officeDocument/2006/relationships/slideLayout" Target="../slideLayouts/slideLayout181.xml"/><Relationship Id="rId61" Type="http://schemas.openxmlformats.org/officeDocument/2006/relationships/slideLayout" Target="../slideLayouts/slideLayout237.xml"/><Relationship Id="rId82" Type="http://schemas.openxmlformats.org/officeDocument/2006/relationships/slideLayout" Target="../slideLayouts/slideLayout258.xml"/><Relationship Id="rId19" Type="http://schemas.openxmlformats.org/officeDocument/2006/relationships/slideLayout" Target="../slideLayouts/slideLayout195.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 Id="rId22" Type="http://schemas.openxmlformats.org/officeDocument/2006/relationships/slideLayout" Target="../slideLayouts/slideLayout198.xml"/><Relationship Id="rId27" Type="http://schemas.openxmlformats.org/officeDocument/2006/relationships/slideLayout" Target="../slideLayouts/slideLayout203.xml"/><Relationship Id="rId30" Type="http://schemas.openxmlformats.org/officeDocument/2006/relationships/slideLayout" Target="../slideLayouts/slideLayout206.xml"/><Relationship Id="rId35" Type="http://schemas.openxmlformats.org/officeDocument/2006/relationships/slideLayout" Target="../slideLayouts/slideLayout211.xml"/><Relationship Id="rId43" Type="http://schemas.openxmlformats.org/officeDocument/2006/relationships/slideLayout" Target="../slideLayouts/slideLayout219.xml"/><Relationship Id="rId48" Type="http://schemas.openxmlformats.org/officeDocument/2006/relationships/slideLayout" Target="../slideLayouts/slideLayout224.xml"/><Relationship Id="rId56" Type="http://schemas.openxmlformats.org/officeDocument/2006/relationships/slideLayout" Target="../slideLayouts/slideLayout232.xml"/><Relationship Id="rId64" Type="http://schemas.openxmlformats.org/officeDocument/2006/relationships/slideLayout" Target="../slideLayouts/slideLayout240.xml"/><Relationship Id="rId69" Type="http://schemas.openxmlformats.org/officeDocument/2006/relationships/slideLayout" Target="../slideLayouts/slideLayout245.xml"/><Relationship Id="rId77" Type="http://schemas.openxmlformats.org/officeDocument/2006/relationships/slideLayout" Target="../slideLayouts/slideLayout253.xml"/><Relationship Id="rId8" Type="http://schemas.openxmlformats.org/officeDocument/2006/relationships/slideLayout" Target="../slideLayouts/slideLayout184.xml"/><Relationship Id="rId51" Type="http://schemas.openxmlformats.org/officeDocument/2006/relationships/slideLayout" Target="../slideLayouts/slideLayout227.xml"/><Relationship Id="rId72" Type="http://schemas.openxmlformats.org/officeDocument/2006/relationships/slideLayout" Target="../slideLayouts/slideLayout248.xml"/><Relationship Id="rId80" Type="http://schemas.openxmlformats.org/officeDocument/2006/relationships/slideLayout" Target="../slideLayouts/slideLayout256.xml"/><Relationship Id="rId85" Type="http://schemas.openxmlformats.org/officeDocument/2006/relationships/slideLayout" Target="../slideLayouts/slideLayout261.xml"/><Relationship Id="rId3" Type="http://schemas.openxmlformats.org/officeDocument/2006/relationships/slideLayout" Target="../slideLayouts/slideLayout179.xml"/><Relationship Id="rId12" Type="http://schemas.openxmlformats.org/officeDocument/2006/relationships/slideLayout" Target="../slideLayouts/slideLayout188.xml"/><Relationship Id="rId17" Type="http://schemas.openxmlformats.org/officeDocument/2006/relationships/slideLayout" Target="../slideLayouts/slideLayout193.xml"/><Relationship Id="rId25" Type="http://schemas.openxmlformats.org/officeDocument/2006/relationships/slideLayout" Target="../slideLayouts/slideLayout201.xml"/><Relationship Id="rId33" Type="http://schemas.openxmlformats.org/officeDocument/2006/relationships/slideLayout" Target="../slideLayouts/slideLayout209.xml"/><Relationship Id="rId38" Type="http://schemas.openxmlformats.org/officeDocument/2006/relationships/slideLayout" Target="../slideLayouts/slideLayout214.xml"/><Relationship Id="rId46" Type="http://schemas.openxmlformats.org/officeDocument/2006/relationships/slideLayout" Target="../slideLayouts/slideLayout222.xml"/><Relationship Id="rId59" Type="http://schemas.openxmlformats.org/officeDocument/2006/relationships/slideLayout" Target="../slideLayouts/slideLayout235.xml"/><Relationship Id="rId67" Type="http://schemas.openxmlformats.org/officeDocument/2006/relationships/slideLayout" Target="../slideLayouts/slideLayout243.xml"/><Relationship Id="rId20" Type="http://schemas.openxmlformats.org/officeDocument/2006/relationships/slideLayout" Target="../slideLayouts/slideLayout196.xml"/><Relationship Id="rId41" Type="http://schemas.openxmlformats.org/officeDocument/2006/relationships/slideLayout" Target="../slideLayouts/slideLayout217.xml"/><Relationship Id="rId54" Type="http://schemas.openxmlformats.org/officeDocument/2006/relationships/slideLayout" Target="../slideLayouts/slideLayout230.xml"/><Relationship Id="rId62" Type="http://schemas.openxmlformats.org/officeDocument/2006/relationships/slideLayout" Target="../slideLayouts/slideLayout238.xml"/><Relationship Id="rId70" Type="http://schemas.openxmlformats.org/officeDocument/2006/relationships/slideLayout" Target="../slideLayouts/slideLayout246.xml"/><Relationship Id="rId75" Type="http://schemas.openxmlformats.org/officeDocument/2006/relationships/slideLayout" Target="../slideLayouts/slideLayout251.xml"/><Relationship Id="rId83" Type="http://schemas.openxmlformats.org/officeDocument/2006/relationships/slideLayout" Target="../slideLayouts/slideLayout259.xml"/><Relationship Id="rId88" Type="http://schemas.openxmlformats.org/officeDocument/2006/relationships/image" Target="../media/image20.png"/><Relationship Id="rId1" Type="http://schemas.openxmlformats.org/officeDocument/2006/relationships/slideLayout" Target="../slideLayouts/slideLayout177.xml"/><Relationship Id="rId6" Type="http://schemas.openxmlformats.org/officeDocument/2006/relationships/slideLayout" Target="../slideLayouts/slideLayout182.xml"/><Relationship Id="rId15" Type="http://schemas.openxmlformats.org/officeDocument/2006/relationships/slideLayout" Target="../slideLayouts/slideLayout191.xml"/><Relationship Id="rId23" Type="http://schemas.openxmlformats.org/officeDocument/2006/relationships/slideLayout" Target="../slideLayouts/slideLayout199.xml"/><Relationship Id="rId28" Type="http://schemas.openxmlformats.org/officeDocument/2006/relationships/slideLayout" Target="../slideLayouts/slideLayout204.xml"/><Relationship Id="rId36" Type="http://schemas.openxmlformats.org/officeDocument/2006/relationships/slideLayout" Target="../slideLayouts/slideLayout212.xml"/><Relationship Id="rId49" Type="http://schemas.openxmlformats.org/officeDocument/2006/relationships/slideLayout" Target="../slideLayouts/slideLayout225.xml"/><Relationship Id="rId57" Type="http://schemas.openxmlformats.org/officeDocument/2006/relationships/slideLayout" Target="../slideLayouts/slideLayout233.xml"/><Relationship Id="rId10" Type="http://schemas.openxmlformats.org/officeDocument/2006/relationships/slideLayout" Target="../slideLayouts/slideLayout186.xml"/><Relationship Id="rId31" Type="http://schemas.openxmlformats.org/officeDocument/2006/relationships/slideLayout" Target="../slideLayouts/slideLayout207.xml"/><Relationship Id="rId44" Type="http://schemas.openxmlformats.org/officeDocument/2006/relationships/slideLayout" Target="../slideLayouts/slideLayout220.xml"/><Relationship Id="rId52" Type="http://schemas.openxmlformats.org/officeDocument/2006/relationships/slideLayout" Target="../slideLayouts/slideLayout228.xml"/><Relationship Id="rId60" Type="http://schemas.openxmlformats.org/officeDocument/2006/relationships/slideLayout" Target="../slideLayouts/slideLayout236.xml"/><Relationship Id="rId65" Type="http://schemas.openxmlformats.org/officeDocument/2006/relationships/slideLayout" Target="../slideLayouts/slideLayout241.xml"/><Relationship Id="rId73" Type="http://schemas.openxmlformats.org/officeDocument/2006/relationships/slideLayout" Target="../slideLayouts/slideLayout249.xml"/><Relationship Id="rId78" Type="http://schemas.openxmlformats.org/officeDocument/2006/relationships/slideLayout" Target="../slideLayouts/slideLayout254.xml"/><Relationship Id="rId81" Type="http://schemas.openxmlformats.org/officeDocument/2006/relationships/slideLayout" Target="../slideLayouts/slideLayout257.xml"/><Relationship Id="rId86" Type="http://schemas.openxmlformats.org/officeDocument/2006/relationships/slideLayout" Target="../slideLayouts/slideLayout262.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75.xml"/><Relationship Id="rId18" Type="http://schemas.openxmlformats.org/officeDocument/2006/relationships/slideLayout" Target="../slideLayouts/slideLayout280.xml"/><Relationship Id="rId26" Type="http://schemas.openxmlformats.org/officeDocument/2006/relationships/slideLayout" Target="../slideLayouts/slideLayout288.xml"/><Relationship Id="rId39" Type="http://schemas.openxmlformats.org/officeDocument/2006/relationships/slideLayout" Target="../slideLayouts/slideLayout301.xml"/><Relationship Id="rId21" Type="http://schemas.openxmlformats.org/officeDocument/2006/relationships/slideLayout" Target="../slideLayouts/slideLayout283.xml"/><Relationship Id="rId34" Type="http://schemas.openxmlformats.org/officeDocument/2006/relationships/slideLayout" Target="../slideLayouts/slideLayout296.xml"/><Relationship Id="rId42" Type="http://schemas.openxmlformats.org/officeDocument/2006/relationships/slideLayout" Target="../slideLayouts/slideLayout304.xml"/><Relationship Id="rId47" Type="http://schemas.openxmlformats.org/officeDocument/2006/relationships/slideLayout" Target="../slideLayouts/slideLayout309.xml"/><Relationship Id="rId50" Type="http://schemas.openxmlformats.org/officeDocument/2006/relationships/slideLayout" Target="../slideLayouts/slideLayout312.xml"/><Relationship Id="rId55" Type="http://schemas.openxmlformats.org/officeDocument/2006/relationships/slideLayout" Target="../slideLayouts/slideLayout317.xml"/><Relationship Id="rId63" Type="http://schemas.openxmlformats.org/officeDocument/2006/relationships/slideLayout" Target="../slideLayouts/slideLayout325.xml"/><Relationship Id="rId68" Type="http://schemas.openxmlformats.org/officeDocument/2006/relationships/slideLayout" Target="../slideLayouts/slideLayout330.xml"/><Relationship Id="rId76" Type="http://schemas.openxmlformats.org/officeDocument/2006/relationships/slideLayout" Target="../slideLayouts/slideLayout338.xml"/><Relationship Id="rId84" Type="http://schemas.openxmlformats.org/officeDocument/2006/relationships/slideLayout" Target="../slideLayouts/slideLayout346.xml"/><Relationship Id="rId89" Type="http://schemas.openxmlformats.org/officeDocument/2006/relationships/image" Target="../media/image27.png"/><Relationship Id="rId7" Type="http://schemas.openxmlformats.org/officeDocument/2006/relationships/slideLayout" Target="../slideLayouts/slideLayout269.xml"/><Relationship Id="rId71" Type="http://schemas.openxmlformats.org/officeDocument/2006/relationships/slideLayout" Target="../slideLayouts/slideLayout333.xml"/><Relationship Id="rId2" Type="http://schemas.openxmlformats.org/officeDocument/2006/relationships/slideLayout" Target="../slideLayouts/slideLayout264.xml"/><Relationship Id="rId16" Type="http://schemas.openxmlformats.org/officeDocument/2006/relationships/slideLayout" Target="../slideLayouts/slideLayout278.xml"/><Relationship Id="rId29" Type="http://schemas.openxmlformats.org/officeDocument/2006/relationships/slideLayout" Target="../slideLayouts/slideLayout291.xml"/><Relationship Id="rId11" Type="http://schemas.openxmlformats.org/officeDocument/2006/relationships/slideLayout" Target="../slideLayouts/slideLayout273.xml"/><Relationship Id="rId24" Type="http://schemas.openxmlformats.org/officeDocument/2006/relationships/slideLayout" Target="../slideLayouts/slideLayout286.xml"/><Relationship Id="rId32" Type="http://schemas.openxmlformats.org/officeDocument/2006/relationships/slideLayout" Target="../slideLayouts/slideLayout294.xml"/><Relationship Id="rId37" Type="http://schemas.openxmlformats.org/officeDocument/2006/relationships/slideLayout" Target="../slideLayouts/slideLayout299.xml"/><Relationship Id="rId40" Type="http://schemas.openxmlformats.org/officeDocument/2006/relationships/slideLayout" Target="../slideLayouts/slideLayout302.xml"/><Relationship Id="rId45" Type="http://schemas.openxmlformats.org/officeDocument/2006/relationships/slideLayout" Target="../slideLayouts/slideLayout307.xml"/><Relationship Id="rId53" Type="http://schemas.openxmlformats.org/officeDocument/2006/relationships/slideLayout" Target="../slideLayouts/slideLayout315.xml"/><Relationship Id="rId58" Type="http://schemas.openxmlformats.org/officeDocument/2006/relationships/slideLayout" Target="../slideLayouts/slideLayout320.xml"/><Relationship Id="rId66" Type="http://schemas.openxmlformats.org/officeDocument/2006/relationships/slideLayout" Target="../slideLayouts/slideLayout328.xml"/><Relationship Id="rId74" Type="http://schemas.openxmlformats.org/officeDocument/2006/relationships/slideLayout" Target="../slideLayouts/slideLayout336.xml"/><Relationship Id="rId79" Type="http://schemas.openxmlformats.org/officeDocument/2006/relationships/slideLayout" Target="../slideLayouts/slideLayout341.xml"/><Relationship Id="rId87" Type="http://schemas.openxmlformats.org/officeDocument/2006/relationships/theme" Target="../theme/theme4.xml"/><Relationship Id="rId5" Type="http://schemas.openxmlformats.org/officeDocument/2006/relationships/slideLayout" Target="../slideLayouts/slideLayout267.xml"/><Relationship Id="rId61" Type="http://schemas.openxmlformats.org/officeDocument/2006/relationships/slideLayout" Target="../slideLayouts/slideLayout323.xml"/><Relationship Id="rId82" Type="http://schemas.openxmlformats.org/officeDocument/2006/relationships/slideLayout" Target="../slideLayouts/slideLayout344.xml"/><Relationship Id="rId19" Type="http://schemas.openxmlformats.org/officeDocument/2006/relationships/slideLayout" Target="../slideLayouts/slideLayout281.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14" Type="http://schemas.openxmlformats.org/officeDocument/2006/relationships/slideLayout" Target="../slideLayouts/slideLayout276.xml"/><Relationship Id="rId22" Type="http://schemas.openxmlformats.org/officeDocument/2006/relationships/slideLayout" Target="../slideLayouts/slideLayout284.xml"/><Relationship Id="rId27" Type="http://schemas.openxmlformats.org/officeDocument/2006/relationships/slideLayout" Target="../slideLayouts/slideLayout289.xml"/><Relationship Id="rId30" Type="http://schemas.openxmlformats.org/officeDocument/2006/relationships/slideLayout" Target="../slideLayouts/slideLayout292.xml"/><Relationship Id="rId35" Type="http://schemas.openxmlformats.org/officeDocument/2006/relationships/slideLayout" Target="../slideLayouts/slideLayout297.xml"/><Relationship Id="rId43" Type="http://schemas.openxmlformats.org/officeDocument/2006/relationships/slideLayout" Target="../slideLayouts/slideLayout305.xml"/><Relationship Id="rId48" Type="http://schemas.openxmlformats.org/officeDocument/2006/relationships/slideLayout" Target="../slideLayouts/slideLayout310.xml"/><Relationship Id="rId56" Type="http://schemas.openxmlformats.org/officeDocument/2006/relationships/slideLayout" Target="../slideLayouts/slideLayout318.xml"/><Relationship Id="rId64" Type="http://schemas.openxmlformats.org/officeDocument/2006/relationships/slideLayout" Target="../slideLayouts/slideLayout326.xml"/><Relationship Id="rId69" Type="http://schemas.openxmlformats.org/officeDocument/2006/relationships/slideLayout" Target="../slideLayouts/slideLayout331.xml"/><Relationship Id="rId77" Type="http://schemas.openxmlformats.org/officeDocument/2006/relationships/slideLayout" Target="../slideLayouts/slideLayout339.xml"/><Relationship Id="rId8" Type="http://schemas.openxmlformats.org/officeDocument/2006/relationships/slideLayout" Target="../slideLayouts/slideLayout270.xml"/><Relationship Id="rId51" Type="http://schemas.openxmlformats.org/officeDocument/2006/relationships/slideLayout" Target="../slideLayouts/slideLayout313.xml"/><Relationship Id="rId72" Type="http://schemas.openxmlformats.org/officeDocument/2006/relationships/slideLayout" Target="../slideLayouts/slideLayout334.xml"/><Relationship Id="rId80" Type="http://schemas.openxmlformats.org/officeDocument/2006/relationships/slideLayout" Target="../slideLayouts/slideLayout342.xml"/><Relationship Id="rId85" Type="http://schemas.openxmlformats.org/officeDocument/2006/relationships/slideLayout" Target="../slideLayouts/slideLayout347.xml"/><Relationship Id="rId3" Type="http://schemas.openxmlformats.org/officeDocument/2006/relationships/slideLayout" Target="../slideLayouts/slideLayout265.xml"/><Relationship Id="rId12" Type="http://schemas.openxmlformats.org/officeDocument/2006/relationships/slideLayout" Target="../slideLayouts/slideLayout274.xml"/><Relationship Id="rId17" Type="http://schemas.openxmlformats.org/officeDocument/2006/relationships/slideLayout" Target="../slideLayouts/slideLayout279.xml"/><Relationship Id="rId25" Type="http://schemas.openxmlformats.org/officeDocument/2006/relationships/slideLayout" Target="../slideLayouts/slideLayout287.xml"/><Relationship Id="rId33" Type="http://schemas.openxmlformats.org/officeDocument/2006/relationships/slideLayout" Target="../slideLayouts/slideLayout295.xml"/><Relationship Id="rId38" Type="http://schemas.openxmlformats.org/officeDocument/2006/relationships/slideLayout" Target="../slideLayouts/slideLayout300.xml"/><Relationship Id="rId46" Type="http://schemas.openxmlformats.org/officeDocument/2006/relationships/slideLayout" Target="../slideLayouts/slideLayout308.xml"/><Relationship Id="rId59" Type="http://schemas.openxmlformats.org/officeDocument/2006/relationships/slideLayout" Target="../slideLayouts/slideLayout321.xml"/><Relationship Id="rId67" Type="http://schemas.openxmlformats.org/officeDocument/2006/relationships/slideLayout" Target="../slideLayouts/slideLayout329.xml"/><Relationship Id="rId20" Type="http://schemas.openxmlformats.org/officeDocument/2006/relationships/slideLayout" Target="../slideLayouts/slideLayout282.xml"/><Relationship Id="rId41" Type="http://schemas.openxmlformats.org/officeDocument/2006/relationships/slideLayout" Target="../slideLayouts/slideLayout303.xml"/><Relationship Id="rId54" Type="http://schemas.openxmlformats.org/officeDocument/2006/relationships/slideLayout" Target="../slideLayouts/slideLayout316.xml"/><Relationship Id="rId62" Type="http://schemas.openxmlformats.org/officeDocument/2006/relationships/slideLayout" Target="../slideLayouts/slideLayout324.xml"/><Relationship Id="rId70" Type="http://schemas.openxmlformats.org/officeDocument/2006/relationships/slideLayout" Target="../slideLayouts/slideLayout332.xml"/><Relationship Id="rId75" Type="http://schemas.openxmlformats.org/officeDocument/2006/relationships/slideLayout" Target="../slideLayouts/slideLayout337.xml"/><Relationship Id="rId83" Type="http://schemas.openxmlformats.org/officeDocument/2006/relationships/slideLayout" Target="../slideLayouts/slideLayout345.xml"/><Relationship Id="rId88" Type="http://schemas.openxmlformats.org/officeDocument/2006/relationships/image" Target="../media/image26.png"/><Relationship Id="rId1" Type="http://schemas.openxmlformats.org/officeDocument/2006/relationships/slideLayout" Target="../slideLayouts/slideLayout263.xml"/><Relationship Id="rId6" Type="http://schemas.openxmlformats.org/officeDocument/2006/relationships/slideLayout" Target="../slideLayouts/slideLayout268.xml"/><Relationship Id="rId15" Type="http://schemas.openxmlformats.org/officeDocument/2006/relationships/slideLayout" Target="../slideLayouts/slideLayout277.xml"/><Relationship Id="rId23" Type="http://schemas.openxmlformats.org/officeDocument/2006/relationships/slideLayout" Target="../slideLayouts/slideLayout285.xml"/><Relationship Id="rId28" Type="http://schemas.openxmlformats.org/officeDocument/2006/relationships/slideLayout" Target="../slideLayouts/slideLayout290.xml"/><Relationship Id="rId36" Type="http://schemas.openxmlformats.org/officeDocument/2006/relationships/slideLayout" Target="../slideLayouts/slideLayout298.xml"/><Relationship Id="rId49" Type="http://schemas.openxmlformats.org/officeDocument/2006/relationships/slideLayout" Target="../slideLayouts/slideLayout311.xml"/><Relationship Id="rId57" Type="http://schemas.openxmlformats.org/officeDocument/2006/relationships/slideLayout" Target="../slideLayouts/slideLayout319.xml"/><Relationship Id="rId10" Type="http://schemas.openxmlformats.org/officeDocument/2006/relationships/slideLayout" Target="../slideLayouts/slideLayout272.xml"/><Relationship Id="rId31" Type="http://schemas.openxmlformats.org/officeDocument/2006/relationships/slideLayout" Target="../slideLayouts/slideLayout293.xml"/><Relationship Id="rId44" Type="http://schemas.openxmlformats.org/officeDocument/2006/relationships/slideLayout" Target="../slideLayouts/slideLayout306.xml"/><Relationship Id="rId52" Type="http://schemas.openxmlformats.org/officeDocument/2006/relationships/slideLayout" Target="../slideLayouts/slideLayout314.xml"/><Relationship Id="rId60" Type="http://schemas.openxmlformats.org/officeDocument/2006/relationships/slideLayout" Target="../slideLayouts/slideLayout322.xml"/><Relationship Id="rId65" Type="http://schemas.openxmlformats.org/officeDocument/2006/relationships/slideLayout" Target="../slideLayouts/slideLayout327.xml"/><Relationship Id="rId73" Type="http://schemas.openxmlformats.org/officeDocument/2006/relationships/slideLayout" Target="../slideLayouts/slideLayout335.xml"/><Relationship Id="rId78" Type="http://schemas.openxmlformats.org/officeDocument/2006/relationships/slideLayout" Target="../slideLayouts/slideLayout340.xml"/><Relationship Id="rId81" Type="http://schemas.openxmlformats.org/officeDocument/2006/relationships/slideLayout" Target="../slideLayouts/slideLayout343.xml"/><Relationship Id="rId86" Type="http://schemas.openxmlformats.org/officeDocument/2006/relationships/slideLayout" Target="../slideLayouts/slideLayout348.xml"/></Relationships>
</file>

<file path=ppt/slideMasters/_rels/slideMaster5.xml.rels><?xml version="1.0" encoding="UTF-8" standalone="yes"?>
<Relationships xmlns="http://schemas.openxmlformats.org/package/2006/relationships"><Relationship Id="rId8" Type="http://schemas.openxmlformats.org/officeDocument/2006/relationships/tags" Target="../tags/tag294.xml"/><Relationship Id="rId3" Type="http://schemas.openxmlformats.org/officeDocument/2006/relationships/slideLayout" Target="../slideLayouts/slideLayout351.xml"/><Relationship Id="rId7" Type="http://schemas.openxmlformats.org/officeDocument/2006/relationships/tags" Target="../tags/tag293.xml"/><Relationship Id="rId12" Type="http://schemas.openxmlformats.org/officeDocument/2006/relationships/image" Target="../media/image3.emf"/><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vmlDrawing" Target="../drawings/vmlDrawing151.vml"/><Relationship Id="rId11" Type="http://schemas.openxmlformats.org/officeDocument/2006/relationships/image" Target="../media/image2.png"/><Relationship Id="rId5" Type="http://schemas.openxmlformats.org/officeDocument/2006/relationships/theme" Target="../theme/theme5.xml"/><Relationship Id="rId10" Type="http://schemas.openxmlformats.org/officeDocument/2006/relationships/image" Target="../media/image1.emf"/><Relationship Id="rId4" Type="http://schemas.openxmlformats.org/officeDocument/2006/relationships/slideLayout" Target="../slideLayouts/slideLayout352.xml"/><Relationship Id="rId9" Type="http://schemas.openxmlformats.org/officeDocument/2006/relationships/oleObject" Target="../embeddings/oleObject26.bin"/></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378.xml"/><Relationship Id="rId21" Type="http://schemas.openxmlformats.org/officeDocument/2006/relationships/slideLayout" Target="../slideLayouts/slideLayout373.xml"/><Relationship Id="rId34" Type="http://schemas.openxmlformats.org/officeDocument/2006/relationships/slideLayout" Target="../slideLayouts/slideLayout386.xml"/><Relationship Id="rId42" Type="http://schemas.openxmlformats.org/officeDocument/2006/relationships/slideLayout" Target="../slideLayouts/slideLayout394.xml"/><Relationship Id="rId47" Type="http://schemas.openxmlformats.org/officeDocument/2006/relationships/slideLayout" Target="../slideLayouts/slideLayout399.xml"/><Relationship Id="rId50" Type="http://schemas.openxmlformats.org/officeDocument/2006/relationships/slideLayout" Target="../slideLayouts/slideLayout402.xml"/><Relationship Id="rId55" Type="http://schemas.openxmlformats.org/officeDocument/2006/relationships/slideLayout" Target="../slideLayouts/slideLayout407.xml"/><Relationship Id="rId63" Type="http://schemas.openxmlformats.org/officeDocument/2006/relationships/slideLayout" Target="../slideLayouts/slideLayout415.xml"/><Relationship Id="rId68" Type="http://schemas.openxmlformats.org/officeDocument/2006/relationships/slideLayout" Target="../slideLayouts/slideLayout420.xml"/><Relationship Id="rId76" Type="http://schemas.openxmlformats.org/officeDocument/2006/relationships/slideLayout" Target="../slideLayouts/slideLayout428.xml"/><Relationship Id="rId84" Type="http://schemas.openxmlformats.org/officeDocument/2006/relationships/slideLayout" Target="../slideLayouts/slideLayout436.xml"/><Relationship Id="rId89" Type="http://schemas.openxmlformats.org/officeDocument/2006/relationships/slideLayout" Target="../slideLayouts/slideLayout441.xml"/><Relationship Id="rId97" Type="http://schemas.openxmlformats.org/officeDocument/2006/relationships/oleObject" Target="../embeddings/oleObject29.bin"/><Relationship Id="rId7" Type="http://schemas.openxmlformats.org/officeDocument/2006/relationships/slideLayout" Target="../slideLayouts/slideLayout359.xml"/><Relationship Id="rId71" Type="http://schemas.openxmlformats.org/officeDocument/2006/relationships/slideLayout" Target="../slideLayouts/slideLayout423.xml"/><Relationship Id="rId92" Type="http://schemas.openxmlformats.org/officeDocument/2006/relationships/slideLayout" Target="../slideLayouts/slideLayout444.xml"/><Relationship Id="rId2" Type="http://schemas.openxmlformats.org/officeDocument/2006/relationships/slideLayout" Target="../slideLayouts/slideLayout354.xml"/><Relationship Id="rId16" Type="http://schemas.openxmlformats.org/officeDocument/2006/relationships/slideLayout" Target="../slideLayouts/slideLayout368.xml"/><Relationship Id="rId29" Type="http://schemas.openxmlformats.org/officeDocument/2006/relationships/slideLayout" Target="../slideLayouts/slideLayout381.xml"/><Relationship Id="rId11" Type="http://schemas.openxmlformats.org/officeDocument/2006/relationships/slideLayout" Target="../slideLayouts/slideLayout363.xml"/><Relationship Id="rId24" Type="http://schemas.openxmlformats.org/officeDocument/2006/relationships/slideLayout" Target="../slideLayouts/slideLayout376.xml"/><Relationship Id="rId32" Type="http://schemas.openxmlformats.org/officeDocument/2006/relationships/slideLayout" Target="../slideLayouts/slideLayout384.xml"/><Relationship Id="rId37" Type="http://schemas.openxmlformats.org/officeDocument/2006/relationships/slideLayout" Target="../slideLayouts/slideLayout389.xml"/><Relationship Id="rId40" Type="http://schemas.openxmlformats.org/officeDocument/2006/relationships/slideLayout" Target="../slideLayouts/slideLayout392.xml"/><Relationship Id="rId45" Type="http://schemas.openxmlformats.org/officeDocument/2006/relationships/slideLayout" Target="../slideLayouts/slideLayout397.xml"/><Relationship Id="rId53" Type="http://schemas.openxmlformats.org/officeDocument/2006/relationships/slideLayout" Target="../slideLayouts/slideLayout405.xml"/><Relationship Id="rId58" Type="http://schemas.openxmlformats.org/officeDocument/2006/relationships/slideLayout" Target="../slideLayouts/slideLayout410.xml"/><Relationship Id="rId66" Type="http://schemas.openxmlformats.org/officeDocument/2006/relationships/slideLayout" Target="../slideLayouts/slideLayout418.xml"/><Relationship Id="rId74" Type="http://schemas.openxmlformats.org/officeDocument/2006/relationships/slideLayout" Target="../slideLayouts/slideLayout426.xml"/><Relationship Id="rId79" Type="http://schemas.openxmlformats.org/officeDocument/2006/relationships/slideLayout" Target="../slideLayouts/slideLayout431.xml"/><Relationship Id="rId87" Type="http://schemas.openxmlformats.org/officeDocument/2006/relationships/slideLayout" Target="../slideLayouts/slideLayout439.xml"/><Relationship Id="rId5" Type="http://schemas.openxmlformats.org/officeDocument/2006/relationships/slideLayout" Target="../slideLayouts/slideLayout357.xml"/><Relationship Id="rId61" Type="http://schemas.openxmlformats.org/officeDocument/2006/relationships/slideLayout" Target="../slideLayouts/slideLayout413.xml"/><Relationship Id="rId82" Type="http://schemas.openxmlformats.org/officeDocument/2006/relationships/slideLayout" Target="../slideLayouts/slideLayout434.xml"/><Relationship Id="rId90" Type="http://schemas.openxmlformats.org/officeDocument/2006/relationships/slideLayout" Target="../slideLayouts/slideLayout442.xml"/><Relationship Id="rId95" Type="http://schemas.openxmlformats.org/officeDocument/2006/relationships/tags" Target="../tags/tag299.xml"/><Relationship Id="rId19" Type="http://schemas.openxmlformats.org/officeDocument/2006/relationships/slideLayout" Target="../slideLayouts/slideLayout371.xml"/><Relationship Id="rId14" Type="http://schemas.openxmlformats.org/officeDocument/2006/relationships/slideLayout" Target="../slideLayouts/slideLayout366.xml"/><Relationship Id="rId22" Type="http://schemas.openxmlformats.org/officeDocument/2006/relationships/slideLayout" Target="../slideLayouts/slideLayout374.xml"/><Relationship Id="rId27" Type="http://schemas.openxmlformats.org/officeDocument/2006/relationships/slideLayout" Target="../slideLayouts/slideLayout379.xml"/><Relationship Id="rId30" Type="http://schemas.openxmlformats.org/officeDocument/2006/relationships/slideLayout" Target="../slideLayouts/slideLayout382.xml"/><Relationship Id="rId35" Type="http://schemas.openxmlformats.org/officeDocument/2006/relationships/slideLayout" Target="../slideLayouts/slideLayout387.xml"/><Relationship Id="rId43" Type="http://schemas.openxmlformats.org/officeDocument/2006/relationships/slideLayout" Target="../slideLayouts/slideLayout395.xml"/><Relationship Id="rId48" Type="http://schemas.openxmlformats.org/officeDocument/2006/relationships/slideLayout" Target="../slideLayouts/slideLayout400.xml"/><Relationship Id="rId56" Type="http://schemas.openxmlformats.org/officeDocument/2006/relationships/slideLayout" Target="../slideLayouts/slideLayout408.xml"/><Relationship Id="rId64" Type="http://schemas.openxmlformats.org/officeDocument/2006/relationships/slideLayout" Target="../slideLayouts/slideLayout416.xml"/><Relationship Id="rId69" Type="http://schemas.openxmlformats.org/officeDocument/2006/relationships/slideLayout" Target="../slideLayouts/slideLayout421.xml"/><Relationship Id="rId77" Type="http://schemas.openxmlformats.org/officeDocument/2006/relationships/slideLayout" Target="../slideLayouts/slideLayout429.xml"/><Relationship Id="rId100" Type="http://schemas.openxmlformats.org/officeDocument/2006/relationships/image" Target="../media/image3.emf"/><Relationship Id="rId8" Type="http://schemas.openxmlformats.org/officeDocument/2006/relationships/slideLayout" Target="../slideLayouts/slideLayout360.xml"/><Relationship Id="rId51" Type="http://schemas.openxmlformats.org/officeDocument/2006/relationships/slideLayout" Target="../slideLayouts/slideLayout403.xml"/><Relationship Id="rId72" Type="http://schemas.openxmlformats.org/officeDocument/2006/relationships/slideLayout" Target="../slideLayouts/slideLayout424.xml"/><Relationship Id="rId80" Type="http://schemas.openxmlformats.org/officeDocument/2006/relationships/slideLayout" Target="../slideLayouts/slideLayout432.xml"/><Relationship Id="rId85" Type="http://schemas.openxmlformats.org/officeDocument/2006/relationships/slideLayout" Target="../slideLayouts/slideLayout437.xml"/><Relationship Id="rId93" Type="http://schemas.openxmlformats.org/officeDocument/2006/relationships/theme" Target="../theme/theme6.xml"/><Relationship Id="rId98" Type="http://schemas.openxmlformats.org/officeDocument/2006/relationships/image" Target="../media/image1.emf"/><Relationship Id="rId3" Type="http://schemas.openxmlformats.org/officeDocument/2006/relationships/slideLayout" Target="../slideLayouts/slideLayout355.xml"/><Relationship Id="rId12" Type="http://schemas.openxmlformats.org/officeDocument/2006/relationships/slideLayout" Target="../slideLayouts/slideLayout364.xml"/><Relationship Id="rId17" Type="http://schemas.openxmlformats.org/officeDocument/2006/relationships/slideLayout" Target="../slideLayouts/slideLayout369.xml"/><Relationship Id="rId25" Type="http://schemas.openxmlformats.org/officeDocument/2006/relationships/slideLayout" Target="../slideLayouts/slideLayout377.xml"/><Relationship Id="rId33" Type="http://schemas.openxmlformats.org/officeDocument/2006/relationships/slideLayout" Target="../slideLayouts/slideLayout385.xml"/><Relationship Id="rId38" Type="http://schemas.openxmlformats.org/officeDocument/2006/relationships/slideLayout" Target="../slideLayouts/slideLayout390.xml"/><Relationship Id="rId46" Type="http://schemas.openxmlformats.org/officeDocument/2006/relationships/slideLayout" Target="../slideLayouts/slideLayout398.xml"/><Relationship Id="rId59" Type="http://schemas.openxmlformats.org/officeDocument/2006/relationships/slideLayout" Target="../slideLayouts/slideLayout411.xml"/><Relationship Id="rId67" Type="http://schemas.openxmlformats.org/officeDocument/2006/relationships/slideLayout" Target="../slideLayouts/slideLayout419.xml"/><Relationship Id="rId20" Type="http://schemas.openxmlformats.org/officeDocument/2006/relationships/slideLayout" Target="../slideLayouts/slideLayout372.xml"/><Relationship Id="rId41" Type="http://schemas.openxmlformats.org/officeDocument/2006/relationships/slideLayout" Target="../slideLayouts/slideLayout393.xml"/><Relationship Id="rId54" Type="http://schemas.openxmlformats.org/officeDocument/2006/relationships/slideLayout" Target="../slideLayouts/slideLayout406.xml"/><Relationship Id="rId62" Type="http://schemas.openxmlformats.org/officeDocument/2006/relationships/slideLayout" Target="../slideLayouts/slideLayout414.xml"/><Relationship Id="rId70" Type="http://schemas.openxmlformats.org/officeDocument/2006/relationships/slideLayout" Target="../slideLayouts/slideLayout422.xml"/><Relationship Id="rId75" Type="http://schemas.openxmlformats.org/officeDocument/2006/relationships/slideLayout" Target="../slideLayouts/slideLayout427.xml"/><Relationship Id="rId83" Type="http://schemas.openxmlformats.org/officeDocument/2006/relationships/slideLayout" Target="../slideLayouts/slideLayout435.xml"/><Relationship Id="rId88" Type="http://schemas.openxmlformats.org/officeDocument/2006/relationships/slideLayout" Target="../slideLayouts/slideLayout440.xml"/><Relationship Id="rId91" Type="http://schemas.openxmlformats.org/officeDocument/2006/relationships/slideLayout" Target="../slideLayouts/slideLayout443.xml"/><Relationship Id="rId96" Type="http://schemas.openxmlformats.org/officeDocument/2006/relationships/tags" Target="../tags/tag300.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5" Type="http://schemas.openxmlformats.org/officeDocument/2006/relationships/slideLayout" Target="../slideLayouts/slideLayout367.xml"/><Relationship Id="rId23" Type="http://schemas.openxmlformats.org/officeDocument/2006/relationships/slideLayout" Target="../slideLayouts/slideLayout375.xml"/><Relationship Id="rId28" Type="http://schemas.openxmlformats.org/officeDocument/2006/relationships/slideLayout" Target="../slideLayouts/slideLayout380.xml"/><Relationship Id="rId36" Type="http://schemas.openxmlformats.org/officeDocument/2006/relationships/slideLayout" Target="../slideLayouts/slideLayout388.xml"/><Relationship Id="rId49" Type="http://schemas.openxmlformats.org/officeDocument/2006/relationships/slideLayout" Target="../slideLayouts/slideLayout401.xml"/><Relationship Id="rId57" Type="http://schemas.openxmlformats.org/officeDocument/2006/relationships/slideLayout" Target="../slideLayouts/slideLayout409.xml"/><Relationship Id="rId10" Type="http://schemas.openxmlformats.org/officeDocument/2006/relationships/slideLayout" Target="../slideLayouts/slideLayout362.xml"/><Relationship Id="rId31" Type="http://schemas.openxmlformats.org/officeDocument/2006/relationships/slideLayout" Target="../slideLayouts/slideLayout383.xml"/><Relationship Id="rId44" Type="http://schemas.openxmlformats.org/officeDocument/2006/relationships/slideLayout" Target="../slideLayouts/slideLayout396.xml"/><Relationship Id="rId52" Type="http://schemas.openxmlformats.org/officeDocument/2006/relationships/slideLayout" Target="../slideLayouts/slideLayout404.xml"/><Relationship Id="rId60" Type="http://schemas.openxmlformats.org/officeDocument/2006/relationships/slideLayout" Target="../slideLayouts/slideLayout412.xml"/><Relationship Id="rId65" Type="http://schemas.openxmlformats.org/officeDocument/2006/relationships/slideLayout" Target="../slideLayouts/slideLayout417.xml"/><Relationship Id="rId73" Type="http://schemas.openxmlformats.org/officeDocument/2006/relationships/slideLayout" Target="../slideLayouts/slideLayout425.xml"/><Relationship Id="rId78" Type="http://schemas.openxmlformats.org/officeDocument/2006/relationships/slideLayout" Target="../slideLayouts/slideLayout430.xml"/><Relationship Id="rId81" Type="http://schemas.openxmlformats.org/officeDocument/2006/relationships/slideLayout" Target="../slideLayouts/slideLayout433.xml"/><Relationship Id="rId86" Type="http://schemas.openxmlformats.org/officeDocument/2006/relationships/slideLayout" Target="../slideLayouts/slideLayout438.xml"/><Relationship Id="rId94" Type="http://schemas.openxmlformats.org/officeDocument/2006/relationships/vmlDrawing" Target="../drawings/vmlDrawing154.vml"/><Relationship Id="rId99" Type="http://schemas.openxmlformats.org/officeDocument/2006/relationships/image" Target="../media/image2.png"/><Relationship Id="rId4" Type="http://schemas.openxmlformats.org/officeDocument/2006/relationships/slideLayout" Target="../slideLayouts/slideLayout356.xml"/><Relationship Id="rId9" Type="http://schemas.openxmlformats.org/officeDocument/2006/relationships/slideLayout" Target="../slideLayouts/slideLayout361.xml"/><Relationship Id="rId13" Type="http://schemas.openxmlformats.org/officeDocument/2006/relationships/slideLayout" Target="../slideLayouts/slideLayout365.xml"/><Relationship Id="rId18" Type="http://schemas.openxmlformats.org/officeDocument/2006/relationships/slideLayout" Target="../slideLayouts/slideLayout370.xml"/><Relationship Id="rId39" Type="http://schemas.openxmlformats.org/officeDocument/2006/relationships/slideLayout" Target="../slideLayouts/slideLayout391.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457.xml"/><Relationship Id="rId18" Type="http://schemas.openxmlformats.org/officeDocument/2006/relationships/slideLayout" Target="../slideLayouts/slideLayout462.xml"/><Relationship Id="rId26" Type="http://schemas.openxmlformats.org/officeDocument/2006/relationships/slideLayout" Target="../slideLayouts/slideLayout470.xml"/><Relationship Id="rId39" Type="http://schemas.openxmlformats.org/officeDocument/2006/relationships/slideLayout" Target="../slideLayouts/slideLayout483.xml"/><Relationship Id="rId21" Type="http://schemas.openxmlformats.org/officeDocument/2006/relationships/slideLayout" Target="../slideLayouts/slideLayout465.xml"/><Relationship Id="rId34" Type="http://schemas.openxmlformats.org/officeDocument/2006/relationships/slideLayout" Target="../slideLayouts/slideLayout478.xml"/><Relationship Id="rId42" Type="http://schemas.openxmlformats.org/officeDocument/2006/relationships/slideLayout" Target="../slideLayouts/slideLayout486.xml"/><Relationship Id="rId47" Type="http://schemas.openxmlformats.org/officeDocument/2006/relationships/slideLayout" Target="../slideLayouts/slideLayout491.xml"/><Relationship Id="rId50" Type="http://schemas.openxmlformats.org/officeDocument/2006/relationships/slideLayout" Target="../slideLayouts/slideLayout494.xml"/><Relationship Id="rId55" Type="http://schemas.openxmlformats.org/officeDocument/2006/relationships/slideLayout" Target="../slideLayouts/slideLayout499.xml"/><Relationship Id="rId63" Type="http://schemas.openxmlformats.org/officeDocument/2006/relationships/slideLayout" Target="../slideLayouts/slideLayout507.xml"/><Relationship Id="rId68" Type="http://schemas.openxmlformats.org/officeDocument/2006/relationships/slideLayout" Target="../slideLayouts/slideLayout512.xml"/><Relationship Id="rId76" Type="http://schemas.openxmlformats.org/officeDocument/2006/relationships/slideLayout" Target="../slideLayouts/slideLayout520.xml"/><Relationship Id="rId84" Type="http://schemas.openxmlformats.org/officeDocument/2006/relationships/slideLayout" Target="../slideLayouts/slideLayout528.xml"/><Relationship Id="rId89" Type="http://schemas.openxmlformats.org/officeDocument/2006/relationships/vmlDrawing" Target="../drawings/vmlDrawing228.vml"/><Relationship Id="rId7" Type="http://schemas.openxmlformats.org/officeDocument/2006/relationships/slideLayout" Target="../slideLayouts/slideLayout451.xml"/><Relationship Id="rId71" Type="http://schemas.openxmlformats.org/officeDocument/2006/relationships/slideLayout" Target="../slideLayouts/slideLayout515.xml"/><Relationship Id="rId92" Type="http://schemas.openxmlformats.org/officeDocument/2006/relationships/oleObject" Target="../embeddings/oleObject41.bin"/><Relationship Id="rId2" Type="http://schemas.openxmlformats.org/officeDocument/2006/relationships/slideLayout" Target="../slideLayouts/slideLayout446.xml"/><Relationship Id="rId16" Type="http://schemas.openxmlformats.org/officeDocument/2006/relationships/slideLayout" Target="../slideLayouts/slideLayout460.xml"/><Relationship Id="rId29" Type="http://schemas.openxmlformats.org/officeDocument/2006/relationships/slideLayout" Target="../slideLayouts/slideLayout473.xml"/><Relationship Id="rId11" Type="http://schemas.openxmlformats.org/officeDocument/2006/relationships/slideLayout" Target="../slideLayouts/slideLayout455.xml"/><Relationship Id="rId24" Type="http://schemas.openxmlformats.org/officeDocument/2006/relationships/slideLayout" Target="../slideLayouts/slideLayout468.xml"/><Relationship Id="rId32" Type="http://schemas.openxmlformats.org/officeDocument/2006/relationships/slideLayout" Target="../slideLayouts/slideLayout476.xml"/><Relationship Id="rId37" Type="http://schemas.openxmlformats.org/officeDocument/2006/relationships/slideLayout" Target="../slideLayouts/slideLayout481.xml"/><Relationship Id="rId40" Type="http://schemas.openxmlformats.org/officeDocument/2006/relationships/slideLayout" Target="../slideLayouts/slideLayout484.xml"/><Relationship Id="rId45" Type="http://schemas.openxmlformats.org/officeDocument/2006/relationships/slideLayout" Target="../slideLayouts/slideLayout489.xml"/><Relationship Id="rId53" Type="http://schemas.openxmlformats.org/officeDocument/2006/relationships/slideLayout" Target="../slideLayouts/slideLayout497.xml"/><Relationship Id="rId58" Type="http://schemas.openxmlformats.org/officeDocument/2006/relationships/slideLayout" Target="../slideLayouts/slideLayout502.xml"/><Relationship Id="rId66" Type="http://schemas.openxmlformats.org/officeDocument/2006/relationships/slideLayout" Target="../slideLayouts/slideLayout510.xml"/><Relationship Id="rId74" Type="http://schemas.openxmlformats.org/officeDocument/2006/relationships/slideLayout" Target="../slideLayouts/slideLayout518.xml"/><Relationship Id="rId79" Type="http://schemas.openxmlformats.org/officeDocument/2006/relationships/slideLayout" Target="../slideLayouts/slideLayout523.xml"/><Relationship Id="rId87" Type="http://schemas.openxmlformats.org/officeDocument/2006/relationships/slideLayout" Target="../slideLayouts/slideLayout531.xml"/><Relationship Id="rId5" Type="http://schemas.openxmlformats.org/officeDocument/2006/relationships/slideLayout" Target="../slideLayouts/slideLayout449.xml"/><Relationship Id="rId61" Type="http://schemas.openxmlformats.org/officeDocument/2006/relationships/slideLayout" Target="../slideLayouts/slideLayout505.xml"/><Relationship Id="rId82" Type="http://schemas.openxmlformats.org/officeDocument/2006/relationships/slideLayout" Target="../slideLayouts/slideLayout526.xml"/><Relationship Id="rId90" Type="http://schemas.openxmlformats.org/officeDocument/2006/relationships/tags" Target="../tags/tag443.xml"/><Relationship Id="rId95" Type="http://schemas.openxmlformats.org/officeDocument/2006/relationships/image" Target="../media/image3.emf"/><Relationship Id="rId19" Type="http://schemas.openxmlformats.org/officeDocument/2006/relationships/slideLayout" Target="../slideLayouts/slideLayout463.xml"/><Relationship Id="rId14" Type="http://schemas.openxmlformats.org/officeDocument/2006/relationships/slideLayout" Target="../slideLayouts/slideLayout458.xml"/><Relationship Id="rId22" Type="http://schemas.openxmlformats.org/officeDocument/2006/relationships/slideLayout" Target="../slideLayouts/slideLayout466.xml"/><Relationship Id="rId27" Type="http://schemas.openxmlformats.org/officeDocument/2006/relationships/slideLayout" Target="../slideLayouts/slideLayout471.xml"/><Relationship Id="rId30" Type="http://schemas.openxmlformats.org/officeDocument/2006/relationships/slideLayout" Target="../slideLayouts/slideLayout474.xml"/><Relationship Id="rId35" Type="http://schemas.openxmlformats.org/officeDocument/2006/relationships/slideLayout" Target="../slideLayouts/slideLayout479.xml"/><Relationship Id="rId43" Type="http://schemas.openxmlformats.org/officeDocument/2006/relationships/slideLayout" Target="../slideLayouts/slideLayout487.xml"/><Relationship Id="rId48" Type="http://schemas.openxmlformats.org/officeDocument/2006/relationships/slideLayout" Target="../slideLayouts/slideLayout492.xml"/><Relationship Id="rId56" Type="http://schemas.openxmlformats.org/officeDocument/2006/relationships/slideLayout" Target="../slideLayouts/slideLayout500.xml"/><Relationship Id="rId64" Type="http://schemas.openxmlformats.org/officeDocument/2006/relationships/slideLayout" Target="../slideLayouts/slideLayout508.xml"/><Relationship Id="rId69" Type="http://schemas.openxmlformats.org/officeDocument/2006/relationships/slideLayout" Target="../slideLayouts/slideLayout513.xml"/><Relationship Id="rId77" Type="http://schemas.openxmlformats.org/officeDocument/2006/relationships/slideLayout" Target="../slideLayouts/slideLayout521.xml"/><Relationship Id="rId8" Type="http://schemas.openxmlformats.org/officeDocument/2006/relationships/slideLayout" Target="../slideLayouts/slideLayout452.xml"/><Relationship Id="rId51" Type="http://schemas.openxmlformats.org/officeDocument/2006/relationships/slideLayout" Target="../slideLayouts/slideLayout495.xml"/><Relationship Id="rId72" Type="http://schemas.openxmlformats.org/officeDocument/2006/relationships/slideLayout" Target="../slideLayouts/slideLayout516.xml"/><Relationship Id="rId80" Type="http://schemas.openxmlformats.org/officeDocument/2006/relationships/slideLayout" Target="../slideLayouts/slideLayout524.xml"/><Relationship Id="rId85" Type="http://schemas.openxmlformats.org/officeDocument/2006/relationships/slideLayout" Target="../slideLayouts/slideLayout529.xml"/><Relationship Id="rId93" Type="http://schemas.openxmlformats.org/officeDocument/2006/relationships/image" Target="../media/image1.emf"/><Relationship Id="rId3" Type="http://schemas.openxmlformats.org/officeDocument/2006/relationships/slideLayout" Target="../slideLayouts/slideLayout447.xml"/><Relationship Id="rId12" Type="http://schemas.openxmlformats.org/officeDocument/2006/relationships/slideLayout" Target="../slideLayouts/slideLayout456.xml"/><Relationship Id="rId17" Type="http://schemas.openxmlformats.org/officeDocument/2006/relationships/slideLayout" Target="../slideLayouts/slideLayout461.xml"/><Relationship Id="rId25" Type="http://schemas.openxmlformats.org/officeDocument/2006/relationships/slideLayout" Target="../slideLayouts/slideLayout469.xml"/><Relationship Id="rId33" Type="http://schemas.openxmlformats.org/officeDocument/2006/relationships/slideLayout" Target="../slideLayouts/slideLayout477.xml"/><Relationship Id="rId38" Type="http://schemas.openxmlformats.org/officeDocument/2006/relationships/slideLayout" Target="../slideLayouts/slideLayout482.xml"/><Relationship Id="rId46" Type="http://schemas.openxmlformats.org/officeDocument/2006/relationships/slideLayout" Target="../slideLayouts/slideLayout490.xml"/><Relationship Id="rId59" Type="http://schemas.openxmlformats.org/officeDocument/2006/relationships/slideLayout" Target="../slideLayouts/slideLayout503.xml"/><Relationship Id="rId67" Type="http://schemas.openxmlformats.org/officeDocument/2006/relationships/slideLayout" Target="../slideLayouts/slideLayout511.xml"/><Relationship Id="rId20" Type="http://schemas.openxmlformats.org/officeDocument/2006/relationships/slideLayout" Target="../slideLayouts/slideLayout464.xml"/><Relationship Id="rId41" Type="http://schemas.openxmlformats.org/officeDocument/2006/relationships/slideLayout" Target="../slideLayouts/slideLayout485.xml"/><Relationship Id="rId54" Type="http://schemas.openxmlformats.org/officeDocument/2006/relationships/slideLayout" Target="../slideLayouts/slideLayout498.xml"/><Relationship Id="rId62" Type="http://schemas.openxmlformats.org/officeDocument/2006/relationships/slideLayout" Target="../slideLayouts/slideLayout506.xml"/><Relationship Id="rId70" Type="http://schemas.openxmlformats.org/officeDocument/2006/relationships/slideLayout" Target="../slideLayouts/slideLayout514.xml"/><Relationship Id="rId75" Type="http://schemas.openxmlformats.org/officeDocument/2006/relationships/slideLayout" Target="../slideLayouts/slideLayout519.xml"/><Relationship Id="rId83" Type="http://schemas.openxmlformats.org/officeDocument/2006/relationships/slideLayout" Target="../slideLayouts/slideLayout527.xml"/><Relationship Id="rId88" Type="http://schemas.openxmlformats.org/officeDocument/2006/relationships/theme" Target="../theme/theme7.xml"/><Relationship Id="rId91" Type="http://schemas.openxmlformats.org/officeDocument/2006/relationships/tags" Target="../tags/tag444.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5" Type="http://schemas.openxmlformats.org/officeDocument/2006/relationships/slideLayout" Target="../slideLayouts/slideLayout459.xml"/><Relationship Id="rId23" Type="http://schemas.openxmlformats.org/officeDocument/2006/relationships/slideLayout" Target="../slideLayouts/slideLayout467.xml"/><Relationship Id="rId28" Type="http://schemas.openxmlformats.org/officeDocument/2006/relationships/slideLayout" Target="../slideLayouts/slideLayout472.xml"/><Relationship Id="rId36" Type="http://schemas.openxmlformats.org/officeDocument/2006/relationships/slideLayout" Target="../slideLayouts/slideLayout480.xml"/><Relationship Id="rId49" Type="http://schemas.openxmlformats.org/officeDocument/2006/relationships/slideLayout" Target="../slideLayouts/slideLayout493.xml"/><Relationship Id="rId57" Type="http://schemas.openxmlformats.org/officeDocument/2006/relationships/slideLayout" Target="../slideLayouts/slideLayout501.xml"/><Relationship Id="rId10" Type="http://schemas.openxmlformats.org/officeDocument/2006/relationships/slideLayout" Target="../slideLayouts/slideLayout454.xml"/><Relationship Id="rId31" Type="http://schemas.openxmlformats.org/officeDocument/2006/relationships/slideLayout" Target="../slideLayouts/slideLayout475.xml"/><Relationship Id="rId44" Type="http://schemas.openxmlformats.org/officeDocument/2006/relationships/slideLayout" Target="../slideLayouts/slideLayout488.xml"/><Relationship Id="rId52" Type="http://schemas.openxmlformats.org/officeDocument/2006/relationships/slideLayout" Target="../slideLayouts/slideLayout496.xml"/><Relationship Id="rId60" Type="http://schemas.openxmlformats.org/officeDocument/2006/relationships/slideLayout" Target="../slideLayouts/slideLayout504.xml"/><Relationship Id="rId65" Type="http://schemas.openxmlformats.org/officeDocument/2006/relationships/slideLayout" Target="../slideLayouts/slideLayout509.xml"/><Relationship Id="rId73" Type="http://schemas.openxmlformats.org/officeDocument/2006/relationships/slideLayout" Target="../slideLayouts/slideLayout517.xml"/><Relationship Id="rId78" Type="http://schemas.openxmlformats.org/officeDocument/2006/relationships/slideLayout" Target="../slideLayouts/slideLayout522.xml"/><Relationship Id="rId81" Type="http://schemas.openxmlformats.org/officeDocument/2006/relationships/slideLayout" Target="../slideLayouts/slideLayout525.xml"/><Relationship Id="rId86" Type="http://schemas.openxmlformats.org/officeDocument/2006/relationships/slideLayout" Target="../slideLayouts/slideLayout530.xml"/><Relationship Id="rId94" Type="http://schemas.openxmlformats.org/officeDocument/2006/relationships/image" Target="../media/image2.png"/><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557.xml"/><Relationship Id="rId21" Type="http://schemas.openxmlformats.org/officeDocument/2006/relationships/slideLayout" Target="../slideLayouts/slideLayout552.xml"/><Relationship Id="rId34" Type="http://schemas.openxmlformats.org/officeDocument/2006/relationships/slideLayout" Target="../slideLayouts/slideLayout565.xml"/><Relationship Id="rId42" Type="http://schemas.openxmlformats.org/officeDocument/2006/relationships/slideLayout" Target="../slideLayouts/slideLayout573.xml"/><Relationship Id="rId47" Type="http://schemas.openxmlformats.org/officeDocument/2006/relationships/slideLayout" Target="../slideLayouts/slideLayout578.xml"/><Relationship Id="rId50" Type="http://schemas.openxmlformats.org/officeDocument/2006/relationships/slideLayout" Target="../slideLayouts/slideLayout581.xml"/><Relationship Id="rId55" Type="http://schemas.openxmlformats.org/officeDocument/2006/relationships/slideLayout" Target="../slideLayouts/slideLayout586.xml"/><Relationship Id="rId63" Type="http://schemas.openxmlformats.org/officeDocument/2006/relationships/slideLayout" Target="../slideLayouts/slideLayout594.xml"/><Relationship Id="rId68" Type="http://schemas.openxmlformats.org/officeDocument/2006/relationships/slideLayout" Target="../slideLayouts/slideLayout599.xml"/><Relationship Id="rId76" Type="http://schemas.openxmlformats.org/officeDocument/2006/relationships/slideLayout" Target="../slideLayouts/slideLayout607.xml"/><Relationship Id="rId84" Type="http://schemas.openxmlformats.org/officeDocument/2006/relationships/slideLayout" Target="../slideLayouts/slideLayout615.xml"/><Relationship Id="rId89" Type="http://schemas.openxmlformats.org/officeDocument/2006/relationships/slideLayout" Target="../slideLayouts/slideLayout620.xml"/><Relationship Id="rId97" Type="http://schemas.openxmlformats.org/officeDocument/2006/relationships/image" Target="../media/image3.emf"/><Relationship Id="rId7" Type="http://schemas.openxmlformats.org/officeDocument/2006/relationships/slideLayout" Target="../slideLayouts/slideLayout538.xml"/><Relationship Id="rId71" Type="http://schemas.openxmlformats.org/officeDocument/2006/relationships/slideLayout" Target="../slideLayouts/slideLayout602.xml"/><Relationship Id="rId92" Type="http://schemas.openxmlformats.org/officeDocument/2006/relationships/tags" Target="../tags/tag587.xml"/><Relationship Id="rId2" Type="http://schemas.openxmlformats.org/officeDocument/2006/relationships/slideLayout" Target="../slideLayouts/slideLayout533.xml"/><Relationship Id="rId16" Type="http://schemas.openxmlformats.org/officeDocument/2006/relationships/slideLayout" Target="../slideLayouts/slideLayout547.xml"/><Relationship Id="rId29" Type="http://schemas.openxmlformats.org/officeDocument/2006/relationships/slideLayout" Target="../slideLayouts/slideLayout560.xml"/><Relationship Id="rId11" Type="http://schemas.openxmlformats.org/officeDocument/2006/relationships/slideLayout" Target="../slideLayouts/slideLayout542.xml"/><Relationship Id="rId24" Type="http://schemas.openxmlformats.org/officeDocument/2006/relationships/slideLayout" Target="../slideLayouts/slideLayout555.xml"/><Relationship Id="rId32" Type="http://schemas.openxmlformats.org/officeDocument/2006/relationships/slideLayout" Target="../slideLayouts/slideLayout563.xml"/><Relationship Id="rId37" Type="http://schemas.openxmlformats.org/officeDocument/2006/relationships/slideLayout" Target="../slideLayouts/slideLayout568.xml"/><Relationship Id="rId40" Type="http://schemas.openxmlformats.org/officeDocument/2006/relationships/slideLayout" Target="../slideLayouts/slideLayout571.xml"/><Relationship Id="rId45" Type="http://schemas.openxmlformats.org/officeDocument/2006/relationships/slideLayout" Target="../slideLayouts/slideLayout576.xml"/><Relationship Id="rId53" Type="http://schemas.openxmlformats.org/officeDocument/2006/relationships/slideLayout" Target="../slideLayouts/slideLayout584.xml"/><Relationship Id="rId58" Type="http://schemas.openxmlformats.org/officeDocument/2006/relationships/slideLayout" Target="../slideLayouts/slideLayout589.xml"/><Relationship Id="rId66" Type="http://schemas.openxmlformats.org/officeDocument/2006/relationships/slideLayout" Target="../slideLayouts/slideLayout597.xml"/><Relationship Id="rId74" Type="http://schemas.openxmlformats.org/officeDocument/2006/relationships/slideLayout" Target="../slideLayouts/slideLayout605.xml"/><Relationship Id="rId79" Type="http://schemas.openxmlformats.org/officeDocument/2006/relationships/slideLayout" Target="../slideLayouts/slideLayout610.xml"/><Relationship Id="rId87" Type="http://schemas.openxmlformats.org/officeDocument/2006/relationships/slideLayout" Target="../slideLayouts/slideLayout618.xml"/><Relationship Id="rId5" Type="http://schemas.openxmlformats.org/officeDocument/2006/relationships/slideLayout" Target="../slideLayouts/slideLayout536.xml"/><Relationship Id="rId61" Type="http://schemas.openxmlformats.org/officeDocument/2006/relationships/slideLayout" Target="../slideLayouts/slideLayout592.xml"/><Relationship Id="rId82" Type="http://schemas.openxmlformats.org/officeDocument/2006/relationships/slideLayout" Target="../slideLayouts/slideLayout613.xml"/><Relationship Id="rId90" Type="http://schemas.openxmlformats.org/officeDocument/2006/relationships/theme" Target="../theme/theme8.xml"/><Relationship Id="rId95" Type="http://schemas.openxmlformats.org/officeDocument/2006/relationships/image" Target="../media/image1.emf"/><Relationship Id="rId19" Type="http://schemas.openxmlformats.org/officeDocument/2006/relationships/slideLayout" Target="../slideLayouts/slideLayout550.xml"/><Relationship Id="rId14" Type="http://schemas.openxmlformats.org/officeDocument/2006/relationships/slideLayout" Target="../slideLayouts/slideLayout545.xml"/><Relationship Id="rId22" Type="http://schemas.openxmlformats.org/officeDocument/2006/relationships/slideLayout" Target="../slideLayouts/slideLayout553.xml"/><Relationship Id="rId27" Type="http://schemas.openxmlformats.org/officeDocument/2006/relationships/slideLayout" Target="../slideLayouts/slideLayout558.xml"/><Relationship Id="rId30" Type="http://schemas.openxmlformats.org/officeDocument/2006/relationships/slideLayout" Target="../slideLayouts/slideLayout561.xml"/><Relationship Id="rId35" Type="http://schemas.openxmlformats.org/officeDocument/2006/relationships/slideLayout" Target="../slideLayouts/slideLayout566.xml"/><Relationship Id="rId43" Type="http://schemas.openxmlformats.org/officeDocument/2006/relationships/slideLayout" Target="../slideLayouts/slideLayout574.xml"/><Relationship Id="rId48" Type="http://schemas.openxmlformats.org/officeDocument/2006/relationships/slideLayout" Target="../slideLayouts/slideLayout579.xml"/><Relationship Id="rId56" Type="http://schemas.openxmlformats.org/officeDocument/2006/relationships/slideLayout" Target="../slideLayouts/slideLayout587.xml"/><Relationship Id="rId64" Type="http://schemas.openxmlformats.org/officeDocument/2006/relationships/slideLayout" Target="../slideLayouts/slideLayout595.xml"/><Relationship Id="rId69" Type="http://schemas.openxmlformats.org/officeDocument/2006/relationships/slideLayout" Target="../slideLayouts/slideLayout600.xml"/><Relationship Id="rId77" Type="http://schemas.openxmlformats.org/officeDocument/2006/relationships/slideLayout" Target="../slideLayouts/slideLayout608.xml"/><Relationship Id="rId8" Type="http://schemas.openxmlformats.org/officeDocument/2006/relationships/slideLayout" Target="../slideLayouts/slideLayout539.xml"/><Relationship Id="rId51" Type="http://schemas.openxmlformats.org/officeDocument/2006/relationships/slideLayout" Target="../slideLayouts/slideLayout582.xml"/><Relationship Id="rId72" Type="http://schemas.openxmlformats.org/officeDocument/2006/relationships/slideLayout" Target="../slideLayouts/slideLayout603.xml"/><Relationship Id="rId80" Type="http://schemas.openxmlformats.org/officeDocument/2006/relationships/slideLayout" Target="../slideLayouts/slideLayout611.xml"/><Relationship Id="rId85" Type="http://schemas.openxmlformats.org/officeDocument/2006/relationships/slideLayout" Target="../slideLayouts/slideLayout616.xml"/><Relationship Id="rId93" Type="http://schemas.openxmlformats.org/officeDocument/2006/relationships/tags" Target="../tags/tag588.xml"/><Relationship Id="rId3" Type="http://schemas.openxmlformats.org/officeDocument/2006/relationships/slideLayout" Target="../slideLayouts/slideLayout534.xml"/><Relationship Id="rId12" Type="http://schemas.openxmlformats.org/officeDocument/2006/relationships/slideLayout" Target="../slideLayouts/slideLayout543.xml"/><Relationship Id="rId17" Type="http://schemas.openxmlformats.org/officeDocument/2006/relationships/slideLayout" Target="../slideLayouts/slideLayout548.xml"/><Relationship Id="rId25" Type="http://schemas.openxmlformats.org/officeDocument/2006/relationships/slideLayout" Target="../slideLayouts/slideLayout556.xml"/><Relationship Id="rId33" Type="http://schemas.openxmlformats.org/officeDocument/2006/relationships/slideLayout" Target="../slideLayouts/slideLayout564.xml"/><Relationship Id="rId38" Type="http://schemas.openxmlformats.org/officeDocument/2006/relationships/slideLayout" Target="../slideLayouts/slideLayout569.xml"/><Relationship Id="rId46" Type="http://schemas.openxmlformats.org/officeDocument/2006/relationships/slideLayout" Target="../slideLayouts/slideLayout577.xml"/><Relationship Id="rId59" Type="http://schemas.openxmlformats.org/officeDocument/2006/relationships/slideLayout" Target="../slideLayouts/slideLayout590.xml"/><Relationship Id="rId67" Type="http://schemas.openxmlformats.org/officeDocument/2006/relationships/slideLayout" Target="../slideLayouts/slideLayout598.xml"/><Relationship Id="rId20" Type="http://schemas.openxmlformats.org/officeDocument/2006/relationships/slideLayout" Target="../slideLayouts/slideLayout551.xml"/><Relationship Id="rId41" Type="http://schemas.openxmlformats.org/officeDocument/2006/relationships/slideLayout" Target="../slideLayouts/slideLayout572.xml"/><Relationship Id="rId54" Type="http://schemas.openxmlformats.org/officeDocument/2006/relationships/slideLayout" Target="../slideLayouts/slideLayout585.xml"/><Relationship Id="rId62" Type="http://schemas.openxmlformats.org/officeDocument/2006/relationships/slideLayout" Target="../slideLayouts/slideLayout593.xml"/><Relationship Id="rId70" Type="http://schemas.openxmlformats.org/officeDocument/2006/relationships/slideLayout" Target="../slideLayouts/slideLayout601.xml"/><Relationship Id="rId75" Type="http://schemas.openxmlformats.org/officeDocument/2006/relationships/slideLayout" Target="../slideLayouts/slideLayout606.xml"/><Relationship Id="rId83" Type="http://schemas.openxmlformats.org/officeDocument/2006/relationships/slideLayout" Target="../slideLayouts/slideLayout614.xml"/><Relationship Id="rId88" Type="http://schemas.openxmlformats.org/officeDocument/2006/relationships/slideLayout" Target="../slideLayouts/slideLayout619.xml"/><Relationship Id="rId91" Type="http://schemas.openxmlformats.org/officeDocument/2006/relationships/vmlDrawing" Target="../drawings/vmlDrawing302.vml"/><Relationship Id="rId96" Type="http://schemas.openxmlformats.org/officeDocument/2006/relationships/image" Target="../media/image2.png"/><Relationship Id="rId1" Type="http://schemas.openxmlformats.org/officeDocument/2006/relationships/slideLayout" Target="../slideLayouts/slideLayout532.xml"/><Relationship Id="rId6" Type="http://schemas.openxmlformats.org/officeDocument/2006/relationships/slideLayout" Target="../slideLayouts/slideLayout537.xml"/><Relationship Id="rId15" Type="http://schemas.openxmlformats.org/officeDocument/2006/relationships/slideLayout" Target="../slideLayouts/slideLayout546.xml"/><Relationship Id="rId23" Type="http://schemas.openxmlformats.org/officeDocument/2006/relationships/slideLayout" Target="../slideLayouts/slideLayout554.xml"/><Relationship Id="rId28" Type="http://schemas.openxmlformats.org/officeDocument/2006/relationships/slideLayout" Target="../slideLayouts/slideLayout559.xml"/><Relationship Id="rId36" Type="http://schemas.openxmlformats.org/officeDocument/2006/relationships/slideLayout" Target="../slideLayouts/slideLayout567.xml"/><Relationship Id="rId49" Type="http://schemas.openxmlformats.org/officeDocument/2006/relationships/slideLayout" Target="../slideLayouts/slideLayout580.xml"/><Relationship Id="rId57" Type="http://schemas.openxmlformats.org/officeDocument/2006/relationships/slideLayout" Target="../slideLayouts/slideLayout588.xml"/><Relationship Id="rId10" Type="http://schemas.openxmlformats.org/officeDocument/2006/relationships/slideLayout" Target="../slideLayouts/slideLayout541.xml"/><Relationship Id="rId31" Type="http://schemas.openxmlformats.org/officeDocument/2006/relationships/slideLayout" Target="../slideLayouts/slideLayout562.xml"/><Relationship Id="rId44" Type="http://schemas.openxmlformats.org/officeDocument/2006/relationships/slideLayout" Target="../slideLayouts/slideLayout575.xml"/><Relationship Id="rId52" Type="http://schemas.openxmlformats.org/officeDocument/2006/relationships/slideLayout" Target="../slideLayouts/slideLayout583.xml"/><Relationship Id="rId60" Type="http://schemas.openxmlformats.org/officeDocument/2006/relationships/slideLayout" Target="../slideLayouts/slideLayout591.xml"/><Relationship Id="rId65" Type="http://schemas.openxmlformats.org/officeDocument/2006/relationships/slideLayout" Target="../slideLayouts/slideLayout596.xml"/><Relationship Id="rId73" Type="http://schemas.openxmlformats.org/officeDocument/2006/relationships/slideLayout" Target="../slideLayouts/slideLayout604.xml"/><Relationship Id="rId78" Type="http://schemas.openxmlformats.org/officeDocument/2006/relationships/slideLayout" Target="../slideLayouts/slideLayout609.xml"/><Relationship Id="rId81" Type="http://schemas.openxmlformats.org/officeDocument/2006/relationships/slideLayout" Target="../slideLayouts/slideLayout612.xml"/><Relationship Id="rId86" Type="http://schemas.openxmlformats.org/officeDocument/2006/relationships/slideLayout" Target="../slideLayouts/slideLayout617.xml"/><Relationship Id="rId94" Type="http://schemas.openxmlformats.org/officeDocument/2006/relationships/oleObject" Target="../embeddings/oleObject41.bin"/><Relationship Id="rId4" Type="http://schemas.openxmlformats.org/officeDocument/2006/relationships/slideLayout" Target="../slideLayouts/slideLayout535.xml"/><Relationship Id="rId9" Type="http://schemas.openxmlformats.org/officeDocument/2006/relationships/slideLayout" Target="../slideLayouts/slideLayout540.xml"/><Relationship Id="rId13" Type="http://schemas.openxmlformats.org/officeDocument/2006/relationships/slideLayout" Target="../slideLayouts/slideLayout544.xml"/><Relationship Id="rId18" Type="http://schemas.openxmlformats.org/officeDocument/2006/relationships/slideLayout" Target="../slideLayouts/slideLayout549.xml"/><Relationship Id="rId39" Type="http://schemas.openxmlformats.org/officeDocument/2006/relationships/slideLayout" Target="../slideLayouts/slideLayout570.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633.xml"/><Relationship Id="rId18" Type="http://schemas.openxmlformats.org/officeDocument/2006/relationships/slideLayout" Target="../slideLayouts/slideLayout638.xml"/><Relationship Id="rId26" Type="http://schemas.openxmlformats.org/officeDocument/2006/relationships/slideLayout" Target="../slideLayouts/slideLayout646.xml"/><Relationship Id="rId39" Type="http://schemas.openxmlformats.org/officeDocument/2006/relationships/slideLayout" Target="../slideLayouts/slideLayout659.xml"/><Relationship Id="rId21" Type="http://schemas.openxmlformats.org/officeDocument/2006/relationships/slideLayout" Target="../slideLayouts/slideLayout641.xml"/><Relationship Id="rId34" Type="http://schemas.openxmlformats.org/officeDocument/2006/relationships/slideLayout" Target="../slideLayouts/slideLayout654.xml"/><Relationship Id="rId42" Type="http://schemas.openxmlformats.org/officeDocument/2006/relationships/slideLayout" Target="../slideLayouts/slideLayout662.xml"/><Relationship Id="rId47" Type="http://schemas.openxmlformats.org/officeDocument/2006/relationships/slideLayout" Target="../slideLayouts/slideLayout667.xml"/><Relationship Id="rId50" Type="http://schemas.openxmlformats.org/officeDocument/2006/relationships/slideLayout" Target="../slideLayouts/slideLayout670.xml"/><Relationship Id="rId55" Type="http://schemas.openxmlformats.org/officeDocument/2006/relationships/slideLayout" Target="../slideLayouts/slideLayout675.xml"/><Relationship Id="rId63" Type="http://schemas.openxmlformats.org/officeDocument/2006/relationships/slideLayout" Target="../slideLayouts/slideLayout683.xml"/><Relationship Id="rId68" Type="http://schemas.openxmlformats.org/officeDocument/2006/relationships/slideLayout" Target="../slideLayouts/slideLayout688.xml"/><Relationship Id="rId76" Type="http://schemas.openxmlformats.org/officeDocument/2006/relationships/slideLayout" Target="../slideLayouts/slideLayout696.xml"/><Relationship Id="rId84" Type="http://schemas.openxmlformats.org/officeDocument/2006/relationships/slideLayout" Target="../slideLayouts/slideLayout704.xml"/><Relationship Id="rId89" Type="http://schemas.openxmlformats.org/officeDocument/2006/relationships/theme" Target="../theme/theme9.xml"/><Relationship Id="rId7" Type="http://schemas.openxmlformats.org/officeDocument/2006/relationships/slideLayout" Target="../slideLayouts/slideLayout627.xml"/><Relationship Id="rId71" Type="http://schemas.openxmlformats.org/officeDocument/2006/relationships/slideLayout" Target="../slideLayouts/slideLayout691.xml"/><Relationship Id="rId92" Type="http://schemas.openxmlformats.org/officeDocument/2006/relationships/tags" Target="../tags/tag732.xml"/><Relationship Id="rId2" Type="http://schemas.openxmlformats.org/officeDocument/2006/relationships/slideLayout" Target="../slideLayouts/slideLayout622.xml"/><Relationship Id="rId16" Type="http://schemas.openxmlformats.org/officeDocument/2006/relationships/slideLayout" Target="../slideLayouts/slideLayout636.xml"/><Relationship Id="rId29" Type="http://schemas.openxmlformats.org/officeDocument/2006/relationships/slideLayout" Target="../slideLayouts/slideLayout649.xml"/><Relationship Id="rId11" Type="http://schemas.openxmlformats.org/officeDocument/2006/relationships/slideLayout" Target="../slideLayouts/slideLayout631.xml"/><Relationship Id="rId24" Type="http://schemas.openxmlformats.org/officeDocument/2006/relationships/slideLayout" Target="../slideLayouts/slideLayout644.xml"/><Relationship Id="rId32" Type="http://schemas.openxmlformats.org/officeDocument/2006/relationships/slideLayout" Target="../slideLayouts/slideLayout652.xml"/><Relationship Id="rId37" Type="http://schemas.openxmlformats.org/officeDocument/2006/relationships/slideLayout" Target="../slideLayouts/slideLayout657.xml"/><Relationship Id="rId40" Type="http://schemas.openxmlformats.org/officeDocument/2006/relationships/slideLayout" Target="../slideLayouts/slideLayout660.xml"/><Relationship Id="rId45" Type="http://schemas.openxmlformats.org/officeDocument/2006/relationships/slideLayout" Target="../slideLayouts/slideLayout665.xml"/><Relationship Id="rId53" Type="http://schemas.openxmlformats.org/officeDocument/2006/relationships/slideLayout" Target="../slideLayouts/slideLayout673.xml"/><Relationship Id="rId58" Type="http://schemas.openxmlformats.org/officeDocument/2006/relationships/slideLayout" Target="../slideLayouts/slideLayout678.xml"/><Relationship Id="rId66" Type="http://schemas.openxmlformats.org/officeDocument/2006/relationships/slideLayout" Target="../slideLayouts/slideLayout686.xml"/><Relationship Id="rId74" Type="http://schemas.openxmlformats.org/officeDocument/2006/relationships/slideLayout" Target="../slideLayouts/slideLayout694.xml"/><Relationship Id="rId79" Type="http://schemas.openxmlformats.org/officeDocument/2006/relationships/slideLayout" Target="../slideLayouts/slideLayout699.xml"/><Relationship Id="rId87" Type="http://schemas.openxmlformats.org/officeDocument/2006/relationships/slideLayout" Target="../slideLayouts/slideLayout707.xml"/><Relationship Id="rId5" Type="http://schemas.openxmlformats.org/officeDocument/2006/relationships/slideLayout" Target="../slideLayouts/slideLayout625.xml"/><Relationship Id="rId61" Type="http://schemas.openxmlformats.org/officeDocument/2006/relationships/slideLayout" Target="../slideLayouts/slideLayout681.xml"/><Relationship Id="rId82" Type="http://schemas.openxmlformats.org/officeDocument/2006/relationships/slideLayout" Target="../slideLayouts/slideLayout702.xml"/><Relationship Id="rId90" Type="http://schemas.openxmlformats.org/officeDocument/2006/relationships/vmlDrawing" Target="../drawings/vmlDrawing376.vml"/><Relationship Id="rId95" Type="http://schemas.openxmlformats.org/officeDocument/2006/relationships/image" Target="../media/image30.png"/><Relationship Id="rId19" Type="http://schemas.openxmlformats.org/officeDocument/2006/relationships/slideLayout" Target="../slideLayouts/slideLayout639.xml"/><Relationship Id="rId14" Type="http://schemas.openxmlformats.org/officeDocument/2006/relationships/slideLayout" Target="../slideLayouts/slideLayout634.xml"/><Relationship Id="rId22" Type="http://schemas.openxmlformats.org/officeDocument/2006/relationships/slideLayout" Target="../slideLayouts/slideLayout642.xml"/><Relationship Id="rId27" Type="http://schemas.openxmlformats.org/officeDocument/2006/relationships/slideLayout" Target="../slideLayouts/slideLayout647.xml"/><Relationship Id="rId30" Type="http://schemas.openxmlformats.org/officeDocument/2006/relationships/slideLayout" Target="../slideLayouts/slideLayout650.xml"/><Relationship Id="rId35" Type="http://schemas.openxmlformats.org/officeDocument/2006/relationships/slideLayout" Target="../slideLayouts/slideLayout655.xml"/><Relationship Id="rId43" Type="http://schemas.openxmlformats.org/officeDocument/2006/relationships/slideLayout" Target="../slideLayouts/slideLayout663.xml"/><Relationship Id="rId48" Type="http://schemas.openxmlformats.org/officeDocument/2006/relationships/slideLayout" Target="../slideLayouts/slideLayout668.xml"/><Relationship Id="rId56" Type="http://schemas.openxmlformats.org/officeDocument/2006/relationships/slideLayout" Target="../slideLayouts/slideLayout676.xml"/><Relationship Id="rId64" Type="http://schemas.openxmlformats.org/officeDocument/2006/relationships/slideLayout" Target="../slideLayouts/slideLayout684.xml"/><Relationship Id="rId69" Type="http://schemas.openxmlformats.org/officeDocument/2006/relationships/slideLayout" Target="../slideLayouts/slideLayout689.xml"/><Relationship Id="rId77" Type="http://schemas.openxmlformats.org/officeDocument/2006/relationships/slideLayout" Target="../slideLayouts/slideLayout697.xml"/><Relationship Id="rId8" Type="http://schemas.openxmlformats.org/officeDocument/2006/relationships/slideLayout" Target="../slideLayouts/slideLayout628.xml"/><Relationship Id="rId51" Type="http://schemas.openxmlformats.org/officeDocument/2006/relationships/slideLayout" Target="../slideLayouts/slideLayout671.xml"/><Relationship Id="rId72" Type="http://schemas.openxmlformats.org/officeDocument/2006/relationships/slideLayout" Target="../slideLayouts/slideLayout692.xml"/><Relationship Id="rId80" Type="http://schemas.openxmlformats.org/officeDocument/2006/relationships/slideLayout" Target="../slideLayouts/slideLayout700.xml"/><Relationship Id="rId85" Type="http://schemas.openxmlformats.org/officeDocument/2006/relationships/slideLayout" Target="../slideLayouts/slideLayout705.xml"/><Relationship Id="rId93" Type="http://schemas.openxmlformats.org/officeDocument/2006/relationships/oleObject" Target="../embeddings/oleObject53.bin"/><Relationship Id="rId3" Type="http://schemas.openxmlformats.org/officeDocument/2006/relationships/slideLayout" Target="../slideLayouts/slideLayout623.xml"/><Relationship Id="rId12" Type="http://schemas.openxmlformats.org/officeDocument/2006/relationships/slideLayout" Target="../slideLayouts/slideLayout632.xml"/><Relationship Id="rId17" Type="http://schemas.openxmlformats.org/officeDocument/2006/relationships/slideLayout" Target="../slideLayouts/slideLayout637.xml"/><Relationship Id="rId25" Type="http://schemas.openxmlformats.org/officeDocument/2006/relationships/slideLayout" Target="../slideLayouts/slideLayout645.xml"/><Relationship Id="rId33" Type="http://schemas.openxmlformats.org/officeDocument/2006/relationships/slideLayout" Target="../slideLayouts/slideLayout653.xml"/><Relationship Id="rId38" Type="http://schemas.openxmlformats.org/officeDocument/2006/relationships/slideLayout" Target="../slideLayouts/slideLayout658.xml"/><Relationship Id="rId46" Type="http://schemas.openxmlformats.org/officeDocument/2006/relationships/slideLayout" Target="../slideLayouts/slideLayout666.xml"/><Relationship Id="rId59" Type="http://schemas.openxmlformats.org/officeDocument/2006/relationships/slideLayout" Target="../slideLayouts/slideLayout679.xml"/><Relationship Id="rId67" Type="http://schemas.openxmlformats.org/officeDocument/2006/relationships/slideLayout" Target="../slideLayouts/slideLayout687.xml"/><Relationship Id="rId20" Type="http://schemas.openxmlformats.org/officeDocument/2006/relationships/slideLayout" Target="../slideLayouts/slideLayout640.xml"/><Relationship Id="rId41" Type="http://schemas.openxmlformats.org/officeDocument/2006/relationships/slideLayout" Target="../slideLayouts/slideLayout661.xml"/><Relationship Id="rId54" Type="http://schemas.openxmlformats.org/officeDocument/2006/relationships/slideLayout" Target="../slideLayouts/slideLayout674.xml"/><Relationship Id="rId62" Type="http://schemas.openxmlformats.org/officeDocument/2006/relationships/slideLayout" Target="../slideLayouts/slideLayout682.xml"/><Relationship Id="rId70" Type="http://schemas.openxmlformats.org/officeDocument/2006/relationships/slideLayout" Target="../slideLayouts/slideLayout690.xml"/><Relationship Id="rId75" Type="http://schemas.openxmlformats.org/officeDocument/2006/relationships/slideLayout" Target="../slideLayouts/slideLayout695.xml"/><Relationship Id="rId83" Type="http://schemas.openxmlformats.org/officeDocument/2006/relationships/slideLayout" Target="../slideLayouts/slideLayout703.xml"/><Relationship Id="rId88" Type="http://schemas.openxmlformats.org/officeDocument/2006/relationships/slideLayout" Target="../slideLayouts/slideLayout708.xml"/><Relationship Id="rId91" Type="http://schemas.openxmlformats.org/officeDocument/2006/relationships/tags" Target="../tags/tag731.xml"/><Relationship Id="rId96" Type="http://schemas.openxmlformats.org/officeDocument/2006/relationships/image" Target="../media/image3.emf"/><Relationship Id="rId1" Type="http://schemas.openxmlformats.org/officeDocument/2006/relationships/slideLayout" Target="../slideLayouts/slideLayout621.xml"/><Relationship Id="rId6" Type="http://schemas.openxmlformats.org/officeDocument/2006/relationships/slideLayout" Target="../slideLayouts/slideLayout626.xml"/><Relationship Id="rId15" Type="http://schemas.openxmlformats.org/officeDocument/2006/relationships/slideLayout" Target="../slideLayouts/slideLayout635.xml"/><Relationship Id="rId23" Type="http://schemas.openxmlformats.org/officeDocument/2006/relationships/slideLayout" Target="../slideLayouts/slideLayout643.xml"/><Relationship Id="rId28" Type="http://schemas.openxmlformats.org/officeDocument/2006/relationships/slideLayout" Target="../slideLayouts/slideLayout648.xml"/><Relationship Id="rId36" Type="http://schemas.openxmlformats.org/officeDocument/2006/relationships/slideLayout" Target="../slideLayouts/slideLayout656.xml"/><Relationship Id="rId49" Type="http://schemas.openxmlformats.org/officeDocument/2006/relationships/slideLayout" Target="../slideLayouts/slideLayout669.xml"/><Relationship Id="rId57" Type="http://schemas.openxmlformats.org/officeDocument/2006/relationships/slideLayout" Target="../slideLayouts/slideLayout677.xml"/><Relationship Id="rId10" Type="http://schemas.openxmlformats.org/officeDocument/2006/relationships/slideLayout" Target="../slideLayouts/slideLayout630.xml"/><Relationship Id="rId31" Type="http://schemas.openxmlformats.org/officeDocument/2006/relationships/slideLayout" Target="../slideLayouts/slideLayout651.xml"/><Relationship Id="rId44" Type="http://schemas.openxmlformats.org/officeDocument/2006/relationships/slideLayout" Target="../slideLayouts/slideLayout664.xml"/><Relationship Id="rId52" Type="http://schemas.openxmlformats.org/officeDocument/2006/relationships/slideLayout" Target="../slideLayouts/slideLayout672.xml"/><Relationship Id="rId60" Type="http://schemas.openxmlformats.org/officeDocument/2006/relationships/slideLayout" Target="../slideLayouts/slideLayout680.xml"/><Relationship Id="rId65" Type="http://schemas.openxmlformats.org/officeDocument/2006/relationships/slideLayout" Target="../slideLayouts/slideLayout685.xml"/><Relationship Id="rId73" Type="http://schemas.openxmlformats.org/officeDocument/2006/relationships/slideLayout" Target="../slideLayouts/slideLayout693.xml"/><Relationship Id="rId78" Type="http://schemas.openxmlformats.org/officeDocument/2006/relationships/slideLayout" Target="../slideLayouts/slideLayout698.xml"/><Relationship Id="rId81" Type="http://schemas.openxmlformats.org/officeDocument/2006/relationships/slideLayout" Target="../slideLayouts/slideLayout701.xml"/><Relationship Id="rId86" Type="http://schemas.openxmlformats.org/officeDocument/2006/relationships/slideLayout" Target="../slideLayouts/slideLayout706.xml"/><Relationship Id="rId94" Type="http://schemas.openxmlformats.org/officeDocument/2006/relationships/image" Target="../media/image1.emf"/><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1"/>
            </p:custDataLst>
            <p:extLst>
              <p:ext uri="{D42A27DB-BD31-4B8C-83A1-F6EECF244321}">
                <p14:modId xmlns:p14="http://schemas.microsoft.com/office/powerpoint/2010/main" val="8496472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00" name="Diapositive think-cell" r:id="rId93" imgW="532" imgH="530" progId="TCLayout.ActiveDocument.1">
                  <p:embed/>
                </p:oleObj>
              </mc:Choice>
              <mc:Fallback>
                <p:oleObj name="Diapositive think-cell" r:id="rId93"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4"/>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2"/>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5">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599998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 id="2147483745" r:id="rId85"/>
    <p:sldLayoutId id="2147483746" r:id="rId86"/>
    <p:sldLayoutId id="2147483747" r:id="rId87"/>
    <p:sldLayoutId id="2147483748" r:id="rId88"/>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6"/>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3"/>
            </p:custDataLst>
            <p:extLst>
              <p:ext uri="{D42A27DB-BD31-4B8C-83A1-F6EECF244321}">
                <p14:modId xmlns:p14="http://schemas.microsoft.com/office/powerpoint/2010/main" val="32700546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8018" name="Diapositive think-cell" r:id="rId95" imgW="532" imgH="530" progId="TCLayout.ActiveDocument.1">
                  <p:embed/>
                </p:oleObj>
              </mc:Choice>
              <mc:Fallback>
                <p:oleObj name="Diapositive think-cell" r:id="rId95"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6"/>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4"/>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467621" y="6401796"/>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7">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831318902"/>
      </p:ext>
    </p:extLst>
  </p:cSld>
  <p:clrMap bg1="lt1" tx1="dk1" bg2="lt2" tx2="dk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 id="2147484770" r:id="rId12"/>
    <p:sldLayoutId id="2147484771" r:id="rId13"/>
    <p:sldLayoutId id="2147484772" r:id="rId14"/>
    <p:sldLayoutId id="2147484773" r:id="rId15"/>
    <p:sldLayoutId id="2147484774" r:id="rId16"/>
    <p:sldLayoutId id="2147484775" r:id="rId17"/>
    <p:sldLayoutId id="2147484776" r:id="rId18"/>
    <p:sldLayoutId id="2147484777" r:id="rId19"/>
    <p:sldLayoutId id="2147484778" r:id="rId20"/>
    <p:sldLayoutId id="2147484779" r:id="rId21"/>
    <p:sldLayoutId id="2147484780" r:id="rId22"/>
    <p:sldLayoutId id="2147484781" r:id="rId23"/>
    <p:sldLayoutId id="2147484782" r:id="rId24"/>
    <p:sldLayoutId id="2147484783" r:id="rId25"/>
    <p:sldLayoutId id="2147484784" r:id="rId26"/>
    <p:sldLayoutId id="2147484785" r:id="rId27"/>
    <p:sldLayoutId id="2147484786" r:id="rId28"/>
    <p:sldLayoutId id="2147484787" r:id="rId29"/>
    <p:sldLayoutId id="2147484788" r:id="rId30"/>
    <p:sldLayoutId id="2147484789" r:id="rId31"/>
    <p:sldLayoutId id="2147484790" r:id="rId32"/>
    <p:sldLayoutId id="2147484791" r:id="rId33"/>
    <p:sldLayoutId id="2147484792" r:id="rId34"/>
    <p:sldLayoutId id="2147484793" r:id="rId35"/>
    <p:sldLayoutId id="2147484794" r:id="rId36"/>
    <p:sldLayoutId id="2147484795" r:id="rId37"/>
    <p:sldLayoutId id="2147484796" r:id="rId38"/>
    <p:sldLayoutId id="2147484797" r:id="rId39"/>
    <p:sldLayoutId id="2147484798" r:id="rId40"/>
    <p:sldLayoutId id="2147484799" r:id="rId41"/>
    <p:sldLayoutId id="2147484800" r:id="rId42"/>
    <p:sldLayoutId id="2147484801" r:id="rId43"/>
    <p:sldLayoutId id="2147484802" r:id="rId44"/>
    <p:sldLayoutId id="2147484803" r:id="rId45"/>
    <p:sldLayoutId id="2147484804" r:id="rId46"/>
    <p:sldLayoutId id="2147484805" r:id="rId47"/>
    <p:sldLayoutId id="2147484806" r:id="rId48"/>
    <p:sldLayoutId id="2147484807" r:id="rId49"/>
    <p:sldLayoutId id="2147484808" r:id="rId50"/>
    <p:sldLayoutId id="2147484809" r:id="rId51"/>
    <p:sldLayoutId id="2147484810" r:id="rId52"/>
    <p:sldLayoutId id="2147484811" r:id="rId53"/>
    <p:sldLayoutId id="2147484812" r:id="rId54"/>
    <p:sldLayoutId id="2147484813" r:id="rId55"/>
    <p:sldLayoutId id="2147484814" r:id="rId56"/>
    <p:sldLayoutId id="2147484815" r:id="rId57"/>
    <p:sldLayoutId id="2147484816" r:id="rId58"/>
    <p:sldLayoutId id="2147484817" r:id="rId59"/>
    <p:sldLayoutId id="2147484818" r:id="rId60"/>
    <p:sldLayoutId id="2147484819" r:id="rId61"/>
    <p:sldLayoutId id="2147484820" r:id="rId62"/>
    <p:sldLayoutId id="2147484821" r:id="rId63"/>
    <p:sldLayoutId id="2147484822" r:id="rId64"/>
    <p:sldLayoutId id="2147484823" r:id="rId65"/>
    <p:sldLayoutId id="2147484824" r:id="rId66"/>
    <p:sldLayoutId id="2147484825" r:id="rId67"/>
    <p:sldLayoutId id="2147484826" r:id="rId68"/>
    <p:sldLayoutId id="2147484827" r:id="rId69"/>
    <p:sldLayoutId id="2147484828" r:id="rId70"/>
    <p:sldLayoutId id="2147484829" r:id="rId71"/>
    <p:sldLayoutId id="2147484830" r:id="rId72"/>
    <p:sldLayoutId id="2147484831" r:id="rId73"/>
    <p:sldLayoutId id="2147484832" r:id="rId74"/>
    <p:sldLayoutId id="2147484833" r:id="rId75"/>
    <p:sldLayoutId id="2147484834" r:id="rId76"/>
    <p:sldLayoutId id="2147484835" r:id="rId77"/>
    <p:sldLayoutId id="2147484836" r:id="rId78"/>
    <p:sldLayoutId id="2147484837" r:id="rId79"/>
    <p:sldLayoutId id="2147484838" r:id="rId80"/>
    <p:sldLayoutId id="2147484839" r:id="rId81"/>
    <p:sldLayoutId id="2147484840" r:id="rId82"/>
    <p:sldLayoutId id="2147484841" r:id="rId83"/>
    <p:sldLayoutId id="2147484842" r:id="rId84"/>
    <p:sldLayoutId id="2147484843" r:id="rId85"/>
    <p:sldLayoutId id="2147484844" r:id="rId86"/>
    <p:sldLayoutId id="2147484845" r:id="rId87"/>
    <p:sldLayoutId id="2147484846" r:id="rId88"/>
    <p:sldLayoutId id="2147484847" r:id="rId89"/>
    <p:sldLayoutId id="2147484850" r:id="rId90"/>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8"/>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5"/>
            </p:custDataLst>
            <p:extLst>
              <p:ext uri="{D42A27DB-BD31-4B8C-83A1-F6EECF244321}">
                <p14:modId xmlns:p14="http://schemas.microsoft.com/office/powerpoint/2010/main" val="21665101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2642" name="Diapositive think-cell" r:id="rId97" imgW="532" imgH="530" progId="TCLayout.ActiveDocument.1">
                  <p:embed/>
                </p:oleObj>
              </mc:Choice>
              <mc:Fallback>
                <p:oleObj name="Diapositive think-cell" r:id="rId97"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6"/>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9">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050961579"/>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 id="2147484957" r:id="rId12"/>
    <p:sldLayoutId id="2147484958" r:id="rId13"/>
    <p:sldLayoutId id="2147484959" r:id="rId14"/>
    <p:sldLayoutId id="2147484960" r:id="rId15"/>
    <p:sldLayoutId id="2147484961" r:id="rId16"/>
    <p:sldLayoutId id="2147484962" r:id="rId17"/>
    <p:sldLayoutId id="2147484963" r:id="rId18"/>
    <p:sldLayoutId id="2147484964" r:id="rId19"/>
    <p:sldLayoutId id="2147484965" r:id="rId20"/>
    <p:sldLayoutId id="2147484966" r:id="rId21"/>
    <p:sldLayoutId id="2147484967" r:id="rId22"/>
    <p:sldLayoutId id="2147484968" r:id="rId23"/>
    <p:sldLayoutId id="2147484969" r:id="rId24"/>
    <p:sldLayoutId id="2147484970" r:id="rId25"/>
    <p:sldLayoutId id="2147484971" r:id="rId26"/>
    <p:sldLayoutId id="2147484972" r:id="rId27"/>
    <p:sldLayoutId id="2147484973" r:id="rId28"/>
    <p:sldLayoutId id="2147484974" r:id="rId29"/>
    <p:sldLayoutId id="2147484975" r:id="rId30"/>
    <p:sldLayoutId id="2147484976" r:id="rId31"/>
    <p:sldLayoutId id="2147484977" r:id="rId32"/>
    <p:sldLayoutId id="2147484978" r:id="rId33"/>
    <p:sldLayoutId id="2147484979" r:id="rId34"/>
    <p:sldLayoutId id="2147484980" r:id="rId35"/>
    <p:sldLayoutId id="2147484981" r:id="rId36"/>
    <p:sldLayoutId id="2147484982" r:id="rId37"/>
    <p:sldLayoutId id="2147484983" r:id="rId38"/>
    <p:sldLayoutId id="2147484984" r:id="rId39"/>
    <p:sldLayoutId id="2147484985" r:id="rId40"/>
    <p:sldLayoutId id="2147484986" r:id="rId41"/>
    <p:sldLayoutId id="2147484987" r:id="rId42"/>
    <p:sldLayoutId id="2147484988" r:id="rId43"/>
    <p:sldLayoutId id="2147484989" r:id="rId44"/>
    <p:sldLayoutId id="2147484990" r:id="rId45"/>
    <p:sldLayoutId id="2147484991" r:id="rId46"/>
    <p:sldLayoutId id="2147484992" r:id="rId47"/>
    <p:sldLayoutId id="2147484993" r:id="rId48"/>
    <p:sldLayoutId id="2147484994" r:id="rId49"/>
    <p:sldLayoutId id="2147484995" r:id="rId50"/>
    <p:sldLayoutId id="2147484996" r:id="rId51"/>
    <p:sldLayoutId id="2147484997" r:id="rId52"/>
    <p:sldLayoutId id="2147484998" r:id="rId53"/>
    <p:sldLayoutId id="2147484999" r:id="rId54"/>
    <p:sldLayoutId id="2147485000" r:id="rId55"/>
    <p:sldLayoutId id="2147485001" r:id="rId56"/>
    <p:sldLayoutId id="2147485002" r:id="rId57"/>
    <p:sldLayoutId id="2147485003" r:id="rId58"/>
    <p:sldLayoutId id="2147485004" r:id="rId59"/>
    <p:sldLayoutId id="2147485005" r:id="rId60"/>
    <p:sldLayoutId id="2147485006" r:id="rId61"/>
    <p:sldLayoutId id="2147485007" r:id="rId62"/>
    <p:sldLayoutId id="2147485008" r:id="rId63"/>
    <p:sldLayoutId id="2147485009" r:id="rId64"/>
    <p:sldLayoutId id="2147485010" r:id="rId65"/>
    <p:sldLayoutId id="2147485011" r:id="rId66"/>
    <p:sldLayoutId id="2147485012" r:id="rId67"/>
    <p:sldLayoutId id="2147485013" r:id="rId68"/>
    <p:sldLayoutId id="2147485014" r:id="rId69"/>
    <p:sldLayoutId id="2147485015" r:id="rId70"/>
    <p:sldLayoutId id="2147485016" r:id="rId71"/>
    <p:sldLayoutId id="2147485017" r:id="rId72"/>
    <p:sldLayoutId id="2147485018" r:id="rId73"/>
    <p:sldLayoutId id="2147485019" r:id="rId74"/>
    <p:sldLayoutId id="2147485020" r:id="rId75"/>
    <p:sldLayoutId id="2147485021" r:id="rId76"/>
    <p:sldLayoutId id="2147485022" r:id="rId77"/>
    <p:sldLayoutId id="2147485023" r:id="rId78"/>
    <p:sldLayoutId id="2147485024" r:id="rId79"/>
    <p:sldLayoutId id="2147485025" r:id="rId80"/>
    <p:sldLayoutId id="2147485026" r:id="rId81"/>
    <p:sldLayoutId id="2147485027" r:id="rId82"/>
    <p:sldLayoutId id="2147485028" r:id="rId83"/>
    <p:sldLayoutId id="2147485029" r:id="rId84"/>
    <p:sldLayoutId id="2147485030" r:id="rId85"/>
    <p:sldLayoutId id="2147485031" r:id="rId86"/>
    <p:sldLayoutId id="2147485032" r:id="rId87"/>
    <p:sldLayoutId id="2147485033" r:id="rId88"/>
    <p:sldLayoutId id="2147485034" r:id="rId89"/>
    <p:sldLayoutId id="2147485035" r:id="rId90"/>
    <p:sldLayoutId id="2147485036" r:id="rId91"/>
    <p:sldLayoutId id="2147485037" r:id="rId92"/>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00"/>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9"/>
            </p:custDataLst>
            <p:extLst>
              <p:ext uri="{D42A27DB-BD31-4B8C-83A1-F6EECF244321}">
                <p14:modId xmlns:p14="http://schemas.microsoft.com/office/powerpoint/2010/main" val="29898377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6770" name="Diapositive think-cell" r:id="rId101" imgW="532" imgH="530" progId="TCLayout.ActiveDocument.1">
                  <p:embed/>
                </p:oleObj>
              </mc:Choice>
              <mc:Fallback>
                <p:oleObj name="Diapositive think-cell" r:id="rId101"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10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100"/>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467621" y="6401796"/>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103">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190455164"/>
      </p:ext>
    </p:extLst>
  </p:cSld>
  <p:clrMap bg1="lt1" tx1="dk1" bg2="lt2" tx2="dk2" accent1="accent1" accent2="accent2" accent3="accent3" accent4="accent4" accent5="accent5" accent6="accent6" hlink="hlink" folHlink="folHlink"/>
  <p:sldLayoutIdLst>
    <p:sldLayoutId id="2147485315" r:id="rId1"/>
    <p:sldLayoutId id="2147485316" r:id="rId2"/>
    <p:sldLayoutId id="2147485317" r:id="rId3"/>
    <p:sldLayoutId id="2147485318" r:id="rId4"/>
    <p:sldLayoutId id="2147485319" r:id="rId5"/>
    <p:sldLayoutId id="2147485320" r:id="rId6"/>
    <p:sldLayoutId id="2147485321" r:id="rId7"/>
    <p:sldLayoutId id="2147485322" r:id="rId8"/>
    <p:sldLayoutId id="2147485323" r:id="rId9"/>
    <p:sldLayoutId id="2147485324" r:id="rId10"/>
    <p:sldLayoutId id="2147485325" r:id="rId11"/>
    <p:sldLayoutId id="2147485326" r:id="rId12"/>
    <p:sldLayoutId id="2147485327" r:id="rId13"/>
    <p:sldLayoutId id="2147485328" r:id="rId14"/>
    <p:sldLayoutId id="2147485329" r:id="rId15"/>
    <p:sldLayoutId id="2147485330" r:id="rId16"/>
    <p:sldLayoutId id="2147485331" r:id="rId17"/>
    <p:sldLayoutId id="2147485332" r:id="rId18"/>
    <p:sldLayoutId id="2147485333" r:id="rId19"/>
    <p:sldLayoutId id="2147485334" r:id="rId20"/>
    <p:sldLayoutId id="2147485335" r:id="rId21"/>
    <p:sldLayoutId id="2147485336" r:id="rId22"/>
    <p:sldLayoutId id="2147485337" r:id="rId23"/>
    <p:sldLayoutId id="2147485338" r:id="rId24"/>
    <p:sldLayoutId id="2147485339" r:id="rId25"/>
    <p:sldLayoutId id="2147485340" r:id="rId26"/>
    <p:sldLayoutId id="2147485341" r:id="rId27"/>
    <p:sldLayoutId id="2147485342" r:id="rId28"/>
    <p:sldLayoutId id="2147485343" r:id="rId29"/>
    <p:sldLayoutId id="2147485344" r:id="rId30"/>
    <p:sldLayoutId id="2147485345" r:id="rId31"/>
    <p:sldLayoutId id="2147485346" r:id="rId32"/>
    <p:sldLayoutId id="2147485347" r:id="rId33"/>
    <p:sldLayoutId id="2147485348" r:id="rId34"/>
    <p:sldLayoutId id="2147485349" r:id="rId35"/>
    <p:sldLayoutId id="2147485350" r:id="rId36"/>
    <p:sldLayoutId id="2147485351" r:id="rId37"/>
    <p:sldLayoutId id="2147485352" r:id="rId38"/>
    <p:sldLayoutId id="2147485353" r:id="rId39"/>
    <p:sldLayoutId id="2147485354" r:id="rId40"/>
    <p:sldLayoutId id="2147485355" r:id="rId41"/>
    <p:sldLayoutId id="2147485356" r:id="rId42"/>
    <p:sldLayoutId id="2147485357" r:id="rId43"/>
    <p:sldLayoutId id="2147485358" r:id="rId44"/>
    <p:sldLayoutId id="2147485359" r:id="rId45"/>
    <p:sldLayoutId id="2147485360" r:id="rId46"/>
    <p:sldLayoutId id="2147485361" r:id="rId47"/>
    <p:sldLayoutId id="2147485362" r:id="rId48"/>
    <p:sldLayoutId id="2147485363" r:id="rId49"/>
    <p:sldLayoutId id="2147485364" r:id="rId50"/>
    <p:sldLayoutId id="2147485365" r:id="rId51"/>
    <p:sldLayoutId id="2147485366" r:id="rId52"/>
    <p:sldLayoutId id="2147485367" r:id="rId53"/>
    <p:sldLayoutId id="2147485368" r:id="rId54"/>
    <p:sldLayoutId id="2147485369" r:id="rId55"/>
    <p:sldLayoutId id="2147485370" r:id="rId56"/>
    <p:sldLayoutId id="2147485371" r:id="rId57"/>
    <p:sldLayoutId id="2147485372" r:id="rId58"/>
    <p:sldLayoutId id="2147485373" r:id="rId59"/>
    <p:sldLayoutId id="2147485374" r:id="rId60"/>
    <p:sldLayoutId id="2147485375" r:id="rId61"/>
    <p:sldLayoutId id="2147485376" r:id="rId62"/>
    <p:sldLayoutId id="2147485377" r:id="rId63"/>
    <p:sldLayoutId id="2147485378" r:id="rId64"/>
    <p:sldLayoutId id="2147485379" r:id="rId65"/>
    <p:sldLayoutId id="2147485380" r:id="rId66"/>
    <p:sldLayoutId id="2147485381" r:id="rId67"/>
    <p:sldLayoutId id="2147485382" r:id="rId68"/>
    <p:sldLayoutId id="2147485383" r:id="rId69"/>
    <p:sldLayoutId id="2147485384" r:id="rId70"/>
    <p:sldLayoutId id="2147485385" r:id="rId71"/>
    <p:sldLayoutId id="2147485386" r:id="rId72"/>
    <p:sldLayoutId id="2147485387" r:id="rId73"/>
    <p:sldLayoutId id="2147485388" r:id="rId74"/>
    <p:sldLayoutId id="2147485389" r:id="rId75"/>
    <p:sldLayoutId id="2147485390" r:id="rId76"/>
    <p:sldLayoutId id="2147485391" r:id="rId77"/>
    <p:sldLayoutId id="2147485392" r:id="rId78"/>
    <p:sldLayoutId id="2147485393" r:id="rId79"/>
    <p:sldLayoutId id="2147485394" r:id="rId80"/>
    <p:sldLayoutId id="2147485395" r:id="rId81"/>
    <p:sldLayoutId id="2147485396" r:id="rId82"/>
    <p:sldLayoutId id="2147485397" r:id="rId83"/>
    <p:sldLayoutId id="2147485398" r:id="rId84"/>
    <p:sldLayoutId id="2147485399" r:id="rId85"/>
    <p:sldLayoutId id="2147485400" r:id="rId86"/>
    <p:sldLayoutId id="2147485401" r:id="rId87"/>
    <p:sldLayoutId id="2147485402" r:id="rId88"/>
    <p:sldLayoutId id="2147485404" r:id="rId89"/>
    <p:sldLayoutId id="2147485405" r:id="rId90"/>
    <p:sldLayoutId id="2147485406" r:id="rId91"/>
    <p:sldLayoutId id="2147485407" r:id="rId92"/>
    <p:sldLayoutId id="2147485408" r:id="rId93"/>
    <p:sldLayoutId id="2147485409" r:id="rId94"/>
    <p:sldLayoutId id="2147485410" r:id="rId95"/>
    <p:sldLayoutId id="2147485411" r:id="rId96"/>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04"/>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5"/>
            </p:custDataLst>
            <p:extLst>
              <p:ext uri="{D42A27DB-BD31-4B8C-83A1-F6EECF244321}">
                <p14:modId xmlns:p14="http://schemas.microsoft.com/office/powerpoint/2010/main" val="9069514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03570" name="Diapositive think-cell" r:id="rId97" imgW="532" imgH="530" progId="TCLayout.ActiveDocument.1">
                  <p:embed/>
                </p:oleObj>
              </mc:Choice>
              <mc:Fallback>
                <p:oleObj name="Diapositive think-cell" r:id="rId97"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6"/>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9">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84100646"/>
      </p:ext>
    </p:extLst>
  </p:cSld>
  <p:clrMap bg1="lt1" tx1="dk1" bg2="lt2" tx2="dk2" accent1="accent1" accent2="accent2" accent3="accent3" accent4="accent4" accent5="accent5" accent6="accent6" hlink="hlink" folHlink="folHlink"/>
  <p:sldLayoutIdLst>
    <p:sldLayoutId id="2147485413" r:id="rId1"/>
    <p:sldLayoutId id="2147485414" r:id="rId2"/>
    <p:sldLayoutId id="2147485415" r:id="rId3"/>
    <p:sldLayoutId id="2147485416" r:id="rId4"/>
    <p:sldLayoutId id="2147485417" r:id="rId5"/>
    <p:sldLayoutId id="2147485418" r:id="rId6"/>
    <p:sldLayoutId id="2147485419" r:id="rId7"/>
    <p:sldLayoutId id="2147485420" r:id="rId8"/>
    <p:sldLayoutId id="2147485421" r:id="rId9"/>
    <p:sldLayoutId id="2147485422" r:id="rId10"/>
    <p:sldLayoutId id="2147485423" r:id="rId11"/>
    <p:sldLayoutId id="2147485424" r:id="rId12"/>
    <p:sldLayoutId id="2147485425" r:id="rId13"/>
    <p:sldLayoutId id="2147485426" r:id="rId14"/>
    <p:sldLayoutId id="2147485427" r:id="rId15"/>
    <p:sldLayoutId id="2147485428" r:id="rId16"/>
    <p:sldLayoutId id="2147485429" r:id="rId17"/>
    <p:sldLayoutId id="2147485430" r:id="rId18"/>
    <p:sldLayoutId id="2147485431" r:id="rId19"/>
    <p:sldLayoutId id="2147485432" r:id="rId20"/>
    <p:sldLayoutId id="2147485433" r:id="rId21"/>
    <p:sldLayoutId id="2147485434" r:id="rId22"/>
    <p:sldLayoutId id="2147485435" r:id="rId23"/>
    <p:sldLayoutId id="2147485436" r:id="rId24"/>
    <p:sldLayoutId id="2147485437" r:id="rId25"/>
    <p:sldLayoutId id="2147485438" r:id="rId26"/>
    <p:sldLayoutId id="2147485439" r:id="rId27"/>
    <p:sldLayoutId id="2147485440" r:id="rId28"/>
    <p:sldLayoutId id="2147485441" r:id="rId29"/>
    <p:sldLayoutId id="2147485442" r:id="rId30"/>
    <p:sldLayoutId id="2147485443" r:id="rId31"/>
    <p:sldLayoutId id="2147485444" r:id="rId32"/>
    <p:sldLayoutId id="2147485445" r:id="rId33"/>
    <p:sldLayoutId id="2147485446" r:id="rId34"/>
    <p:sldLayoutId id="2147485447" r:id="rId35"/>
    <p:sldLayoutId id="2147485448" r:id="rId36"/>
    <p:sldLayoutId id="2147485449" r:id="rId37"/>
    <p:sldLayoutId id="2147485450" r:id="rId38"/>
    <p:sldLayoutId id="2147485451" r:id="rId39"/>
    <p:sldLayoutId id="2147485452" r:id="rId40"/>
    <p:sldLayoutId id="2147485453" r:id="rId41"/>
    <p:sldLayoutId id="2147485454" r:id="rId42"/>
    <p:sldLayoutId id="2147485455" r:id="rId43"/>
    <p:sldLayoutId id="2147485456" r:id="rId44"/>
    <p:sldLayoutId id="2147485457" r:id="rId45"/>
    <p:sldLayoutId id="2147485458" r:id="rId46"/>
    <p:sldLayoutId id="2147485459" r:id="rId47"/>
    <p:sldLayoutId id="2147485460" r:id="rId48"/>
    <p:sldLayoutId id="2147485461" r:id="rId49"/>
    <p:sldLayoutId id="2147485462" r:id="rId50"/>
    <p:sldLayoutId id="2147485463" r:id="rId51"/>
    <p:sldLayoutId id="2147485464" r:id="rId52"/>
    <p:sldLayoutId id="2147485465" r:id="rId53"/>
    <p:sldLayoutId id="2147485466" r:id="rId54"/>
    <p:sldLayoutId id="2147485467" r:id="rId55"/>
    <p:sldLayoutId id="2147485468" r:id="rId56"/>
    <p:sldLayoutId id="2147485469" r:id="rId57"/>
    <p:sldLayoutId id="2147485470" r:id="rId58"/>
    <p:sldLayoutId id="2147485471" r:id="rId59"/>
    <p:sldLayoutId id="2147485472" r:id="rId60"/>
    <p:sldLayoutId id="2147485473" r:id="rId61"/>
    <p:sldLayoutId id="2147485474" r:id="rId62"/>
    <p:sldLayoutId id="2147485475" r:id="rId63"/>
    <p:sldLayoutId id="2147485476" r:id="rId64"/>
    <p:sldLayoutId id="2147485477" r:id="rId65"/>
    <p:sldLayoutId id="2147485478" r:id="rId66"/>
    <p:sldLayoutId id="2147485479" r:id="rId67"/>
    <p:sldLayoutId id="2147485480" r:id="rId68"/>
    <p:sldLayoutId id="2147485481" r:id="rId69"/>
    <p:sldLayoutId id="2147485482" r:id="rId70"/>
    <p:sldLayoutId id="2147485483" r:id="rId71"/>
    <p:sldLayoutId id="2147485484" r:id="rId72"/>
    <p:sldLayoutId id="2147485485" r:id="rId73"/>
    <p:sldLayoutId id="2147485486" r:id="rId74"/>
    <p:sldLayoutId id="2147485487" r:id="rId75"/>
    <p:sldLayoutId id="2147485488" r:id="rId76"/>
    <p:sldLayoutId id="2147485489" r:id="rId77"/>
    <p:sldLayoutId id="2147485490" r:id="rId78"/>
    <p:sldLayoutId id="2147485491" r:id="rId79"/>
    <p:sldLayoutId id="2147485492" r:id="rId80"/>
    <p:sldLayoutId id="2147485493" r:id="rId81"/>
    <p:sldLayoutId id="2147485494" r:id="rId82"/>
    <p:sldLayoutId id="2147485495" r:id="rId83"/>
    <p:sldLayoutId id="2147485496" r:id="rId84"/>
    <p:sldLayoutId id="2147485497" r:id="rId85"/>
    <p:sldLayoutId id="2147485498" r:id="rId86"/>
    <p:sldLayoutId id="2147485499" r:id="rId87"/>
    <p:sldLayoutId id="2147485500" r:id="rId88"/>
    <p:sldLayoutId id="2147485501" r:id="rId89"/>
    <p:sldLayoutId id="2147485502" r:id="rId90"/>
    <p:sldLayoutId id="2147485503" r:id="rId91"/>
    <p:sldLayoutId id="2147485504" r:id="rId92"/>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00"/>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5"/>
            </p:custDataLst>
            <p:extLst>
              <p:ext uri="{D42A27DB-BD31-4B8C-83A1-F6EECF244321}">
                <p14:modId xmlns:p14="http://schemas.microsoft.com/office/powerpoint/2010/main" val="12101152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80364" name="Diapositive think-cell" r:id="rId97" imgW="532" imgH="530" progId="TCLayout.ActiveDocument.1">
                  <p:embed/>
                </p:oleObj>
              </mc:Choice>
              <mc:Fallback>
                <p:oleObj name="Diapositive think-cell" r:id="rId97"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6"/>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9">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4026224649"/>
      </p:ext>
    </p:extLst>
  </p:cSld>
  <p:clrMap bg1="lt1" tx1="dk1" bg2="lt2" tx2="dk2" accent1="accent1" accent2="accent2" accent3="accent3" accent4="accent4" accent5="accent5" accent6="accent6" hlink="hlink" folHlink="folHlink"/>
  <p:sldLayoutIdLst>
    <p:sldLayoutId id="2147485506" r:id="rId1"/>
    <p:sldLayoutId id="2147485507" r:id="rId2"/>
    <p:sldLayoutId id="2147485508" r:id="rId3"/>
    <p:sldLayoutId id="2147485509" r:id="rId4"/>
    <p:sldLayoutId id="2147485510" r:id="rId5"/>
    <p:sldLayoutId id="2147485511" r:id="rId6"/>
    <p:sldLayoutId id="2147485512" r:id="rId7"/>
    <p:sldLayoutId id="2147485513" r:id="rId8"/>
    <p:sldLayoutId id="2147485514" r:id="rId9"/>
    <p:sldLayoutId id="2147485515" r:id="rId10"/>
    <p:sldLayoutId id="2147485516" r:id="rId11"/>
    <p:sldLayoutId id="2147485517" r:id="rId12"/>
    <p:sldLayoutId id="2147485518" r:id="rId13"/>
    <p:sldLayoutId id="2147485519" r:id="rId14"/>
    <p:sldLayoutId id="2147485520" r:id="rId15"/>
    <p:sldLayoutId id="2147485521" r:id="rId16"/>
    <p:sldLayoutId id="2147485522" r:id="rId17"/>
    <p:sldLayoutId id="2147485523" r:id="rId18"/>
    <p:sldLayoutId id="2147485524" r:id="rId19"/>
    <p:sldLayoutId id="2147485525" r:id="rId20"/>
    <p:sldLayoutId id="2147485526" r:id="rId21"/>
    <p:sldLayoutId id="2147485527" r:id="rId22"/>
    <p:sldLayoutId id="2147485528" r:id="rId23"/>
    <p:sldLayoutId id="2147485529" r:id="rId24"/>
    <p:sldLayoutId id="2147485530" r:id="rId25"/>
    <p:sldLayoutId id="2147485531" r:id="rId26"/>
    <p:sldLayoutId id="2147485532" r:id="rId27"/>
    <p:sldLayoutId id="2147485533" r:id="rId28"/>
    <p:sldLayoutId id="2147485534" r:id="rId29"/>
    <p:sldLayoutId id="2147485535" r:id="rId30"/>
    <p:sldLayoutId id="2147485536" r:id="rId31"/>
    <p:sldLayoutId id="2147485537" r:id="rId32"/>
    <p:sldLayoutId id="2147485538" r:id="rId33"/>
    <p:sldLayoutId id="2147485539" r:id="rId34"/>
    <p:sldLayoutId id="2147485540" r:id="rId35"/>
    <p:sldLayoutId id="2147485541" r:id="rId36"/>
    <p:sldLayoutId id="2147485542" r:id="rId37"/>
    <p:sldLayoutId id="2147485543" r:id="rId38"/>
    <p:sldLayoutId id="2147485544" r:id="rId39"/>
    <p:sldLayoutId id="2147485545" r:id="rId40"/>
    <p:sldLayoutId id="2147485546" r:id="rId41"/>
    <p:sldLayoutId id="2147485547" r:id="rId42"/>
    <p:sldLayoutId id="2147485548" r:id="rId43"/>
    <p:sldLayoutId id="2147485549" r:id="rId44"/>
    <p:sldLayoutId id="2147485550" r:id="rId45"/>
    <p:sldLayoutId id="2147485551" r:id="rId46"/>
    <p:sldLayoutId id="2147485552" r:id="rId47"/>
    <p:sldLayoutId id="2147485553" r:id="rId48"/>
    <p:sldLayoutId id="2147485554" r:id="rId49"/>
    <p:sldLayoutId id="2147485555" r:id="rId50"/>
    <p:sldLayoutId id="2147485556" r:id="rId51"/>
    <p:sldLayoutId id="2147485557" r:id="rId52"/>
    <p:sldLayoutId id="2147485558" r:id="rId53"/>
    <p:sldLayoutId id="2147485559" r:id="rId54"/>
    <p:sldLayoutId id="2147485560" r:id="rId55"/>
    <p:sldLayoutId id="2147485561" r:id="rId56"/>
    <p:sldLayoutId id="2147485562" r:id="rId57"/>
    <p:sldLayoutId id="2147485563" r:id="rId58"/>
    <p:sldLayoutId id="2147485564" r:id="rId59"/>
    <p:sldLayoutId id="2147485565" r:id="rId60"/>
    <p:sldLayoutId id="2147485566" r:id="rId61"/>
    <p:sldLayoutId id="2147485567" r:id="rId62"/>
    <p:sldLayoutId id="2147485568" r:id="rId63"/>
    <p:sldLayoutId id="2147485569" r:id="rId64"/>
    <p:sldLayoutId id="2147485570" r:id="rId65"/>
    <p:sldLayoutId id="2147485571" r:id="rId66"/>
    <p:sldLayoutId id="2147485572" r:id="rId67"/>
    <p:sldLayoutId id="2147485573" r:id="rId68"/>
    <p:sldLayoutId id="2147485574" r:id="rId69"/>
    <p:sldLayoutId id="2147485575" r:id="rId70"/>
    <p:sldLayoutId id="2147485576" r:id="rId71"/>
    <p:sldLayoutId id="2147485577" r:id="rId72"/>
    <p:sldLayoutId id="2147485578" r:id="rId73"/>
    <p:sldLayoutId id="2147485579" r:id="rId74"/>
    <p:sldLayoutId id="2147485580" r:id="rId75"/>
    <p:sldLayoutId id="2147485581" r:id="rId76"/>
    <p:sldLayoutId id="2147485582" r:id="rId77"/>
    <p:sldLayoutId id="2147485583" r:id="rId78"/>
    <p:sldLayoutId id="2147485584" r:id="rId79"/>
    <p:sldLayoutId id="2147485585" r:id="rId80"/>
    <p:sldLayoutId id="2147485586" r:id="rId81"/>
    <p:sldLayoutId id="2147485587" r:id="rId82"/>
    <p:sldLayoutId id="2147485588" r:id="rId83"/>
    <p:sldLayoutId id="2147485589" r:id="rId84"/>
    <p:sldLayoutId id="2147485590" r:id="rId85"/>
    <p:sldLayoutId id="2147485591" r:id="rId86"/>
    <p:sldLayoutId id="2147485592" r:id="rId87"/>
    <p:sldLayoutId id="2147485593" r:id="rId88"/>
    <p:sldLayoutId id="2147485594" r:id="rId89"/>
    <p:sldLayoutId id="2147485595" r:id="rId90"/>
    <p:sldLayoutId id="2147485596" r:id="rId91"/>
    <p:sldLayoutId id="2147485597" r:id="rId92"/>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00"/>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2622" name="Diapositive think-cell" r:id="rId93" imgW="532" imgH="530" progId="TCLayout.ActiveDocument.1">
                  <p:embed/>
                </p:oleObj>
              </mc:Choice>
              <mc:Fallback>
                <p:oleObj name="Diapositive think-cell" r:id="rId93"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4"/>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2"/>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247623" y="6292621"/>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467621" y="6410440"/>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5">
            <a:extLst>
              <a:ext uri="{28A0092B-C50C-407E-A947-70E740481C1C}">
                <a14:useLocalDpi xmlns:a14="http://schemas.microsoft.com/office/drawing/2010/main" val="0"/>
              </a:ext>
            </a:extLst>
          </a:blip>
          <a:srcRect/>
          <a:stretch/>
        </p:blipFill>
        <p:spPr>
          <a:xfrm>
            <a:off x="11455405" y="6200775"/>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63560146"/>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58" r:id="rId20"/>
    <p:sldLayoutId id="2147483859" r:id="rId21"/>
    <p:sldLayoutId id="2147483860" r:id="rId22"/>
    <p:sldLayoutId id="2147483861" r:id="rId23"/>
    <p:sldLayoutId id="2147483862" r:id="rId24"/>
    <p:sldLayoutId id="2147483863" r:id="rId25"/>
    <p:sldLayoutId id="2147483864" r:id="rId26"/>
    <p:sldLayoutId id="2147483865" r:id="rId27"/>
    <p:sldLayoutId id="2147483866" r:id="rId28"/>
    <p:sldLayoutId id="2147483867" r:id="rId29"/>
    <p:sldLayoutId id="2147483868" r:id="rId30"/>
    <p:sldLayoutId id="2147483869" r:id="rId31"/>
    <p:sldLayoutId id="2147483870" r:id="rId32"/>
    <p:sldLayoutId id="2147483871" r:id="rId33"/>
    <p:sldLayoutId id="2147483872" r:id="rId34"/>
    <p:sldLayoutId id="2147483873" r:id="rId35"/>
    <p:sldLayoutId id="2147483874" r:id="rId36"/>
    <p:sldLayoutId id="2147483875" r:id="rId37"/>
    <p:sldLayoutId id="2147483876" r:id="rId38"/>
    <p:sldLayoutId id="2147483877" r:id="rId39"/>
    <p:sldLayoutId id="2147483878" r:id="rId40"/>
    <p:sldLayoutId id="2147483879" r:id="rId41"/>
    <p:sldLayoutId id="2147483880" r:id="rId42"/>
    <p:sldLayoutId id="2147483881" r:id="rId43"/>
    <p:sldLayoutId id="2147483882" r:id="rId44"/>
    <p:sldLayoutId id="2147483883" r:id="rId45"/>
    <p:sldLayoutId id="2147483884" r:id="rId46"/>
    <p:sldLayoutId id="2147483885" r:id="rId47"/>
    <p:sldLayoutId id="2147483886" r:id="rId48"/>
    <p:sldLayoutId id="2147483887" r:id="rId49"/>
    <p:sldLayoutId id="2147483888" r:id="rId50"/>
    <p:sldLayoutId id="2147483889" r:id="rId51"/>
    <p:sldLayoutId id="2147483890" r:id="rId52"/>
    <p:sldLayoutId id="2147483891" r:id="rId53"/>
    <p:sldLayoutId id="2147483892" r:id="rId54"/>
    <p:sldLayoutId id="2147483893" r:id="rId55"/>
    <p:sldLayoutId id="2147483894" r:id="rId56"/>
    <p:sldLayoutId id="2147483895" r:id="rId57"/>
    <p:sldLayoutId id="2147483896" r:id="rId58"/>
    <p:sldLayoutId id="2147483897" r:id="rId59"/>
    <p:sldLayoutId id="2147483898" r:id="rId60"/>
    <p:sldLayoutId id="2147483899" r:id="rId61"/>
    <p:sldLayoutId id="2147483900" r:id="rId62"/>
    <p:sldLayoutId id="2147483901" r:id="rId63"/>
    <p:sldLayoutId id="2147483902" r:id="rId64"/>
    <p:sldLayoutId id="2147483903" r:id="rId65"/>
    <p:sldLayoutId id="2147483904" r:id="rId66"/>
    <p:sldLayoutId id="2147483905" r:id="rId67"/>
    <p:sldLayoutId id="2147483906" r:id="rId68"/>
    <p:sldLayoutId id="2147483907" r:id="rId69"/>
    <p:sldLayoutId id="2147483908" r:id="rId70"/>
    <p:sldLayoutId id="2147483909" r:id="rId71"/>
    <p:sldLayoutId id="2147483910" r:id="rId72"/>
    <p:sldLayoutId id="2147483911" r:id="rId73"/>
    <p:sldLayoutId id="2147483912" r:id="rId74"/>
    <p:sldLayoutId id="2147483913" r:id="rId75"/>
    <p:sldLayoutId id="2147483914" r:id="rId76"/>
    <p:sldLayoutId id="2147483915" r:id="rId77"/>
    <p:sldLayoutId id="2147483916" r:id="rId78"/>
    <p:sldLayoutId id="2147483917" r:id="rId79"/>
    <p:sldLayoutId id="2147483918" r:id="rId80"/>
    <p:sldLayoutId id="2147483919" r:id="rId81"/>
    <p:sldLayoutId id="2147483920" r:id="rId82"/>
    <p:sldLayoutId id="2147483921" r:id="rId83"/>
    <p:sldLayoutId id="2147483922" r:id="rId84"/>
    <p:sldLayoutId id="2147483923" r:id="rId85"/>
    <p:sldLayoutId id="2147483924" r:id="rId86"/>
    <p:sldLayoutId id="2147483925" r:id="rId87"/>
    <p:sldLayoutId id="2147483926" r:id="rId88"/>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6"/>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bwMode="gray">
          <a:xfrm>
            <a:off x="160574" y="164489"/>
            <a:ext cx="11870853" cy="6529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32" tIns="75116" rIns="150232" bIns="75116"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 name="Title Placeholder 1"/>
          <p:cNvSpPr>
            <a:spLocks noGrp="1"/>
          </p:cNvSpPr>
          <p:nvPr>
            <p:ph type="title"/>
          </p:nvPr>
        </p:nvSpPr>
        <p:spPr bwMode="gray">
          <a:xfrm>
            <a:off x="489865" y="489790"/>
            <a:ext cx="3899496" cy="502445"/>
          </a:xfrm>
          <a:prstGeom prst="rect">
            <a:avLst/>
          </a:prstGeom>
          <a:noFill/>
        </p:spPr>
        <p:txBody>
          <a:bodyPr wrap="none" lIns="82819" tIns="0" rIns="82819" bIns="0" rtlCol="0" anchor="ctr">
            <a:spAutoFit/>
          </a:bodyPr>
          <a:lstStyle/>
          <a:p>
            <a:pPr marL="0" lvl="0" indent="0" algn="l">
              <a:spcBef>
                <a:spcPct val="20000"/>
              </a:spcBef>
              <a:buFont typeface="Arial" panose="020B0604020202020204" pitchFamily="34" charset="0"/>
            </a:pPr>
            <a:r>
              <a:rPr lang="en-US" dirty="0"/>
              <a:t>Click to edit title</a:t>
            </a:r>
            <a:endParaRPr lang="en-GB" dirty="0"/>
          </a:p>
        </p:txBody>
      </p:sp>
      <p:sp>
        <p:nvSpPr>
          <p:cNvPr id="3" name="Text Placeholder 2"/>
          <p:cNvSpPr>
            <a:spLocks noGrp="1"/>
          </p:cNvSpPr>
          <p:nvPr>
            <p:ph type="body" idx="1"/>
          </p:nvPr>
        </p:nvSpPr>
        <p:spPr bwMode="gray">
          <a:xfrm>
            <a:off x="499116" y="1579294"/>
            <a:ext cx="11163933" cy="4200889"/>
          </a:xfrm>
          <a:prstGeom prst="rect">
            <a:avLst/>
          </a:prstGeom>
        </p:spPr>
        <p:txBody>
          <a:bodyPr vert="horz" lIns="0" tIns="41410" rIns="0" bIns="4141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Box 11"/>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
        <p:nvSpPr>
          <p:cNvPr id="4" name="TextBox 3"/>
          <p:cNvSpPr txBox="1"/>
          <p:nvPr userDrawn="1"/>
        </p:nvSpPr>
        <p:spPr>
          <a:xfrm>
            <a:off x="11779070" y="6683027"/>
            <a:ext cx="244094" cy="179050"/>
          </a:xfrm>
          <a:prstGeom prst="rect">
            <a:avLst/>
          </a:prstGeom>
          <a:noFill/>
        </p:spPr>
        <p:txBody>
          <a:bodyPr wrap="none" lIns="65304" tIns="32652" rIns="65304" bIns="32652" rtlCol="0">
            <a:spAutoFit/>
          </a:bodyPr>
          <a:lstStyle/>
          <a:p>
            <a:pPr>
              <a:lnSpc>
                <a:spcPct val="110000"/>
              </a:lnSpc>
              <a:spcBef>
                <a:spcPts val="2176"/>
              </a:spcBef>
              <a:buClr>
                <a:schemeClr val="bg2"/>
              </a:buClr>
            </a:pPr>
            <a:fld id="{69D3DF2A-D038-4B81-A6B1-E92E961EB4BE}" type="slidenum">
              <a:rPr lang="nb-NO" sz="725" b="0" smtClean="0"/>
              <a:pPr>
                <a:lnSpc>
                  <a:spcPct val="110000"/>
                </a:lnSpc>
                <a:spcBef>
                  <a:spcPts val="2176"/>
                </a:spcBef>
                <a:buClr>
                  <a:schemeClr val="bg2"/>
                </a:buClr>
              </a:pPr>
              <a:t>‹#›</a:t>
            </a:fld>
            <a:endParaRPr lang="nb-NO" sz="725" b="0" dirty="0"/>
          </a:p>
        </p:txBody>
      </p:sp>
      <p:grpSp>
        <p:nvGrpSpPr>
          <p:cNvPr id="9" name="Group 8">
            <a:extLst>
              <a:ext uri="{FF2B5EF4-FFF2-40B4-BE49-F238E27FC236}">
                <a16:creationId xmlns:a16="http://schemas.microsoft.com/office/drawing/2014/main" id="{482829DC-0354-4407-807A-971AF30DC54D}"/>
              </a:ext>
            </a:extLst>
          </p:cNvPr>
          <p:cNvGrpSpPr/>
          <p:nvPr userDrawn="1"/>
        </p:nvGrpSpPr>
        <p:grpSpPr>
          <a:xfrm>
            <a:off x="9907759" y="6249103"/>
            <a:ext cx="2034176" cy="374509"/>
            <a:chOff x="10239375" y="6688139"/>
            <a:chExt cx="2842245" cy="523426"/>
          </a:xfrm>
        </p:grpSpPr>
        <p:pic>
          <p:nvPicPr>
            <p:cNvPr id="13" name="Picture 12" descr="IPSOS_GAMECHANGERS_blue.png">
              <a:extLst>
                <a:ext uri="{FF2B5EF4-FFF2-40B4-BE49-F238E27FC236}">
                  <a16:creationId xmlns:a16="http://schemas.microsoft.com/office/drawing/2014/main" id="{01F61C77-8606-49F7-87E9-26CE44E87042}"/>
                </a:ext>
              </a:extLst>
            </p:cNvPr>
            <p:cNvPicPr>
              <a:picLocks noChangeAspect="1"/>
            </p:cNvPicPr>
            <p:nvPr/>
          </p:nvPicPr>
          <p:blipFill rotWithShape="1">
            <a:blip r:embed="rId88"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4" name="Picture 13" descr="IPSOS_GAMECHANGERS_blue.png">
              <a:extLst>
                <a:ext uri="{FF2B5EF4-FFF2-40B4-BE49-F238E27FC236}">
                  <a16:creationId xmlns:a16="http://schemas.microsoft.com/office/drawing/2014/main" id="{319A3771-FEF8-40F1-BDF2-B99730A5B904}"/>
                </a:ext>
              </a:extLst>
            </p:cNvPr>
            <p:cNvPicPr>
              <a:picLocks noChangeAspect="1"/>
            </p:cNvPicPr>
            <p:nvPr userDrawn="1"/>
          </p:nvPicPr>
          <p:blipFill rotWithShape="1">
            <a:blip r:embed="rId88"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Tree>
    <p:extLst>
      <p:ext uri="{BB962C8B-B14F-4D97-AF65-F5344CB8AC3E}">
        <p14:creationId xmlns:p14="http://schemas.microsoft.com/office/powerpoint/2010/main" val="1320678970"/>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 id="2147484133" r:id="rId12"/>
    <p:sldLayoutId id="2147484134" r:id="rId13"/>
    <p:sldLayoutId id="2147484135" r:id="rId14"/>
    <p:sldLayoutId id="2147484136" r:id="rId15"/>
    <p:sldLayoutId id="2147484137" r:id="rId16"/>
    <p:sldLayoutId id="2147484138" r:id="rId17"/>
    <p:sldLayoutId id="2147484139" r:id="rId18"/>
    <p:sldLayoutId id="2147484140" r:id="rId19"/>
    <p:sldLayoutId id="2147484141" r:id="rId20"/>
    <p:sldLayoutId id="2147484142" r:id="rId21"/>
    <p:sldLayoutId id="2147484143" r:id="rId22"/>
    <p:sldLayoutId id="2147484144" r:id="rId23"/>
    <p:sldLayoutId id="2147484145" r:id="rId24"/>
    <p:sldLayoutId id="2147484146" r:id="rId25"/>
    <p:sldLayoutId id="2147484147" r:id="rId26"/>
    <p:sldLayoutId id="2147484148" r:id="rId27"/>
    <p:sldLayoutId id="2147484149" r:id="rId28"/>
    <p:sldLayoutId id="2147484150" r:id="rId29"/>
    <p:sldLayoutId id="2147484151" r:id="rId30"/>
    <p:sldLayoutId id="2147484152" r:id="rId31"/>
    <p:sldLayoutId id="2147484153" r:id="rId32"/>
    <p:sldLayoutId id="2147484154" r:id="rId33"/>
    <p:sldLayoutId id="2147484155" r:id="rId34"/>
    <p:sldLayoutId id="2147484156" r:id="rId35"/>
    <p:sldLayoutId id="2147484157" r:id="rId36"/>
    <p:sldLayoutId id="2147484158" r:id="rId37"/>
    <p:sldLayoutId id="2147484159" r:id="rId38"/>
    <p:sldLayoutId id="2147484160" r:id="rId39"/>
    <p:sldLayoutId id="2147484161" r:id="rId40"/>
    <p:sldLayoutId id="2147484162" r:id="rId41"/>
    <p:sldLayoutId id="2147484163" r:id="rId42"/>
    <p:sldLayoutId id="2147484164" r:id="rId43"/>
    <p:sldLayoutId id="2147484165" r:id="rId44"/>
    <p:sldLayoutId id="2147484166" r:id="rId45"/>
    <p:sldLayoutId id="2147484167" r:id="rId46"/>
    <p:sldLayoutId id="2147484168" r:id="rId47"/>
    <p:sldLayoutId id="2147484169" r:id="rId48"/>
    <p:sldLayoutId id="2147484170" r:id="rId49"/>
    <p:sldLayoutId id="2147484171" r:id="rId50"/>
    <p:sldLayoutId id="2147484172" r:id="rId51"/>
    <p:sldLayoutId id="2147484173" r:id="rId52"/>
    <p:sldLayoutId id="2147484174" r:id="rId53"/>
    <p:sldLayoutId id="2147484175" r:id="rId54"/>
    <p:sldLayoutId id="2147484176" r:id="rId55"/>
    <p:sldLayoutId id="2147484177" r:id="rId56"/>
    <p:sldLayoutId id="2147484178" r:id="rId57"/>
    <p:sldLayoutId id="2147484179" r:id="rId58"/>
    <p:sldLayoutId id="2147484180" r:id="rId59"/>
    <p:sldLayoutId id="2147484181" r:id="rId60"/>
    <p:sldLayoutId id="2147484182" r:id="rId61"/>
    <p:sldLayoutId id="2147484183" r:id="rId62"/>
    <p:sldLayoutId id="2147484184" r:id="rId63"/>
    <p:sldLayoutId id="2147484185" r:id="rId64"/>
    <p:sldLayoutId id="2147484186" r:id="rId65"/>
    <p:sldLayoutId id="2147484187" r:id="rId66"/>
    <p:sldLayoutId id="2147484188" r:id="rId67"/>
    <p:sldLayoutId id="2147484189" r:id="rId68"/>
    <p:sldLayoutId id="2147484190" r:id="rId69"/>
    <p:sldLayoutId id="2147484191" r:id="rId70"/>
    <p:sldLayoutId id="2147484192" r:id="rId71"/>
    <p:sldLayoutId id="2147484193" r:id="rId72"/>
    <p:sldLayoutId id="2147484194" r:id="rId73"/>
    <p:sldLayoutId id="2147484195" r:id="rId74"/>
    <p:sldLayoutId id="2147484196" r:id="rId75"/>
    <p:sldLayoutId id="2147484197" r:id="rId76"/>
    <p:sldLayoutId id="2147484198" r:id="rId77"/>
    <p:sldLayoutId id="2147484199" r:id="rId78"/>
    <p:sldLayoutId id="2147484200" r:id="rId79"/>
    <p:sldLayoutId id="2147484201" r:id="rId80"/>
    <p:sldLayoutId id="2147484202" r:id="rId81"/>
    <p:sldLayoutId id="2147484203" r:id="rId82"/>
    <p:sldLayoutId id="2147484204" r:id="rId83"/>
    <p:sldLayoutId id="2147484205" r:id="rId84"/>
    <p:sldLayoutId id="2147484206" r:id="rId85"/>
    <p:sldLayoutId id="2147484294" r:id="rId86"/>
  </p:sldLayoutIdLst>
  <p:transition>
    <p:fade/>
  </p:transition>
  <p:hf hdr="0" dt="0"/>
  <p:txStyles>
    <p:titleStyle>
      <a:lvl1pPr algn="l" defTabSz="953891" rtl="0" eaLnBrk="1" latinLnBrk="0" hangingPunct="1">
        <a:lnSpc>
          <a:spcPct val="100000"/>
        </a:lnSpc>
        <a:spcBef>
          <a:spcPts val="0"/>
        </a:spcBef>
        <a:buNone/>
        <a:defRPr lang="en-GB" sz="3265" b="0" kern="1200" cap="all" baseline="0" smtClean="0">
          <a:solidFill>
            <a:schemeClr val="tx1"/>
          </a:solidFill>
          <a:latin typeface="+mj-lt"/>
          <a:ea typeface="+mn-ea"/>
          <a:cs typeface="+mn-cs"/>
        </a:defRPr>
      </a:lvl1pPr>
    </p:titleStyle>
    <p:bodyStyle>
      <a:lvl1pPr marL="284842" indent="-284842" algn="l" defTabSz="953891" rtl="0" eaLnBrk="1" latinLnBrk="0" hangingPunct="1">
        <a:lnSpc>
          <a:spcPct val="110000"/>
        </a:lnSpc>
        <a:spcBef>
          <a:spcPts val="272"/>
        </a:spcBef>
        <a:spcAft>
          <a:spcPts val="272"/>
        </a:spcAft>
        <a:buClr>
          <a:schemeClr val="tx1"/>
        </a:buClr>
        <a:buFont typeface="Wingdings" panose="05000000000000000000" pitchFamily="2" charset="2"/>
        <a:buChar char="§"/>
        <a:defRPr sz="1995" kern="1200">
          <a:solidFill>
            <a:schemeClr val="tx1"/>
          </a:solidFill>
          <a:latin typeface="+mn-lt"/>
          <a:ea typeface="+mn-ea"/>
          <a:cs typeface="+mn-cs"/>
        </a:defRPr>
      </a:lvl1pPr>
      <a:lvl2pPr marL="775037" indent="-298091"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2pPr>
      <a:lvl3pPr marL="1192365"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3pPr>
      <a:lvl4pPr marL="1669310"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4pPr>
      <a:lvl5pPr marL="2146254"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5pPr>
      <a:lvl6pPr marL="2623201"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6pPr>
      <a:lvl7pPr marL="3100146"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7pPr>
      <a:lvl8pPr marL="3577092"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8pPr>
      <a:lvl9pPr marL="4054037"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9pPr>
    </p:bodyStyle>
    <p:otherStyle>
      <a:defPPr>
        <a:defRPr lang="en-US"/>
      </a:defPPr>
      <a:lvl1pPr marL="0" algn="l" defTabSz="953891" rtl="0" eaLnBrk="1" latinLnBrk="0" hangingPunct="1">
        <a:defRPr sz="1904" kern="1200">
          <a:solidFill>
            <a:schemeClr val="tx1"/>
          </a:solidFill>
          <a:latin typeface="+mn-lt"/>
          <a:ea typeface="+mn-ea"/>
          <a:cs typeface="+mn-cs"/>
        </a:defRPr>
      </a:lvl1pPr>
      <a:lvl2pPr marL="476947" algn="l" defTabSz="953891" rtl="0" eaLnBrk="1" latinLnBrk="0" hangingPunct="1">
        <a:defRPr sz="1904" kern="1200">
          <a:solidFill>
            <a:schemeClr val="tx1"/>
          </a:solidFill>
          <a:latin typeface="+mn-lt"/>
          <a:ea typeface="+mn-ea"/>
          <a:cs typeface="+mn-cs"/>
        </a:defRPr>
      </a:lvl2pPr>
      <a:lvl3pPr marL="953891" algn="l" defTabSz="953891" rtl="0" eaLnBrk="1" latinLnBrk="0" hangingPunct="1">
        <a:defRPr sz="1904" kern="1200">
          <a:solidFill>
            <a:schemeClr val="tx1"/>
          </a:solidFill>
          <a:latin typeface="+mn-lt"/>
          <a:ea typeface="+mn-ea"/>
          <a:cs typeface="+mn-cs"/>
        </a:defRPr>
      </a:lvl3pPr>
      <a:lvl4pPr marL="1430836" algn="l" defTabSz="953891" rtl="0" eaLnBrk="1" latinLnBrk="0" hangingPunct="1">
        <a:defRPr sz="1904" kern="1200">
          <a:solidFill>
            <a:schemeClr val="tx1"/>
          </a:solidFill>
          <a:latin typeface="+mn-lt"/>
          <a:ea typeface="+mn-ea"/>
          <a:cs typeface="+mn-cs"/>
        </a:defRPr>
      </a:lvl4pPr>
      <a:lvl5pPr marL="1907783" algn="l" defTabSz="953891" rtl="0" eaLnBrk="1" latinLnBrk="0" hangingPunct="1">
        <a:defRPr sz="1904" kern="1200">
          <a:solidFill>
            <a:schemeClr val="tx1"/>
          </a:solidFill>
          <a:latin typeface="+mn-lt"/>
          <a:ea typeface="+mn-ea"/>
          <a:cs typeface="+mn-cs"/>
        </a:defRPr>
      </a:lvl5pPr>
      <a:lvl6pPr marL="2384728" algn="l" defTabSz="953891" rtl="0" eaLnBrk="1" latinLnBrk="0" hangingPunct="1">
        <a:defRPr sz="1904" kern="1200">
          <a:solidFill>
            <a:schemeClr val="tx1"/>
          </a:solidFill>
          <a:latin typeface="+mn-lt"/>
          <a:ea typeface="+mn-ea"/>
          <a:cs typeface="+mn-cs"/>
        </a:defRPr>
      </a:lvl6pPr>
      <a:lvl7pPr marL="2861674" algn="l" defTabSz="953891" rtl="0" eaLnBrk="1" latinLnBrk="0" hangingPunct="1">
        <a:defRPr sz="1904" kern="1200">
          <a:solidFill>
            <a:schemeClr val="tx1"/>
          </a:solidFill>
          <a:latin typeface="+mn-lt"/>
          <a:ea typeface="+mn-ea"/>
          <a:cs typeface="+mn-cs"/>
        </a:defRPr>
      </a:lvl7pPr>
      <a:lvl8pPr marL="3338619" algn="l" defTabSz="953891" rtl="0" eaLnBrk="1" latinLnBrk="0" hangingPunct="1">
        <a:defRPr sz="1904" kern="1200">
          <a:solidFill>
            <a:schemeClr val="tx1"/>
          </a:solidFill>
          <a:latin typeface="+mn-lt"/>
          <a:ea typeface="+mn-ea"/>
          <a:cs typeface="+mn-cs"/>
        </a:defRPr>
      </a:lvl8pPr>
      <a:lvl9pPr marL="3815565" algn="l" defTabSz="953891" rtl="0" eaLnBrk="1" latinLnBrk="0" hangingPunct="1">
        <a:defRPr sz="1904"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5" name="Rectangle 4"/>
          <p:cNvSpPr/>
          <p:nvPr/>
        </p:nvSpPr>
        <p:spPr bwMode="gray">
          <a:xfrm>
            <a:off x="160574" y="164489"/>
            <a:ext cx="11870853" cy="6529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50232" tIns="75116" rIns="150232" bIns="75116" numCol="1" spcCol="0" rtlCol="0" fromWordArt="0" anchor="ctr" anchorCtr="0" forceAA="0" compatLnSpc="1">
            <a:prstTxWarp prst="textNoShape">
              <a:avLst/>
            </a:prstTxWarp>
            <a:noAutofit/>
          </a:bodyPr>
          <a:lstStyle/>
          <a:p>
            <a:pPr algn="ctr">
              <a:lnSpc>
                <a:spcPct val="110000"/>
              </a:lnSpc>
              <a:spcBef>
                <a:spcPts val="2503"/>
              </a:spcBef>
              <a:buClr>
                <a:schemeClr val="bg2"/>
              </a:buClr>
            </a:pPr>
            <a:endParaRPr lang="en-GB" sz="2903" dirty="0">
              <a:solidFill>
                <a:schemeClr val="bg1"/>
              </a:solidFill>
              <a:latin typeface="Segoe UI Light" panose="020B0502040204020203" pitchFamily="34" charset="0"/>
            </a:endParaRPr>
          </a:p>
        </p:txBody>
      </p:sp>
      <p:sp>
        <p:nvSpPr>
          <p:cNvPr id="2" name="Title Placeholder 1"/>
          <p:cNvSpPr>
            <a:spLocks noGrp="1"/>
          </p:cNvSpPr>
          <p:nvPr>
            <p:ph type="title"/>
          </p:nvPr>
        </p:nvSpPr>
        <p:spPr bwMode="gray">
          <a:xfrm>
            <a:off x="489865" y="489790"/>
            <a:ext cx="3899496" cy="502445"/>
          </a:xfrm>
          <a:prstGeom prst="rect">
            <a:avLst/>
          </a:prstGeom>
          <a:noFill/>
        </p:spPr>
        <p:txBody>
          <a:bodyPr wrap="none" lIns="82819" tIns="0" rIns="82819" bIns="0" rtlCol="0" anchor="ctr">
            <a:spAutoFit/>
          </a:bodyPr>
          <a:lstStyle/>
          <a:p>
            <a:pPr marL="0" lvl="0" indent="0" algn="l">
              <a:spcBef>
                <a:spcPct val="20000"/>
              </a:spcBef>
              <a:buFont typeface="Arial" panose="020B0604020202020204" pitchFamily="34" charset="0"/>
            </a:pPr>
            <a:r>
              <a:rPr lang="en-US" dirty="0"/>
              <a:t>Click to edit title</a:t>
            </a:r>
            <a:endParaRPr lang="en-GB" dirty="0"/>
          </a:p>
        </p:txBody>
      </p:sp>
      <p:sp>
        <p:nvSpPr>
          <p:cNvPr id="3" name="Text Placeholder 2"/>
          <p:cNvSpPr>
            <a:spLocks noGrp="1"/>
          </p:cNvSpPr>
          <p:nvPr>
            <p:ph type="body" idx="1"/>
          </p:nvPr>
        </p:nvSpPr>
        <p:spPr bwMode="gray">
          <a:xfrm>
            <a:off x="499116" y="1579294"/>
            <a:ext cx="11163933" cy="4200889"/>
          </a:xfrm>
          <a:prstGeom prst="rect">
            <a:avLst/>
          </a:prstGeom>
        </p:spPr>
        <p:txBody>
          <a:bodyPr vert="horz" lIns="0" tIns="41410" rIns="0" bIns="4141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Box 11"/>
          <p:cNvSpPr txBox="1"/>
          <p:nvPr userDrawn="1"/>
        </p:nvSpPr>
        <p:spPr bwMode="gray">
          <a:xfrm>
            <a:off x="489574" y="6693863"/>
            <a:ext cx="4441445" cy="164143"/>
          </a:xfrm>
          <a:prstGeom prst="rect">
            <a:avLst/>
          </a:prstGeom>
          <a:noFill/>
        </p:spPr>
        <p:txBody>
          <a:bodyPr wrap="none" lIns="0" tIns="0" rIns="0" bIns="0" rtlCol="0" anchor="ctr">
            <a:noAutofit/>
          </a:bodyPr>
          <a:lstStyle/>
          <a:p>
            <a:r>
              <a:rPr lang="nb-NO" sz="725" noProof="0" dirty="0">
                <a:solidFill>
                  <a:schemeClr val="tx1"/>
                </a:solidFill>
                <a:latin typeface="Segoe UI Light" panose="020B0502040204020203" pitchFamily="34" charset="0"/>
              </a:rPr>
              <a:t>Spisefakta 2018 |</a:t>
            </a:r>
            <a:r>
              <a:rPr lang="nb-NO" sz="725" baseline="0" noProof="0" dirty="0">
                <a:solidFill>
                  <a:schemeClr val="tx1"/>
                </a:solidFill>
                <a:latin typeface="Segoe UI Light" panose="020B0502040204020203" pitchFamily="34" charset="0"/>
              </a:rPr>
              <a:t> </a:t>
            </a:r>
            <a:r>
              <a:rPr lang="nb-NO" sz="725" noProof="0" dirty="0">
                <a:solidFill>
                  <a:schemeClr val="tx1"/>
                </a:solidFill>
                <a:latin typeface="Segoe UI Light" panose="020B0502040204020203" pitchFamily="34" charset="0"/>
              </a:rPr>
              <a:t>© 2018 Ipsos</a:t>
            </a:r>
          </a:p>
        </p:txBody>
      </p:sp>
      <p:sp>
        <p:nvSpPr>
          <p:cNvPr id="4" name="TextBox 3"/>
          <p:cNvSpPr txBox="1"/>
          <p:nvPr userDrawn="1"/>
        </p:nvSpPr>
        <p:spPr>
          <a:xfrm>
            <a:off x="11779070" y="6683027"/>
            <a:ext cx="244094" cy="179050"/>
          </a:xfrm>
          <a:prstGeom prst="rect">
            <a:avLst/>
          </a:prstGeom>
          <a:noFill/>
        </p:spPr>
        <p:txBody>
          <a:bodyPr wrap="none" lIns="65304" tIns="32652" rIns="65304" bIns="32652" rtlCol="0">
            <a:spAutoFit/>
          </a:bodyPr>
          <a:lstStyle/>
          <a:p>
            <a:pPr>
              <a:lnSpc>
                <a:spcPct val="110000"/>
              </a:lnSpc>
              <a:spcBef>
                <a:spcPts val="2176"/>
              </a:spcBef>
              <a:buClr>
                <a:schemeClr val="bg2"/>
              </a:buClr>
            </a:pPr>
            <a:fld id="{69D3DF2A-D038-4B81-A6B1-E92E961EB4BE}" type="slidenum">
              <a:rPr lang="nb-NO" sz="725" b="0" smtClean="0"/>
              <a:pPr>
                <a:lnSpc>
                  <a:spcPct val="110000"/>
                </a:lnSpc>
                <a:spcBef>
                  <a:spcPts val="2176"/>
                </a:spcBef>
                <a:buClr>
                  <a:schemeClr val="bg2"/>
                </a:buClr>
              </a:pPr>
              <a:t>‹#›</a:t>
            </a:fld>
            <a:endParaRPr lang="nb-NO" sz="725" b="0" dirty="0"/>
          </a:p>
        </p:txBody>
      </p:sp>
      <p:grpSp>
        <p:nvGrpSpPr>
          <p:cNvPr id="9" name="Group 8">
            <a:extLst>
              <a:ext uri="{FF2B5EF4-FFF2-40B4-BE49-F238E27FC236}">
                <a16:creationId xmlns:a16="http://schemas.microsoft.com/office/drawing/2014/main" id="{482829DC-0354-4407-807A-971AF30DC54D}"/>
              </a:ext>
            </a:extLst>
          </p:cNvPr>
          <p:cNvGrpSpPr/>
          <p:nvPr userDrawn="1"/>
        </p:nvGrpSpPr>
        <p:grpSpPr>
          <a:xfrm>
            <a:off x="9907759" y="6249103"/>
            <a:ext cx="2034176" cy="374509"/>
            <a:chOff x="10239375" y="6688139"/>
            <a:chExt cx="2842245" cy="523426"/>
          </a:xfrm>
        </p:grpSpPr>
        <p:pic>
          <p:nvPicPr>
            <p:cNvPr id="13" name="Picture 12" descr="IPSOS_GAMECHANGERS_blue.png">
              <a:extLst>
                <a:ext uri="{FF2B5EF4-FFF2-40B4-BE49-F238E27FC236}">
                  <a16:creationId xmlns:a16="http://schemas.microsoft.com/office/drawing/2014/main" id="{01F61C77-8606-49F7-87E9-26CE44E87042}"/>
                </a:ext>
              </a:extLst>
            </p:cNvPr>
            <p:cNvPicPr>
              <a:picLocks noChangeAspect="1"/>
            </p:cNvPicPr>
            <p:nvPr/>
          </p:nvPicPr>
          <p:blipFill rotWithShape="1">
            <a:blip r:embed="rId88"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4" name="Picture 13" descr="IPSOS_GAMECHANGERS_blue.png">
              <a:extLst>
                <a:ext uri="{FF2B5EF4-FFF2-40B4-BE49-F238E27FC236}">
                  <a16:creationId xmlns:a16="http://schemas.microsoft.com/office/drawing/2014/main" id="{319A3771-FEF8-40F1-BDF2-B99730A5B904}"/>
                </a:ext>
              </a:extLst>
            </p:cNvPr>
            <p:cNvPicPr>
              <a:picLocks noChangeAspect="1"/>
            </p:cNvPicPr>
            <p:nvPr userDrawn="1"/>
          </p:nvPicPr>
          <p:blipFill rotWithShape="1">
            <a:blip r:embed="rId89"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5" name="Rectangle 14">
            <a:extLst>
              <a:ext uri="{FF2B5EF4-FFF2-40B4-BE49-F238E27FC236}">
                <a16:creationId xmlns:a16="http://schemas.microsoft.com/office/drawing/2014/main" id="{06DDACC9-63CF-477A-922A-6268D67721EE}"/>
              </a:ext>
            </a:extLst>
          </p:cNvPr>
          <p:cNvSpPr/>
          <p:nvPr userDrawn="1"/>
        </p:nvSpPr>
        <p:spPr bwMode="gray">
          <a:xfrm>
            <a:off x="9887943" y="279966"/>
            <a:ext cx="1535288" cy="20978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Norsk Monitor</a:t>
            </a:r>
          </a:p>
        </p:txBody>
      </p:sp>
      <p:sp>
        <p:nvSpPr>
          <p:cNvPr id="16" name="Rectangle 15">
            <a:extLst>
              <a:ext uri="{FF2B5EF4-FFF2-40B4-BE49-F238E27FC236}">
                <a16:creationId xmlns:a16="http://schemas.microsoft.com/office/drawing/2014/main" id="{C816C6F7-7643-4B32-A0EA-744BBC05CFBB}"/>
              </a:ext>
            </a:extLst>
          </p:cNvPr>
          <p:cNvSpPr/>
          <p:nvPr userDrawn="1"/>
        </p:nvSpPr>
        <p:spPr bwMode="gray">
          <a:xfrm>
            <a:off x="11416223" y="284564"/>
            <a:ext cx="496532" cy="20518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000" tIns="96000" rIns="48000" bIns="96000" numCol="1" spcCol="0" rtlCol="0" fromWordArt="0" anchor="ctr" anchorCtr="0" forceAA="0" compatLnSpc="1">
            <a:prstTxWarp prst="textNoShape">
              <a:avLst/>
            </a:prstTxWarp>
            <a:noAutofit/>
          </a:bodyPr>
          <a:lstStyle/>
          <a:p>
            <a:pPr algn="r">
              <a:lnSpc>
                <a:spcPct val="110000"/>
              </a:lnSpc>
              <a:spcBef>
                <a:spcPts val="3200"/>
              </a:spcBef>
              <a:buClr>
                <a:schemeClr val="bg2"/>
              </a:buClr>
            </a:pPr>
            <a:r>
              <a:rPr lang="nb-NO" sz="1333" b="1" dirty="0">
                <a:solidFill>
                  <a:schemeClr val="bg1"/>
                </a:solidFill>
                <a:latin typeface="Segoe UI" panose="020B0502040204020203" pitchFamily="34" charset="0"/>
                <a:ea typeface="Segoe UI" panose="020B0502040204020203" pitchFamily="34" charset="0"/>
                <a:cs typeface="Segoe UI" panose="020B0502040204020203" pitchFamily="34" charset="0"/>
              </a:rPr>
              <a:t>2018</a:t>
            </a:r>
          </a:p>
        </p:txBody>
      </p:sp>
    </p:spTree>
    <p:extLst>
      <p:ext uri="{BB962C8B-B14F-4D97-AF65-F5344CB8AC3E}">
        <p14:creationId xmlns:p14="http://schemas.microsoft.com/office/powerpoint/2010/main" val="1003619236"/>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 id="2147484219" r:id="rId12"/>
    <p:sldLayoutId id="2147484220" r:id="rId13"/>
    <p:sldLayoutId id="2147484221" r:id="rId14"/>
    <p:sldLayoutId id="2147484222" r:id="rId15"/>
    <p:sldLayoutId id="2147484223" r:id="rId16"/>
    <p:sldLayoutId id="2147484224" r:id="rId17"/>
    <p:sldLayoutId id="2147484225" r:id="rId18"/>
    <p:sldLayoutId id="2147484226" r:id="rId19"/>
    <p:sldLayoutId id="2147484227" r:id="rId20"/>
    <p:sldLayoutId id="2147484228" r:id="rId21"/>
    <p:sldLayoutId id="2147484229" r:id="rId22"/>
    <p:sldLayoutId id="2147484230" r:id="rId23"/>
    <p:sldLayoutId id="2147484231" r:id="rId24"/>
    <p:sldLayoutId id="2147484232" r:id="rId25"/>
    <p:sldLayoutId id="2147484233" r:id="rId26"/>
    <p:sldLayoutId id="2147484234" r:id="rId27"/>
    <p:sldLayoutId id="2147484235" r:id="rId28"/>
    <p:sldLayoutId id="2147484236" r:id="rId29"/>
    <p:sldLayoutId id="2147484237" r:id="rId30"/>
    <p:sldLayoutId id="2147484238" r:id="rId31"/>
    <p:sldLayoutId id="2147484239" r:id="rId32"/>
    <p:sldLayoutId id="2147484240" r:id="rId33"/>
    <p:sldLayoutId id="2147484241" r:id="rId34"/>
    <p:sldLayoutId id="2147484242" r:id="rId35"/>
    <p:sldLayoutId id="2147484243" r:id="rId36"/>
    <p:sldLayoutId id="2147484244" r:id="rId37"/>
    <p:sldLayoutId id="2147484245" r:id="rId38"/>
    <p:sldLayoutId id="2147484246" r:id="rId39"/>
    <p:sldLayoutId id="2147484247" r:id="rId40"/>
    <p:sldLayoutId id="2147484248" r:id="rId41"/>
    <p:sldLayoutId id="2147484249" r:id="rId42"/>
    <p:sldLayoutId id="2147484250" r:id="rId43"/>
    <p:sldLayoutId id="2147484251" r:id="rId44"/>
    <p:sldLayoutId id="2147484252" r:id="rId45"/>
    <p:sldLayoutId id="2147484253" r:id="rId46"/>
    <p:sldLayoutId id="2147484254" r:id="rId47"/>
    <p:sldLayoutId id="2147484255" r:id="rId48"/>
    <p:sldLayoutId id="2147484256" r:id="rId49"/>
    <p:sldLayoutId id="2147484257" r:id="rId50"/>
    <p:sldLayoutId id="2147484258" r:id="rId51"/>
    <p:sldLayoutId id="2147484259" r:id="rId52"/>
    <p:sldLayoutId id="2147484260" r:id="rId53"/>
    <p:sldLayoutId id="2147484261" r:id="rId54"/>
    <p:sldLayoutId id="2147484262" r:id="rId55"/>
    <p:sldLayoutId id="2147484263" r:id="rId56"/>
    <p:sldLayoutId id="2147484264" r:id="rId57"/>
    <p:sldLayoutId id="2147484265" r:id="rId58"/>
    <p:sldLayoutId id="2147484266" r:id="rId59"/>
    <p:sldLayoutId id="2147484267" r:id="rId60"/>
    <p:sldLayoutId id="2147484268" r:id="rId61"/>
    <p:sldLayoutId id="2147484269" r:id="rId62"/>
    <p:sldLayoutId id="2147484270" r:id="rId63"/>
    <p:sldLayoutId id="2147484271" r:id="rId64"/>
    <p:sldLayoutId id="2147484272" r:id="rId65"/>
    <p:sldLayoutId id="2147484273" r:id="rId66"/>
    <p:sldLayoutId id="2147484274" r:id="rId67"/>
    <p:sldLayoutId id="2147484275" r:id="rId68"/>
    <p:sldLayoutId id="2147484276" r:id="rId69"/>
    <p:sldLayoutId id="2147484277" r:id="rId70"/>
    <p:sldLayoutId id="2147484278" r:id="rId71"/>
    <p:sldLayoutId id="2147484279" r:id="rId72"/>
    <p:sldLayoutId id="2147484280" r:id="rId73"/>
    <p:sldLayoutId id="2147484281" r:id="rId74"/>
    <p:sldLayoutId id="2147484282" r:id="rId75"/>
    <p:sldLayoutId id="2147484283" r:id="rId76"/>
    <p:sldLayoutId id="2147484284" r:id="rId77"/>
    <p:sldLayoutId id="2147484285" r:id="rId78"/>
    <p:sldLayoutId id="2147484286" r:id="rId79"/>
    <p:sldLayoutId id="2147484287" r:id="rId80"/>
    <p:sldLayoutId id="2147484288" r:id="rId81"/>
    <p:sldLayoutId id="2147484289" r:id="rId82"/>
    <p:sldLayoutId id="2147484290" r:id="rId83"/>
    <p:sldLayoutId id="2147484291" r:id="rId84"/>
    <p:sldLayoutId id="2147484292" r:id="rId85"/>
    <p:sldLayoutId id="2147484293" r:id="rId86"/>
  </p:sldLayoutIdLst>
  <p:transition>
    <p:fade/>
  </p:transition>
  <p:hf hdr="0" dt="0"/>
  <p:txStyles>
    <p:titleStyle>
      <a:lvl1pPr algn="l" defTabSz="953891" rtl="0" eaLnBrk="1" latinLnBrk="0" hangingPunct="1">
        <a:lnSpc>
          <a:spcPct val="100000"/>
        </a:lnSpc>
        <a:spcBef>
          <a:spcPts val="0"/>
        </a:spcBef>
        <a:buNone/>
        <a:defRPr lang="en-GB" sz="3265" b="0" kern="1200" cap="all" baseline="0" smtClean="0">
          <a:solidFill>
            <a:schemeClr val="tx1"/>
          </a:solidFill>
          <a:latin typeface="+mj-lt"/>
          <a:ea typeface="+mn-ea"/>
          <a:cs typeface="+mn-cs"/>
        </a:defRPr>
      </a:lvl1pPr>
    </p:titleStyle>
    <p:bodyStyle>
      <a:lvl1pPr marL="284842" indent="-284842" algn="l" defTabSz="953891" rtl="0" eaLnBrk="1" latinLnBrk="0" hangingPunct="1">
        <a:lnSpc>
          <a:spcPct val="110000"/>
        </a:lnSpc>
        <a:spcBef>
          <a:spcPts val="272"/>
        </a:spcBef>
        <a:spcAft>
          <a:spcPts val="272"/>
        </a:spcAft>
        <a:buClr>
          <a:schemeClr val="tx1"/>
        </a:buClr>
        <a:buFont typeface="Wingdings" panose="05000000000000000000" pitchFamily="2" charset="2"/>
        <a:buChar char="§"/>
        <a:defRPr sz="1995" kern="1200">
          <a:solidFill>
            <a:schemeClr val="tx1"/>
          </a:solidFill>
          <a:latin typeface="+mn-lt"/>
          <a:ea typeface="+mn-ea"/>
          <a:cs typeface="+mn-cs"/>
        </a:defRPr>
      </a:lvl1pPr>
      <a:lvl2pPr marL="775037" indent="-298091"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2pPr>
      <a:lvl3pPr marL="1192365"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3pPr>
      <a:lvl4pPr marL="1669310"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4pPr>
      <a:lvl5pPr marL="2146254" indent="-238473" algn="l" defTabSz="953891" rtl="0" eaLnBrk="1" latinLnBrk="0" hangingPunct="1">
        <a:lnSpc>
          <a:spcPct val="110000"/>
        </a:lnSpc>
        <a:spcBef>
          <a:spcPts val="272"/>
        </a:spcBef>
        <a:spcAft>
          <a:spcPts val="272"/>
        </a:spcAft>
        <a:buClr>
          <a:schemeClr val="tx1"/>
        </a:buClr>
        <a:buFont typeface="Geomanist Light" pitchFamily="50" charset="0"/>
        <a:buChar char="–"/>
        <a:defRPr sz="1995" kern="1200">
          <a:solidFill>
            <a:schemeClr val="tx1"/>
          </a:solidFill>
          <a:latin typeface="+mn-lt"/>
          <a:ea typeface="+mn-ea"/>
          <a:cs typeface="+mn-cs"/>
        </a:defRPr>
      </a:lvl5pPr>
      <a:lvl6pPr marL="2623201"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6pPr>
      <a:lvl7pPr marL="3100146"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7pPr>
      <a:lvl8pPr marL="3577092"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8pPr>
      <a:lvl9pPr marL="4054037" indent="-238473" algn="l" defTabSz="953891" rtl="0" eaLnBrk="1" latinLnBrk="0" hangingPunct="1">
        <a:spcBef>
          <a:spcPct val="20000"/>
        </a:spcBef>
        <a:buFont typeface="Arial" panose="020B0604020202020204" pitchFamily="34" charset="0"/>
        <a:buChar char="•"/>
        <a:defRPr sz="2176" kern="1200">
          <a:solidFill>
            <a:schemeClr val="tx1"/>
          </a:solidFill>
          <a:latin typeface="+mn-lt"/>
          <a:ea typeface="+mn-ea"/>
          <a:cs typeface="+mn-cs"/>
        </a:defRPr>
      </a:lvl9pPr>
    </p:bodyStyle>
    <p:otherStyle>
      <a:defPPr>
        <a:defRPr lang="en-US"/>
      </a:defPPr>
      <a:lvl1pPr marL="0" algn="l" defTabSz="953891" rtl="0" eaLnBrk="1" latinLnBrk="0" hangingPunct="1">
        <a:defRPr sz="1904" kern="1200">
          <a:solidFill>
            <a:schemeClr val="tx1"/>
          </a:solidFill>
          <a:latin typeface="+mn-lt"/>
          <a:ea typeface="+mn-ea"/>
          <a:cs typeface="+mn-cs"/>
        </a:defRPr>
      </a:lvl1pPr>
      <a:lvl2pPr marL="476947" algn="l" defTabSz="953891" rtl="0" eaLnBrk="1" latinLnBrk="0" hangingPunct="1">
        <a:defRPr sz="1904" kern="1200">
          <a:solidFill>
            <a:schemeClr val="tx1"/>
          </a:solidFill>
          <a:latin typeface="+mn-lt"/>
          <a:ea typeface="+mn-ea"/>
          <a:cs typeface="+mn-cs"/>
        </a:defRPr>
      </a:lvl2pPr>
      <a:lvl3pPr marL="953891" algn="l" defTabSz="953891" rtl="0" eaLnBrk="1" latinLnBrk="0" hangingPunct="1">
        <a:defRPr sz="1904" kern="1200">
          <a:solidFill>
            <a:schemeClr val="tx1"/>
          </a:solidFill>
          <a:latin typeface="+mn-lt"/>
          <a:ea typeface="+mn-ea"/>
          <a:cs typeface="+mn-cs"/>
        </a:defRPr>
      </a:lvl3pPr>
      <a:lvl4pPr marL="1430836" algn="l" defTabSz="953891" rtl="0" eaLnBrk="1" latinLnBrk="0" hangingPunct="1">
        <a:defRPr sz="1904" kern="1200">
          <a:solidFill>
            <a:schemeClr val="tx1"/>
          </a:solidFill>
          <a:latin typeface="+mn-lt"/>
          <a:ea typeface="+mn-ea"/>
          <a:cs typeface="+mn-cs"/>
        </a:defRPr>
      </a:lvl4pPr>
      <a:lvl5pPr marL="1907783" algn="l" defTabSz="953891" rtl="0" eaLnBrk="1" latinLnBrk="0" hangingPunct="1">
        <a:defRPr sz="1904" kern="1200">
          <a:solidFill>
            <a:schemeClr val="tx1"/>
          </a:solidFill>
          <a:latin typeface="+mn-lt"/>
          <a:ea typeface="+mn-ea"/>
          <a:cs typeface="+mn-cs"/>
        </a:defRPr>
      </a:lvl5pPr>
      <a:lvl6pPr marL="2384728" algn="l" defTabSz="953891" rtl="0" eaLnBrk="1" latinLnBrk="0" hangingPunct="1">
        <a:defRPr sz="1904" kern="1200">
          <a:solidFill>
            <a:schemeClr val="tx1"/>
          </a:solidFill>
          <a:latin typeface="+mn-lt"/>
          <a:ea typeface="+mn-ea"/>
          <a:cs typeface="+mn-cs"/>
        </a:defRPr>
      </a:lvl6pPr>
      <a:lvl7pPr marL="2861674" algn="l" defTabSz="953891" rtl="0" eaLnBrk="1" latinLnBrk="0" hangingPunct="1">
        <a:defRPr sz="1904" kern="1200">
          <a:solidFill>
            <a:schemeClr val="tx1"/>
          </a:solidFill>
          <a:latin typeface="+mn-lt"/>
          <a:ea typeface="+mn-ea"/>
          <a:cs typeface="+mn-cs"/>
        </a:defRPr>
      </a:lvl7pPr>
      <a:lvl8pPr marL="3338619" algn="l" defTabSz="953891" rtl="0" eaLnBrk="1" latinLnBrk="0" hangingPunct="1">
        <a:defRPr sz="1904" kern="1200">
          <a:solidFill>
            <a:schemeClr val="tx1"/>
          </a:solidFill>
          <a:latin typeface="+mn-lt"/>
          <a:ea typeface="+mn-ea"/>
          <a:cs typeface="+mn-cs"/>
        </a:defRPr>
      </a:lvl8pPr>
      <a:lvl9pPr marL="3815565" algn="l" defTabSz="953891" rtl="0" eaLnBrk="1" latinLnBrk="0" hangingPunct="1">
        <a:defRPr sz="1904"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7"/>
            </p:custDataLst>
            <p:extLst>
              <p:ext uri="{D42A27DB-BD31-4B8C-83A1-F6EECF244321}">
                <p14:modId xmlns:p14="http://schemas.microsoft.com/office/powerpoint/2010/main" val="1899142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4020" name="Diapositive think-cell" r:id="rId9" imgW="532" imgH="530" progId="TCLayout.ActiveDocument.1">
                  <p:embed/>
                </p:oleObj>
              </mc:Choice>
              <mc:Fallback>
                <p:oleObj name="Diapositive think-cell" r:id="rId9"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8"/>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pic>
        <p:nvPicPr>
          <p:cNvPr id="10" name="Graphique 8">
            <a:extLst>
              <a:ext uri="{FF2B5EF4-FFF2-40B4-BE49-F238E27FC236}">
                <a16:creationId xmlns:a16="http://schemas.microsoft.com/office/drawing/2014/main" id="{241C461D-AB29-4EC3-908E-57DC797D84D4}"/>
              </a:ext>
            </a:extLst>
          </p:cNvPr>
          <p:cNvPicPr>
            <a:picLocks noChangeAspect="1"/>
          </p:cNvPicPr>
          <p:nvPr userDrawn="1"/>
        </p:nvPicPr>
        <p:blipFill>
          <a:blip r:embed="rId11">
            <a:extLst>
              <a:ext uri="{28A0092B-C50C-407E-A947-70E740481C1C}">
                <a14:useLocalDpi xmlns:a14="http://schemas.microsoft.com/office/drawing/2010/main" val="0"/>
              </a:ext>
            </a:extLst>
          </a:blip>
          <a:srcRect/>
          <a:stretch/>
        </p:blipFill>
        <p:spPr>
          <a:xfrm>
            <a:off x="11488161" y="6219234"/>
            <a:ext cx="501320" cy="459192"/>
          </a:xfrm>
          <a:prstGeom prst="rect">
            <a:avLst/>
          </a:prstGeom>
        </p:spPr>
      </p:pic>
    </p:spTree>
    <p:extLst>
      <p:ext uri="{BB962C8B-B14F-4D97-AF65-F5344CB8AC3E}">
        <p14:creationId xmlns:p14="http://schemas.microsoft.com/office/powerpoint/2010/main" val="3234292564"/>
      </p:ext>
    </p:extLst>
  </p:cSld>
  <p:clrMap bg1="lt1" tx1="dk1" bg2="lt2" tx2="dk2" accent1="accent1" accent2="accent2" accent3="accent3" accent4="accent4" accent5="accent5" accent6="accent6" hlink="hlink" folHlink="folHlink"/>
  <p:sldLayoutIdLst>
    <p:sldLayoutId id="2147484296" r:id="rId1"/>
    <p:sldLayoutId id="2147484297" r:id="rId2"/>
    <p:sldLayoutId id="2147484298" r:id="rId3"/>
    <p:sldLayoutId id="2147484299" r:id="rId4"/>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2"/>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5"/>
            </p:custDataLst>
            <p:extLst>
              <p:ext uri="{D42A27DB-BD31-4B8C-83A1-F6EECF244321}">
                <p14:modId xmlns:p14="http://schemas.microsoft.com/office/powerpoint/2010/main" val="42921972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8114" name="Diapositive think-cell" r:id="rId97" imgW="532" imgH="530" progId="TCLayout.ActiveDocument.1">
                  <p:embed/>
                </p:oleObj>
              </mc:Choice>
              <mc:Fallback>
                <p:oleObj name="Diapositive think-cell" r:id="rId97"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6"/>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9">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314419484"/>
      </p:ext>
    </p:extLst>
  </p:cSld>
  <p:clrMap bg1="lt1" tx1="dk1" bg2="lt2" tx2="dk2" accent1="accent1" accent2="accent2" accent3="accent3" accent4="accent4" accent5="accent5" accent6="accent6" hlink="hlink" folHlink="folHlink"/>
  <p:sldLayoutIdLst>
    <p:sldLayoutId id="2147484301" r:id="rId1"/>
    <p:sldLayoutId id="2147484302" r:id="rId2"/>
    <p:sldLayoutId id="2147484303" r:id="rId3"/>
    <p:sldLayoutId id="2147484304" r:id="rId4"/>
    <p:sldLayoutId id="2147484305" r:id="rId5"/>
    <p:sldLayoutId id="2147484306" r:id="rId6"/>
    <p:sldLayoutId id="2147484307" r:id="rId7"/>
    <p:sldLayoutId id="2147484308" r:id="rId8"/>
    <p:sldLayoutId id="2147484309" r:id="rId9"/>
    <p:sldLayoutId id="2147484310" r:id="rId10"/>
    <p:sldLayoutId id="2147484311" r:id="rId11"/>
    <p:sldLayoutId id="2147484312" r:id="rId12"/>
    <p:sldLayoutId id="2147484313" r:id="rId13"/>
    <p:sldLayoutId id="2147484314" r:id="rId14"/>
    <p:sldLayoutId id="2147484315" r:id="rId15"/>
    <p:sldLayoutId id="2147484316" r:id="rId16"/>
    <p:sldLayoutId id="2147484317" r:id="rId17"/>
    <p:sldLayoutId id="2147484318" r:id="rId18"/>
    <p:sldLayoutId id="2147484319" r:id="rId19"/>
    <p:sldLayoutId id="2147484320" r:id="rId20"/>
    <p:sldLayoutId id="2147484321" r:id="rId21"/>
    <p:sldLayoutId id="2147484322" r:id="rId22"/>
    <p:sldLayoutId id="2147484323" r:id="rId23"/>
    <p:sldLayoutId id="2147484324" r:id="rId24"/>
    <p:sldLayoutId id="2147484325" r:id="rId25"/>
    <p:sldLayoutId id="2147484326" r:id="rId26"/>
    <p:sldLayoutId id="2147484327" r:id="rId27"/>
    <p:sldLayoutId id="2147484328" r:id="rId28"/>
    <p:sldLayoutId id="2147484329" r:id="rId29"/>
    <p:sldLayoutId id="2147484330" r:id="rId30"/>
    <p:sldLayoutId id="2147484331" r:id="rId31"/>
    <p:sldLayoutId id="2147484332" r:id="rId32"/>
    <p:sldLayoutId id="2147484333" r:id="rId33"/>
    <p:sldLayoutId id="2147484334" r:id="rId34"/>
    <p:sldLayoutId id="2147484335" r:id="rId35"/>
    <p:sldLayoutId id="2147484336" r:id="rId36"/>
    <p:sldLayoutId id="2147484337" r:id="rId37"/>
    <p:sldLayoutId id="2147484338" r:id="rId38"/>
    <p:sldLayoutId id="2147484339" r:id="rId39"/>
    <p:sldLayoutId id="2147484340" r:id="rId40"/>
    <p:sldLayoutId id="2147484341" r:id="rId41"/>
    <p:sldLayoutId id="2147484342" r:id="rId42"/>
    <p:sldLayoutId id="2147484343" r:id="rId43"/>
    <p:sldLayoutId id="2147484344" r:id="rId44"/>
    <p:sldLayoutId id="2147484345" r:id="rId45"/>
    <p:sldLayoutId id="2147484346" r:id="rId46"/>
    <p:sldLayoutId id="2147484347" r:id="rId47"/>
    <p:sldLayoutId id="2147484348" r:id="rId48"/>
    <p:sldLayoutId id="2147484349" r:id="rId49"/>
    <p:sldLayoutId id="2147484350" r:id="rId50"/>
    <p:sldLayoutId id="2147484351" r:id="rId51"/>
    <p:sldLayoutId id="2147484352" r:id="rId52"/>
    <p:sldLayoutId id="2147484353" r:id="rId53"/>
    <p:sldLayoutId id="2147484354" r:id="rId54"/>
    <p:sldLayoutId id="2147484355" r:id="rId55"/>
    <p:sldLayoutId id="2147484356" r:id="rId56"/>
    <p:sldLayoutId id="2147484357" r:id="rId57"/>
    <p:sldLayoutId id="2147484358" r:id="rId58"/>
    <p:sldLayoutId id="2147484359" r:id="rId59"/>
    <p:sldLayoutId id="2147484360" r:id="rId60"/>
    <p:sldLayoutId id="2147484361" r:id="rId61"/>
    <p:sldLayoutId id="2147484362" r:id="rId62"/>
    <p:sldLayoutId id="2147484363" r:id="rId63"/>
    <p:sldLayoutId id="2147484364" r:id="rId64"/>
    <p:sldLayoutId id="2147484365" r:id="rId65"/>
    <p:sldLayoutId id="2147484366" r:id="rId66"/>
    <p:sldLayoutId id="2147484367" r:id="rId67"/>
    <p:sldLayoutId id="2147484368" r:id="rId68"/>
    <p:sldLayoutId id="2147484369" r:id="rId69"/>
    <p:sldLayoutId id="2147484370" r:id="rId70"/>
    <p:sldLayoutId id="2147484371" r:id="rId71"/>
    <p:sldLayoutId id="2147484372" r:id="rId72"/>
    <p:sldLayoutId id="2147484373" r:id="rId73"/>
    <p:sldLayoutId id="2147484374" r:id="rId74"/>
    <p:sldLayoutId id="2147484375" r:id="rId75"/>
    <p:sldLayoutId id="2147484376" r:id="rId76"/>
    <p:sldLayoutId id="2147484377" r:id="rId77"/>
    <p:sldLayoutId id="2147484378" r:id="rId78"/>
    <p:sldLayoutId id="2147484379" r:id="rId79"/>
    <p:sldLayoutId id="2147484380" r:id="rId80"/>
    <p:sldLayoutId id="2147484381" r:id="rId81"/>
    <p:sldLayoutId id="2147484382" r:id="rId82"/>
    <p:sldLayoutId id="2147484383" r:id="rId83"/>
    <p:sldLayoutId id="2147484384" r:id="rId84"/>
    <p:sldLayoutId id="2147484385" r:id="rId85"/>
    <p:sldLayoutId id="2147484386" r:id="rId86"/>
    <p:sldLayoutId id="2147484387" r:id="rId87"/>
    <p:sldLayoutId id="2147484388" r:id="rId88"/>
    <p:sldLayoutId id="2147484389" r:id="rId89"/>
    <p:sldLayoutId id="2147484390" r:id="rId90"/>
    <p:sldLayoutId id="2147484391" r:id="rId91"/>
    <p:sldLayoutId id="2147484392" r:id="rId92"/>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100"/>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0"/>
            </p:custDataLst>
            <p:extLst>
              <p:ext uri="{D42A27DB-BD31-4B8C-83A1-F6EECF244321}">
                <p14:modId xmlns:p14="http://schemas.microsoft.com/office/powerpoint/2010/main" val="5568492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0690" name="Diapositive think-cell" r:id="rId92" imgW="532" imgH="530" progId="TCLayout.ActiveDocument.1">
                  <p:embed/>
                </p:oleObj>
              </mc:Choice>
              <mc:Fallback>
                <p:oleObj name="Diapositive think-cell" r:id="rId92"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3"/>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1"/>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4">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1497511447"/>
      </p:ext>
    </p:extLst>
  </p:cSld>
  <p:clrMap bg1="lt1" tx1="dk1" bg2="lt2" tx2="dk2" accent1="accent1" accent2="accent2" accent3="accent3" accent4="accent4" accent5="accent5" accent6="accent6" hlink="hlink" folHlink="folHlink"/>
  <p:sldLayoutIdLst>
    <p:sldLayoutId id="2147484492" r:id="rId1"/>
    <p:sldLayoutId id="2147484493" r:id="rId2"/>
    <p:sldLayoutId id="2147484494" r:id="rId3"/>
    <p:sldLayoutId id="2147484495" r:id="rId4"/>
    <p:sldLayoutId id="2147484496" r:id="rId5"/>
    <p:sldLayoutId id="2147484497" r:id="rId6"/>
    <p:sldLayoutId id="2147484498" r:id="rId7"/>
    <p:sldLayoutId id="2147484499" r:id="rId8"/>
    <p:sldLayoutId id="2147484500" r:id="rId9"/>
    <p:sldLayoutId id="2147484501" r:id="rId10"/>
    <p:sldLayoutId id="2147484502" r:id="rId11"/>
    <p:sldLayoutId id="2147484503" r:id="rId12"/>
    <p:sldLayoutId id="2147484504" r:id="rId13"/>
    <p:sldLayoutId id="2147484505" r:id="rId14"/>
    <p:sldLayoutId id="2147484506" r:id="rId15"/>
    <p:sldLayoutId id="2147484507" r:id="rId16"/>
    <p:sldLayoutId id="2147484508" r:id="rId17"/>
    <p:sldLayoutId id="2147484509" r:id="rId18"/>
    <p:sldLayoutId id="2147484510" r:id="rId19"/>
    <p:sldLayoutId id="2147484511" r:id="rId20"/>
    <p:sldLayoutId id="2147484512" r:id="rId21"/>
    <p:sldLayoutId id="2147484513" r:id="rId22"/>
    <p:sldLayoutId id="2147484514" r:id="rId23"/>
    <p:sldLayoutId id="2147484515" r:id="rId24"/>
    <p:sldLayoutId id="2147484516" r:id="rId25"/>
    <p:sldLayoutId id="2147484517" r:id="rId26"/>
    <p:sldLayoutId id="2147484518" r:id="rId27"/>
    <p:sldLayoutId id="2147484519" r:id="rId28"/>
    <p:sldLayoutId id="2147484520" r:id="rId29"/>
    <p:sldLayoutId id="2147484521" r:id="rId30"/>
    <p:sldLayoutId id="2147484522" r:id="rId31"/>
    <p:sldLayoutId id="2147484523" r:id="rId32"/>
    <p:sldLayoutId id="2147484524" r:id="rId33"/>
    <p:sldLayoutId id="2147484525" r:id="rId34"/>
    <p:sldLayoutId id="2147484526" r:id="rId35"/>
    <p:sldLayoutId id="2147484527" r:id="rId36"/>
    <p:sldLayoutId id="2147484528" r:id="rId37"/>
    <p:sldLayoutId id="2147484529" r:id="rId38"/>
    <p:sldLayoutId id="2147484530" r:id="rId39"/>
    <p:sldLayoutId id="2147484531" r:id="rId40"/>
    <p:sldLayoutId id="2147484532" r:id="rId41"/>
    <p:sldLayoutId id="2147484533" r:id="rId42"/>
    <p:sldLayoutId id="2147484534" r:id="rId43"/>
    <p:sldLayoutId id="2147484535" r:id="rId44"/>
    <p:sldLayoutId id="2147484536" r:id="rId45"/>
    <p:sldLayoutId id="2147484537" r:id="rId46"/>
    <p:sldLayoutId id="2147484538" r:id="rId47"/>
    <p:sldLayoutId id="2147484539" r:id="rId48"/>
    <p:sldLayoutId id="2147484540" r:id="rId49"/>
    <p:sldLayoutId id="2147484541" r:id="rId50"/>
    <p:sldLayoutId id="2147484542" r:id="rId51"/>
    <p:sldLayoutId id="2147484543" r:id="rId52"/>
    <p:sldLayoutId id="2147484544" r:id="rId53"/>
    <p:sldLayoutId id="2147484545" r:id="rId54"/>
    <p:sldLayoutId id="2147484546" r:id="rId55"/>
    <p:sldLayoutId id="2147484547" r:id="rId56"/>
    <p:sldLayoutId id="2147484548" r:id="rId57"/>
    <p:sldLayoutId id="2147484549" r:id="rId58"/>
    <p:sldLayoutId id="2147484550" r:id="rId59"/>
    <p:sldLayoutId id="2147484551" r:id="rId60"/>
    <p:sldLayoutId id="2147484552" r:id="rId61"/>
    <p:sldLayoutId id="2147484553" r:id="rId62"/>
    <p:sldLayoutId id="2147484554" r:id="rId63"/>
    <p:sldLayoutId id="2147484555" r:id="rId64"/>
    <p:sldLayoutId id="2147484556" r:id="rId65"/>
    <p:sldLayoutId id="2147484557" r:id="rId66"/>
    <p:sldLayoutId id="2147484558" r:id="rId67"/>
    <p:sldLayoutId id="2147484559" r:id="rId68"/>
    <p:sldLayoutId id="2147484560" r:id="rId69"/>
    <p:sldLayoutId id="2147484561" r:id="rId70"/>
    <p:sldLayoutId id="2147484562" r:id="rId71"/>
    <p:sldLayoutId id="2147484563" r:id="rId72"/>
    <p:sldLayoutId id="2147484564" r:id="rId73"/>
    <p:sldLayoutId id="2147484565" r:id="rId74"/>
    <p:sldLayoutId id="2147484566" r:id="rId75"/>
    <p:sldLayoutId id="2147484567" r:id="rId76"/>
    <p:sldLayoutId id="2147484568" r:id="rId77"/>
    <p:sldLayoutId id="2147484569" r:id="rId78"/>
    <p:sldLayoutId id="2147484570" r:id="rId79"/>
    <p:sldLayoutId id="2147484571" r:id="rId80"/>
    <p:sldLayoutId id="2147484572" r:id="rId81"/>
    <p:sldLayoutId id="2147484573" r:id="rId82"/>
    <p:sldLayoutId id="2147484574" r:id="rId83"/>
    <p:sldLayoutId id="2147484575" r:id="rId84"/>
    <p:sldLayoutId id="2147484576" r:id="rId85"/>
    <p:sldLayoutId id="2147484577" r:id="rId86"/>
    <p:sldLayoutId id="2147484578" r:id="rId87"/>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5"/>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2"/>
            </p:custDataLst>
            <p:extLst>
              <p:ext uri="{D42A27DB-BD31-4B8C-83A1-F6EECF244321}">
                <p14:modId xmlns:p14="http://schemas.microsoft.com/office/powerpoint/2010/main" val="10401754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6466" name="Diapositive think-cell" r:id="rId94" imgW="532" imgH="530" progId="TCLayout.ActiveDocument.1">
                  <p:embed/>
                </p:oleObj>
              </mc:Choice>
              <mc:Fallback>
                <p:oleObj name="Diapositive think-cell" r:id="rId94"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6" name="Espace réservé du numéro de diapositive 5">
            <a:extLst>
              <a:ext uri="{FF2B5EF4-FFF2-40B4-BE49-F238E27FC236}">
                <a16:creationId xmlns:a16="http://schemas.microsoft.com/office/drawing/2014/main" id="{82FC3E58-D3FF-4715-9A44-E12BDE0AE046}"/>
              </a:ext>
            </a:extLst>
          </p:cNvPr>
          <p:cNvSpPr>
            <a:spLocks noGrp="1"/>
          </p:cNvSpPr>
          <p:nvPr>
            <p:ph type="sldNum" sz="quarter" idx="4"/>
          </p:nvPr>
        </p:nvSpPr>
        <p:spPr>
          <a:xfrm>
            <a:off x="382932" y="6219234"/>
            <a:ext cx="360037" cy="365125"/>
          </a:xfrm>
          <a:prstGeom prst="rect">
            <a:avLst/>
          </a:prstGeom>
        </p:spPr>
        <p:txBody>
          <a:bodyPr vert="horz" lIns="0" tIns="45720" rIns="0" bIns="45720" rtlCol="0" anchor="ctr"/>
          <a:lstStyle>
            <a:lvl1pPr algn="r">
              <a:defRPr sz="900" b="1">
                <a:solidFill>
                  <a:schemeClr val="bg2">
                    <a:lumMod val="75000"/>
                  </a:schemeClr>
                </a:solidFill>
                <a:latin typeface="+mj-lt"/>
              </a:defRPr>
            </a:lvl1pPr>
          </a:lstStyle>
          <a:p>
            <a:fld id="{D61AABEC-672F-4B68-B914-690DA978312C}" type="slidenum">
              <a:rPr lang="nb-NO" noProof="0" smtClean="0"/>
              <a:pPr/>
              <a:t>‹#›</a:t>
            </a:fld>
            <a:r>
              <a:rPr lang="nb-NO" noProof="0" dirty="0"/>
              <a:t> ‒ </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6">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703208501"/>
      </p:ext>
    </p:extLst>
  </p:cSld>
  <p:clrMap bg1="lt1" tx1="dk1" bg2="lt2" tx2="dk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 id="2147484592" r:id="rId13"/>
    <p:sldLayoutId id="2147484593" r:id="rId14"/>
    <p:sldLayoutId id="2147484594" r:id="rId15"/>
    <p:sldLayoutId id="2147484595" r:id="rId16"/>
    <p:sldLayoutId id="2147484596" r:id="rId17"/>
    <p:sldLayoutId id="2147484597" r:id="rId18"/>
    <p:sldLayoutId id="2147484598" r:id="rId19"/>
    <p:sldLayoutId id="2147484599" r:id="rId20"/>
    <p:sldLayoutId id="2147484600" r:id="rId21"/>
    <p:sldLayoutId id="2147484601" r:id="rId22"/>
    <p:sldLayoutId id="2147484602" r:id="rId23"/>
    <p:sldLayoutId id="2147484603" r:id="rId24"/>
    <p:sldLayoutId id="2147484604" r:id="rId25"/>
    <p:sldLayoutId id="2147484605" r:id="rId26"/>
    <p:sldLayoutId id="2147484606" r:id="rId27"/>
    <p:sldLayoutId id="2147484607" r:id="rId28"/>
    <p:sldLayoutId id="2147484608" r:id="rId29"/>
    <p:sldLayoutId id="2147484609" r:id="rId30"/>
    <p:sldLayoutId id="2147484610" r:id="rId31"/>
    <p:sldLayoutId id="2147484611" r:id="rId32"/>
    <p:sldLayoutId id="2147484612" r:id="rId33"/>
    <p:sldLayoutId id="2147484613" r:id="rId34"/>
    <p:sldLayoutId id="2147484614" r:id="rId35"/>
    <p:sldLayoutId id="2147484615" r:id="rId36"/>
    <p:sldLayoutId id="2147484616" r:id="rId37"/>
    <p:sldLayoutId id="2147484617" r:id="rId38"/>
    <p:sldLayoutId id="2147484618" r:id="rId39"/>
    <p:sldLayoutId id="2147484619" r:id="rId40"/>
    <p:sldLayoutId id="2147484620" r:id="rId41"/>
    <p:sldLayoutId id="2147484621" r:id="rId42"/>
    <p:sldLayoutId id="2147484622" r:id="rId43"/>
    <p:sldLayoutId id="2147484623" r:id="rId44"/>
    <p:sldLayoutId id="2147484624" r:id="rId45"/>
    <p:sldLayoutId id="2147484625" r:id="rId46"/>
    <p:sldLayoutId id="2147484626" r:id="rId47"/>
    <p:sldLayoutId id="2147484627" r:id="rId48"/>
    <p:sldLayoutId id="2147484628" r:id="rId49"/>
    <p:sldLayoutId id="2147484629" r:id="rId50"/>
    <p:sldLayoutId id="2147484630" r:id="rId51"/>
    <p:sldLayoutId id="2147484631" r:id="rId52"/>
    <p:sldLayoutId id="2147484632" r:id="rId53"/>
    <p:sldLayoutId id="2147484633" r:id="rId54"/>
    <p:sldLayoutId id="2147484634" r:id="rId55"/>
    <p:sldLayoutId id="2147484635" r:id="rId56"/>
    <p:sldLayoutId id="2147484636" r:id="rId57"/>
    <p:sldLayoutId id="2147484637" r:id="rId58"/>
    <p:sldLayoutId id="2147484638" r:id="rId59"/>
    <p:sldLayoutId id="2147484639" r:id="rId60"/>
    <p:sldLayoutId id="2147484640" r:id="rId61"/>
    <p:sldLayoutId id="2147484641" r:id="rId62"/>
    <p:sldLayoutId id="2147484642" r:id="rId63"/>
    <p:sldLayoutId id="2147484643" r:id="rId64"/>
    <p:sldLayoutId id="2147484644" r:id="rId65"/>
    <p:sldLayoutId id="2147484645" r:id="rId66"/>
    <p:sldLayoutId id="2147484646" r:id="rId67"/>
    <p:sldLayoutId id="2147484647" r:id="rId68"/>
    <p:sldLayoutId id="2147484648" r:id="rId69"/>
    <p:sldLayoutId id="2147484649" r:id="rId70"/>
    <p:sldLayoutId id="2147484650" r:id="rId71"/>
    <p:sldLayoutId id="2147484651" r:id="rId72"/>
    <p:sldLayoutId id="2147484652" r:id="rId73"/>
    <p:sldLayoutId id="2147484653" r:id="rId74"/>
    <p:sldLayoutId id="2147484654" r:id="rId75"/>
    <p:sldLayoutId id="2147484655" r:id="rId76"/>
    <p:sldLayoutId id="2147484656" r:id="rId77"/>
    <p:sldLayoutId id="2147484657" r:id="rId78"/>
    <p:sldLayoutId id="2147484658" r:id="rId79"/>
    <p:sldLayoutId id="2147484659" r:id="rId80"/>
    <p:sldLayoutId id="2147484660" r:id="rId81"/>
    <p:sldLayoutId id="2147484661" r:id="rId82"/>
    <p:sldLayoutId id="2147484662" r:id="rId83"/>
    <p:sldLayoutId id="2147484663" r:id="rId84"/>
    <p:sldLayoutId id="2147484664" r:id="rId85"/>
    <p:sldLayoutId id="2147484665" r:id="rId86"/>
    <p:sldLayoutId id="2147484666" r:id="rId87"/>
    <p:sldLayoutId id="2147484667" r:id="rId88"/>
    <p:sldLayoutId id="2147484668" r:id="rId89"/>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7"/>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t 7" hidden="1">
            <a:extLst>
              <a:ext uri="{FF2B5EF4-FFF2-40B4-BE49-F238E27FC236}">
                <a16:creationId xmlns:a16="http://schemas.microsoft.com/office/drawing/2014/main" id="{53EA1CA7-6A4B-4525-B31A-79FD8A5011E4}"/>
              </a:ext>
            </a:extLst>
          </p:cNvPr>
          <p:cNvGraphicFramePr>
            <a:graphicFrameLocks noChangeAspect="1"/>
          </p:cNvGraphicFramePr>
          <p:nvPr userDrawn="1">
            <p:custDataLst>
              <p:tags r:id="rId91"/>
            </p:custDataLst>
            <p:extLst>
              <p:ext uri="{D42A27DB-BD31-4B8C-83A1-F6EECF244321}">
                <p14:modId xmlns:p14="http://schemas.microsoft.com/office/powerpoint/2010/main" val="19676629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2242" name="Diapositive think-cell" r:id="rId93" imgW="532" imgH="530" progId="TCLayout.ActiveDocument.1">
                  <p:embed/>
                </p:oleObj>
              </mc:Choice>
              <mc:Fallback>
                <p:oleObj name="Diapositive think-cell" r:id="rId93" imgW="532" imgH="530" progId="TCLayout.ActiveDocument.1">
                  <p:embed/>
                  <p:pic>
                    <p:nvPicPr>
                      <p:cNvPr id="8" name="Objet 7" hidden="1">
                        <a:extLst>
                          <a:ext uri="{FF2B5EF4-FFF2-40B4-BE49-F238E27FC236}">
                            <a16:creationId xmlns:a16="http://schemas.microsoft.com/office/drawing/2014/main" id="{53EA1CA7-6A4B-4525-B31A-79FD8A5011E4}"/>
                          </a:ext>
                        </a:extLst>
                      </p:cNvPr>
                      <p:cNvPicPr/>
                      <p:nvPr/>
                    </p:nvPicPr>
                    <p:blipFill>
                      <a:blip r:embed="rId94"/>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56D049D-4B41-45FE-A1DE-AB458A6C5C72}"/>
              </a:ext>
            </a:extLst>
          </p:cNvPr>
          <p:cNvSpPr/>
          <p:nvPr userDrawn="1">
            <p:custDataLst>
              <p:tags r:id="rId92"/>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1" i="0" baseline="0" dirty="0">
              <a:latin typeface="Arial Black" panose="020B0A04020102020204" pitchFamily="34" charset="0"/>
              <a:ea typeface="+mj-ea"/>
              <a:cs typeface="+mj-cs"/>
              <a:sym typeface="Arial Black" panose="020B0A04020102020204" pitchFamily="34" charset="0"/>
            </a:endParaRPr>
          </a:p>
        </p:txBody>
      </p:sp>
      <p:sp>
        <p:nvSpPr>
          <p:cNvPr id="2" name="Espace réservé du titre 1">
            <a:extLst>
              <a:ext uri="{FF2B5EF4-FFF2-40B4-BE49-F238E27FC236}">
                <a16:creationId xmlns:a16="http://schemas.microsoft.com/office/drawing/2014/main" id="{451F5451-CC20-46A2-802F-F9D60C2A61E7}"/>
              </a:ext>
            </a:extLst>
          </p:cNvPr>
          <p:cNvSpPr>
            <a:spLocks noGrp="1"/>
          </p:cNvSpPr>
          <p:nvPr>
            <p:ph type="title"/>
          </p:nvPr>
        </p:nvSpPr>
        <p:spPr>
          <a:xfrm>
            <a:off x="404786" y="382816"/>
            <a:ext cx="11382428" cy="480131"/>
          </a:xfrm>
          <a:prstGeom prst="rect">
            <a:avLst/>
          </a:prstGeom>
        </p:spPr>
        <p:txBody>
          <a:bodyPr vert="horz" wrap="square" lIns="72000" tIns="45720" rIns="72000" bIns="45720" rtlCol="0" anchor="t">
            <a:spAutoFit/>
          </a:bodyPr>
          <a:lstStyle/>
          <a:p>
            <a:r>
              <a:rPr lang="nb-NO" noProof="0"/>
              <a:t>OVERSKRIFT</a:t>
            </a:r>
          </a:p>
        </p:txBody>
      </p:sp>
      <p:sp>
        <p:nvSpPr>
          <p:cNvPr id="3" name="Espace réservé du texte 2">
            <a:extLst>
              <a:ext uri="{FF2B5EF4-FFF2-40B4-BE49-F238E27FC236}">
                <a16:creationId xmlns:a16="http://schemas.microsoft.com/office/drawing/2014/main" id="{41F54BE0-878D-4EDE-9290-206FC15489D4}"/>
              </a:ext>
            </a:extLst>
          </p:cNvPr>
          <p:cNvSpPr>
            <a:spLocks noGrp="1"/>
          </p:cNvSpPr>
          <p:nvPr>
            <p:ph type="body" idx="1"/>
          </p:nvPr>
        </p:nvSpPr>
        <p:spPr>
          <a:xfrm>
            <a:off x="404786" y="1808820"/>
            <a:ext cx="8319506" cy="3868080"/>
          </a:xfrm>
          <a:prstGeom prst="rect">
            <a:avLst/>
          </a:prstGeom>
        </p:spPr>
        <p:txBody>
          <a:bodyPr vert="horz" lIns="0" tIns="45720" rIns="0" bIns="45720" rtlCol="0">
            <a:noAutofit/>
          </a:bodyPr>
          <a:lstStyle/>
          <a:p>
            <a:pPr lvl="0"/>
            <a:r>
              <a:rPr lang="nb-NO" noProof="0"/>
              <a:t>Click to change the text styles on the slide master</a:t>
            </a:r>
          </a:p>
          <a:p>
            <a:pPr lvl="1"/>
            <a:r>
              <a:rPr lang="nb-NO" noProof="0"/>
              <a:t>Tekst nivå 1</a:t>
            </a:r>
          </a:p>
          <a:p>
            <a:pPr lvl="2"/>
            <a:r>
              <a:rPr lang="nb-NO" noProof="0"/>
              <a:t>Tekst nivå 2</a:t>
            </a:r>
          </a:p>
        </p:txBody>
      </p:sp>
      <p:sp>
        <p:nvSpPr>
          <p:cNvPr id="11" name="Espace réservé du pied de page 4">
            <a:extLst>
              <a:ext uri="{FF2B5EF4-FFF2-40B4-BE49-F238E27FC236}">
                <a16:creationId xmlns:a16="http://schemas.microsoft.com/office/drawing/2014/main" id="{14F23E25-9FFE-4257-90E6-350B5249631F}"/>
              </a:ext>
            </a:extLst>
          </p:cNvPr>
          <p:cNvSpPr txBox="1">
            <a:spLocks/>
          </p:cNvSpPr>
          <p:nvPr userDrawn="1"/>
        </p:nvSpPr>
        <p:spPr>
          <a:xfrm>
            <a:off x="255758" y="6369360"/>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noProof="0" dirty="0"/>
              <a:t>© Ipsos</a:t>
            </a:r>
          </a:p>
        </p:txBody>
      </p:sp>
      <p:pic>
        <p:nvPicPr>
          <p:cNvPr id="12" name="Graphique 8">
            <a:extLst>
              <a:ext uri="{FF2B5EF4-FFF2-40B4-BE49-F238E27FC236}">
                <a16:creationId xmlns:a16="http://schemas.microsoft.com/office/drawing/2014/main" id="{11C5A540-F007-4FEB-B81F-D7A7222E2502}"/>
              </a:ext>
            </a:extLst>
          </p:cNvPr>
          <p:cNvPicPr>
            <a:picLocks noChangeAspect="1"/>
          </p:cNvPicPr>
          <p:nvPr userDrawn="1"/>
        </p:nvPicPr>
        <p:blipFill>
          <a:blip r:embed="rId95" cstate="print">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Cadre 8">
            <a:extLst>
              <a:ext uri="{FF2B5EF4-FFF2-40B4-BE49-F238E27FC236}">
                <a16:creationId xmlns:a16="http://schemas.microsoft.com/office/drawing/2014/main" id="{DADADD2C-AA31-4B61-9336-3D1B1D6CDBAD}"/>
              </a:ext>
            </a:extLst>
          </p:cNvPr>
          <p:cNvSpPr/>
          <p:nvPr userDrawn="1"/>
        </p:nvSpPr>
        <p:spPr>
          <a:xfrm>
            <a:off x="0" y="0"/>
            <a:ext cx="12192000" cy="6858000"/>
          </a:xfrm>
          <a:prstGeom prst="frame">
            <a:avLst>
              <a:gd name="adj1" fmla="val 16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noProof="0" dirty="0">
              <a:solidFill>
                <a:schemeClr val="tx1"/>
              </a:solidFill>
            </a:endParaRPr>
          </a:p>
        </p:txBody>
      </p:sp>
    </p:spTree>
    <p:extLst>
      <p:ext uri="{BB962C8B-B14F-4D97-AF65-F5344CB8AC3E}">
        <p14:creationId xmlns:p14="http://schemas.microsoft.com/office/powerpoint/2010/main" val="2029788779"/>
      </p:ext>
    </p:extLst>
  </p:cSld>
  <p:clrMap bg1="lt1" tx1="dk1" bg2="lt2" tx2="dk2" accent1="accent1" accent2="accent2" accent3="accent3" accent4="accent4" accent5="accent5" accent6="accent6" hlink="hlink" folHlink="folHlink"/>
  <p:sldLayoutIdLst>
    <p:sldLayoutId id="2147484670" r:id="rId1"/>
    <p:sldLayoutId id="2147484671" r:id="rId2"/>
    <p:sldLayoutId id="2147484672" r:id="rId3"/>
    <p:sldLayoutId id="2147484673" r:id="rId4"/>
    <p:sldLayoutId id="2147484674" r:id="rId5"/>
    <p:sldLayoutId id="2147484675" r:id="rId6"/>
    <p:sldLayoutId id="2147484676" r:id="rId7"/>
    <p:sldLayoutId id="2147484677" r:id="rId8"/>
    <p:sldLayoutId id="2147484678" r:id="rId9"/>
    <p:sldLayoutId id="2147484679" r:id="rId10"/>
    <p:sldLayoutId id="2147484680" r:id="rId11"/>
    <p:sldLayoutId id="2147484681" r:id="rId12"/>
    <p:sldLayoutId id="2147484682" r:id="rId13"/>
    <p:sldLayoutId id="2147484683" r:id="rId14"/>
    <p:sldLayoutId id="2147484684" r:id="rId15"/>
    <p:sldLayoutId id="2147484685" r:id="rId16"/>
    <p:sldLayoutId id="2147484686" r:id="rId17"/>
    <p:sldLayoutId id="2147484687" r:id="rId18"/>
    <p:sldLayoutId id="2147484688" r:id="rId19"/>
    <p:sldLayoutId id="2147484689" r:id="rId20"/>
    <p:sldLayoutId id="2147484690" r:id="rId21"/>
    <p:sldLayoutId id="2147484691" r:id="rId22"/>
    <p:sldLayoutId id="2147484692" r:id="rId23"/>
    <p:sldLayoutId id="2147484693" r:id="rId24"/>
    <p:sldLayoutId id="2147484694" r:id="rId25"/>
    <p:sldLayoutId id="2147484695" r:id="rId26"/>
    <p:sldLayoutId id="2147484696" r:id="rId27"/>
    <p:sldLayoutId id="2147484697" r:id="rId28"/>
    <p:sldLayoutId id="2147484698" r:id="rId29"/>
    <p:sldLayoutId id="2147484699" r:id="rId30"/>
    <p:sldLayoutId id="2147484700" r:id="rId31"/>
    <p:sldLayoutId id="2147484701" r:id="rId32"/>
    <p:sldLayoutId id="2147484702" r:id="rId33"/>
    <p:sldLayoutId id="2147484703" r:id="rId34"/>
    <p:sldLayoutId id="2147484704" r:id="rId35"/>
    <p:sldLayoutId id="2147484705" r:id="rId36"/>
    <p:sldLayoutId id="2147484706" r:id="rId37"/>
    <p:sldLayoutId id="2147484707" r:id="rId38"/>
    <p:sldLayoutId id="2147484708" r:id="rId39"/>
    <p:sldLayoutId id="2147484709" r:id="rId40"/>
    <p:sldLayoutId id="2147484710" r:id="rId41"/>
    <p:sldLayoutId id="2147484711" r:id="rId42"/>
    <p:sldLayoutId id="2147484712" r:id="rId43"/>
    <p:sldLayoutId id="2147484713" r:id="rId44"/>
    <p:sldLayoutId id="2147484714" r:id="rId45"/>
    <p:sldLayoutId id="2147484715" r:id="rId46"/>
    <p:sldLayoutId id="2147484716" r:id="rId47"/>
    <p:sldLayoutId id="2147484717" r:id="rId48"/>
    <p:sldLayoutId id="2147484718" r:id="rId49"/>
    <p:sldLayoutId id="2147484719" r:id="rId50"/>
    <p:sldLayoutId id="2147484720" r:id="rId51"/>
    <p:sldLayoutId id="2147484721" r:id="rId52"/>
    <p:sldLayoutId id="2147484722" r:id="rId53"/>
    <p:sldLayoutId id="2147484723" r:id="rId54"/>
    <p:sldLayoutId id="2147484724" r:id="rId55"/>
    <p:sldLayoutId id="2147484725" r:id="rId56"/>
    <p:sldLayoutId id="2147484726" r:id="rId57"/>
    <p:sldLayoutId id="2147484727" r:id="rId58"/>
    <p:sldLayoutId id="2147484728" r:id="rId59"/>
    <p:sldLayoutId id="2147484729" r:id="rId60"/>
    <p:sldLayoutId id="2147484730" r:id="rId61"/>
    <p:sldLayoutId id="2147484731" r:id="rId62"/>
    <p:sldLayoutId id="2147484732" r:id="rId63"/>
    <p:sldLayoutId id="2147484733" r:id="rId64"/>
    <p:sldLayoutId id="2147484734" r:id="rId65"/>
    <p:sldLayoutId id="2147484735" r:id="rId66"/>
    <p:sldLayoutId id="2147484736" r:id="rId67"/>
    <p:sldLayoutId id="2147484737" r:id="rId68"/>
    <p:sldLayoutId id="2147484738" r:id="rId69"/>
    <p:sldLayoutId id="2147484739" r:id="rId70"/>
    <p:sldLayoutId id="2147484740" r:id="rId71"/>
    <p:sldLayoutId id="2147484741" r:id="rId72"/>
    <p:sldLayoutId id="2147484742" r:id="rId73"/>
    <p:sldLayoutId id="2147484743" r:id="rId74"/>
    <p:sldLayoutId id="2147484744" r:id="rId75"/>
    <p:sldLayoutId id="2147484745" r:id="rId76"/>
    <p:sldLayoutId id="2147484746" r:id="rId77"/>
    <p:sldLayoutId id="2147484747" r:id="rId78"/>
    <p:sldLayoutId id="2147484748" r:id="rId79"/>
    <p:sldLayoutId id="2147484749" r:id="rId80"/>
    <p:sldLayoutId id="2147484750" r:id="rId81"/>
    <p:sldLayoutId id="2147484751" r:id="rId82"/>
    <p:sldLayoutId id="2147484752" r:id="rId83"/>
    <p:sldLayoutId id="2147484753" r:id="rId84"/>
    <p:sldLayoutId id="2147484754" r:id="rId85"/>
    <p:sldLayoutId id="2147484755" r:id="rId86"/>
    <p:sldLayoutId id="2147484756" r:id="rId87"/>
    <p:sldLayoutId id="2147484757" r:id="rId88"/>
  </p:sldLayoutIdLst>
  <p:hf hdr="0" ftr="0"/>
  <p:txStyles>
    <p:title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p:titleStyle>
    <p:body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96"/>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3.emf"/><Relationship Id="rId4" Type="http://schemas.openxmlformats.org/officeDocument/2006/relationships/image" Target="../media/image35.png"/></Relationships>
</file>

<file path=ppt/slides/_rels/slide10.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10.xml"/></Relationships>
</file>

<file path=ppt/slides/_rels/slide10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58.xml"/><Relationship Id="rId1" Type="http://schemas.openxmlformats.org/officeDocument/2006/relationships/slideLayout" Target="../slideLayouts/slideLayout342.xml"/><Relationship Id="rId4" Type="http://schemas.openxmlformats.org/officeDocument/2006/relationships/chart" Target="../charts/chart97.xml"/></Relationships>
</file>

<file path=ppt/slides/_rels/slide101.xml.rels><?xml version="1.0" encoding="UTF-8" standalone="yes"?>
<Relationships xmlns="http://schemas.openxmlformats.org/package/2006/relationships"><Relationship Id="rId3" Type="http://schemas.openxmlformats.org/officeDocument/2006/relationships/image" Target="../media/image124.jpg"/><Relationship Id="rId2" Type="http://schemas.openxmlformats.org/officeDocument/2006/relationships/notesSlide" Target="../notesSlides/notesSlide59.xml"/><Relationship Id="rId1" Type="http://schemas.openxmlformats.org/officeDocument/2006/relationships/slideLayout" Target="../slideLayouts/slideLayout263.xml"/><Relationship Id="rId4" Type="http://schemas.openxmlformats.org/officeDocument/2006/relationships/image" Target="../media/image21.png"/></Relationships>
</file>

<file path=ppt/slides/_rels/slide102.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60.xml"/><Relationship Id="rId1" Type="http://schemas.openxmlformats.org/officeDocument/2006/relationships/slideLayout" Target="../slideLayouts/slideLayout267.xml"/><Relationship Id="rId5" Type="http://schemas.openxmlformats.org/officeDocument/2006/relationships/image" Target="../media/image125.jpg"/><Relationship Id="rId4" Type="http://schemas.openxmlformats.org/officeDocument/2006/relationships/chart" Target="../charts/chart99.xml"/></Relationships>
</file>

<file path=ppt/slides/_rels/slide103.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61.xml"/><Relationship Id="rId1" Type="http://schemas.openxmlformats.org/officeDocument/2006/relationships/slideLayout" Target="../slideLayouts/slideLayout267.xml"/><Relationship Id="rId5" Type="http://schemas.openxmlformats.org/officeDocument/2006/relationships/image" Target="../media/image125.jpg"/><Relationship Id="rId4" Type="http://schemas.openxmlformats.org/officeDocument/2006/relationships/chart" Target="../charts/chart101.xml"/></Relationships>
</file>

<file path=ppt/slides/_rels/slide104.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chart" Target="../charts/chart102.xml"/><Relationship Id="rId1" Type="http://schemas.openxmlformats.org/officeDocument/2006/relationships/slideLayout" Target="../slideLayouts/slideLayout267.xml"/></Relationships>
</file>

<file path=ppt/slides/_rels/slide105.xml.rels><?xml version="1.0" encoding="UTF-8" standalone="yes"?>
<Relationships xmlns="http://schemas.openxmlformats.org/package/2006/relationships"><Relationship Id="rId3" Type="http://schemas.openxmlformats.org/officeDocument/2006/relationships/image" Target="../media/image127.jpg"/><Relationship Id="rId2" Type="http://schemas.openxmlformats.org/officeDocument/2006/relationships/chart" Target="../charts/chart103.xml"/><Relationship Id="rId1" Type="http://schemas.openxmlformats.org/officeDocument/2006/relationships/slideLayout" Target="../slideLayouts/slideLayout267.xml"/></Relationships>
</file>

<file path=ppt/slides/_rels/slide106.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image" Target="../media/image128.jpg"/><Relationship Id="rId1" Type="http://schemas.openxmlformats.org/officeDocument/2006/relationships/slideLayout" Target="../slideLayouts/slideLayout267.xml"/></Relationships>
</file>

<file path=ppt/slides/_rels/slide107.xml.rels><?xml version="1.0" encoding="UTF-8" standalone="yes"?>
<Relationships xmlns="http://schemas.openxmlformats.org/package/2006/relationships"><Relationship Id="rId3" Type="http://schemas.openxmlformats.org/officeDocument/2006/relationships/image" Target="../media/image128.jpg"/><Relationship Id="rId2" Type="http://schemas.openxmlformats.org/officeDocument/2006/relationships/notesSlide" Target="../notesSlides/notesSlide62.xml"/><Relationship Id="rId1" Type="http://schemas.openxmlformats.org/officeDocument/2006/relationships/slideLayout" Target="../slideLayouts/slideLayout267.xml"/><Relationship Id="rId4" Type="http://schemas.openxmlformats.org/officeDocument/2006/relationships/chart" Target="../charts/chart105.xml"/></Relationships>
</file>

<file path=ppt/slides/_rels/slide108.xml.rels><?xml version="1.0" encoding="UTF-8" standalone="yes"?>
<Relationships xmlns="http://schemas.openxmlformats.org/package/2006/relationships"><Relationship Id="rId3" Type="http://schemas.openxmlformats.org/officeDocument/2006/relationships/image" Target="../media/image129.jpg"/><Relationship Id="rId2" Type="http://schemas.openxmlformats.org/officeDocument/2006/relationships/notesSlide" Target="../notesSlides/notesSlide63.xml"/><Relationship Id="rId1" Type="http://schemas.openxmlformats.org/officeDocument/2006/relationships/slideLayout" Target="../slideLayouts/slideLayout263.xml"/><Relationship Id="rId4" Type="http://schemas.openxmlformats.org/officeDocument/2006/relationships/image" Target="../media/image21.png"/></Relationships>
</file>

<file path=ppt/slides/_rels/slide109.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64.xml"/><Relationship Id="rId1" Type="http://schemas.openxmlformats.org/officeDocument/2006/relationships/slideLayout" Target="../slideLayouts/slideLayout267.xml"/></Relationships>
</file>

<file path=ppt/slides/_rels/slide11.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10.xml"/></Relationships>
</file>

<file path=ppt/slides/_rels/slide110.xml.rels><?xml version="1.0" encoding="UTF-8" standalone="yes"?>
<Relationships xmlns="http://schemas.openxmlformats.org/package/2006/relationships"><Relationship Id="rId2" Type="http://schemas.openxmlformats.org/officeDocument/2006/relationships/chart" Target="../charts/chart107.xml"/><Relationship Id="rId1" Type="http://schemas.openxmlformats.org/officeDocument/2006/relationships/slideLayout" Target="../slideLayouts/slideLayout267.xml"/></Relationships>
</file>

<file path=ppt/slides/_rels/slide111.xml.rels><?xml version="1.0" encoding="UTF-8" standalone="yes"?>
<Relationships xmlns="http://schemas.openxmlformats.org/package/2006/relationships"><Relationship Id="rId2" Type="http://schemas.openxmlformats.org/officeDocument/2006/relationships/chart" Target="../charts/chart108.xml"/><Relationship Id="rId1" Type="http://schemas.openxmlformats.org/officeDocument/2006/relationships/slideLayout" Target="../slideLayouts/slideLayout267.xml"/></Relationships>
</file>

<file path=ppt/slides/_rels/slide112.xml.rels><?xml version="1.0" encoding="UTF-8" standalone="yes"?>
<Relationships xmlns="http://schemas.openxmlformats.org/package/2006/relationships"><Relationship Id="rId2" Type="http://schemas.openxmlformats.org/officeDocument/2006/relationships/chart" Target="../charts/chart109.xml"/><Relationship Id="rId1" Type="http://schemas.openxmlformats.org/officeDocument/2006/relationships/slideLayout" Target="../slideLayouts/slideLayout267.xml"/></Relationships>
</file>

<file path=ppt/slides/_rels/slide113.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chart" Target="../charts/chart110.xml"/><Relationship Id="rId1" Type="http://schemas.openxmlformats.org/officeDocument/2006/relationships/slideLayout" Target="../slideLayouts/slideLayout267.xml"/><Relationship Id="rId4" Type="http://schemas.openxmlformats.org/officeDocument/2006/relationships/chart" Target="../charts/chart112.xml"/></Relationships>
</file>

<file path=ppt/slides/_rels/slide114.xml.rels><?xml version="1.0" encoding="UTF-8" standalone="yes"?>
<Relationships xmlns="http://schemas.openxmlformats.org/package/2006/relationships"><Relationship Id="rId3" Type="http://schemas.openxmlformats.org/officeDocument/2006/relationships/image" Target="../media/image130.jpg"/><Relationship Id="rId2" Type="http://schemas.openxmlformats.org/officeDocument/2006/relationships/notesSlide" Target="../notesSlides/notesSlide65.xml"/><Relationship Id="rId1" Type="http://schemas.openxmlformats.org/officeDocument/2006/relationships/slideLayout" Target="../slideLayouts/slideLayout263.xml"/><Relationship Id="rId4" Type="http://schemas.openxmlformats.org/officeDocument/2006/relationships/image" Target="../media/image21.png"/></Relationships>
</file>

<file path=ppt/slides/_rels/slide115.xml.rels><?xml version="1.0" encoding="UTF-8" standalone="yes"?>
<Relationships xmlns="http://schemas.openxmlformats.org/package/2006/relationships"><Relationship Id="rId2" Type="http://schemas.openxmlformats.org/officeDocument/2006/relationships/chart" Target="../charts/chart113.xml"/><Relationship Id="rId1" Type="http://schemas.openxmlformats.org/officeDocument/2006/relationships/slideLayout" Target="../slideLayouts/slideLayout342.xml"/></Relationships>
</file>

<file path=ppt/slides/_rels/slide116.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66.xml"/><Relationship Id="rId1" Type="http://schemas.openxmlformats.org/officeDocument/2006/relationships/slideLayout" Target="../slideLayouts/slideLayout342.xml"/></Relationships>
</file>

<file path=ppt/slides/_rels/slide117.xml.rels><?xml version="1.0" encoding="UTF-8" standalone="yes"?>
<Relationships xmlns="http://schemas.openxmlformats.org/package/2006/relationships"><Relationship Id="rId2" Type="http://schemas.openxmlformats.org/officeDocument/2006/relationships/chart" Target="../charts/chart115.xml"/><Relationship Id="rId1" Type="http://schemas.openxmlformats.org/officeDocument/2006/relationships/slideLayout" Target="../slideLayouts/slideLayout342.xml"/></Relationships>
</file>

<file path=ppt/slides/_rels/slide118.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67.xml"/><Relationship Id="rId1" Type="http://schemas.openxmlformats.org/officeDocument/2006/relationships/slideLayout" Target="../slideLayouts/slideLayout267.xml"/></Relationships>
</file>

<file path=ppt/slides/_rels/slide119.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68.xml"/><Relationship Id="rId1" Type="http://schemas.openxmlformats.org/officeDocument/2006/relationships/slideLayout" Target="../slideLayouts/slideLayout267.xml"/></Relationships>
</file>

<file path=ppt/slides/_rels/slide12.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10.xml"/></Relationships>
</file>

<file path=ppt/slides/_rels/slide120.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69.xml"/><Relationship Id="rId1" Type="http://schemas.openxmlformats.org/officeDocument/2006/relationships/slideLayout" Target="../slideLayouts/slideLayout267.xml"/></Relationships>
</file>

<file path=ppt/slides/_rels/slide121.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70.xml"/><Relationship Id="rId1" Type="http://schemas.openxmlformats.org/officeDocument/2006/relationships/slideLayout" Target="../slideLayouts/slideLayout267.xml"/></Relationships>
</file>

<file path=ppt/slides/_rels/slide1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31.jpg"/><Relationship Id="rId1" Type="http://schemas.openxmlformats.org/officeDocument/2006/relationships/slideLayout" Target="../slideLayouts/slideLayout267.xml"/></Relationships>
</file>

<file path=ppt/slides/_rels/slide13.xml.rels><?xml version="1.0" encoding="UTF-8" standalone="yes"?>
<Relationships xmlns="http://schemas.openxmlformats.org/package/2006/relationships"><Relationship Id="rId3" Type="http://schemas.openxmlformats.org/officeDocument/2006/relationships/image" Target="../media/image36.jpg"/><Relationship Id="rId7" Type="http://schemas.openxmlformats.org/officeDocument/2006/relationships/image" Target="../media/image31.png"/><Relationship Id="rId2" Type="http://schemas.openxmlformats.org/officeDocument/2006/relationships/notesSlide" Target="../notesSlides/notesSlide6.xml"/><Relationship Id="rId1" Type="http://schemas.openxmlformats.org/officeDocument/2006/relationships/slideLayout" Target="../slideLayouts/slideLayout62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notesSlide" Target="../notesSlides/notesSlide7.xml"/><Relationship Id="rId1" Type="http://schemas.openxmlformats.org/officeDocument/2006/relationships/slideLayout" Target="../slideLayouts/slideLayout88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1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xml"/><Relationship Id="rId1" Type="http://schemas.openxmlformats.org/officeDocument/2006/relationships/slideLayout" Target="../slideLayouts/slideLayout887.xml"/></Relationships>
</file>

<file path=ppt/slides/_rels/slide1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xml"/><Relationship Id="rId1" Type="http://schemas.openxmlformats.org/officeDocument/2006/relationships/slideLayout" Target="../slideLayouts/slideLayout1168.xml"/></Relationships>
</file>

<file path=ppt/slides/_rels/slide17.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49.jpeg"/><Relationship Id="rId7" Type="http://schemas.openxmlformats.org/officeDocument/2006/relationships/image" Target="../media/image53.png"/><Relationship Id="rId2" Type="http://schemas.openxmlformats.org/officeDocument/2006/relationships/notesSlide" Target="../notesSlides/notesSlide10.xml"/><Relationship Id="rId1" Type="http://schemas.openxmlformats.org/officeDocument/2006/relationships/slideLayout" Target="../slideLayouts/slideLayout443.xml"/><Relationship Id="rId6" Type="http://schemas.openxmlformats.org/officeDocument/2006/relationships/image" Target="../media/image52.jpeg"/><Relationship Id="rId5" Type="http://schemas.openxmlformats.org/officeDocument/2006/relationships/image" Target="../media/image51.jpeg"/><Relationship Id="rId10" Type="http://schemas.openxmlformats.org/officeDocument/2006/relationships/image" Target="../media/image56.png"/><Relationship Id="rId4" Type="http://schemas.openxmlformats.org/officeDocument/2006/relationships/image" Target="../media/image50.jpeg"/><Relationship Id="rId9" Type="http://schemas.openxmlformats.org/officeDocument/2006/relationships/image" Target="../media/image55.png"/></Relationships>
</file>

<file path=ppt/slides/_rels/slide1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44.xml"/></Relationships>
</file>

<file path=ppt/slides/_rels/slide19.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0.jpeg"/><Relationship Id="rId7" Type="http://schemas.openxmlformats.org/officeDocument/2006/relationships/image" Target="../media/image59.png"/><Relationship Id="rId2" Type="http://schemas.openxmlformats.org/officeDocument/2006/relationships/image" Target="../media/image49.jpeg"/><Relationship Id="rId1" Type="http://schemas.openxmlformats.org/officeDocument/2006/relationships/slideLayout" Target="../slideLayouts/slideLayout444.xml"/><Relationship Id="rId6" Type="http://schemas.openxmlformats.org/officeDocument/2006/relationships/image" Target="../media/image58.png"/><Relationship Id="rId5" Type="http://schemas.openxmlformats.org/officeDocument/2006/relationships/image" Target="../media/image51.jpeg"/><Relationship Id="rId4" Type="http://schemas.openxmlformats.org/officeDocument/2006/relationships/image" Target="../media/image52.jpeg"/><Relationship Id="rId9" Type="http://schemas.openxmlformats.org/officeDocument/2006/relationships/image" Target="../media/image61.png"/></Relationships>
</file>

<file path=ppt/slides/_rels/slide2.xml.rels><?xml version="1.0" encoding="UTF-8" standalone="yes"?>
<Relationships xmlns="http://schemas.openxmlformats.org/package/2006/relationships"><Relationship Id="rId3" Type="http://schemas.openxmlformats.org/officeDocument/2006/relationships/image" Target="../media/image36.jpg"/><Relationship Id="rId7"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47.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2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1.xml"/><Relationship Id="rId1" Type="http://schemas.openxmlformats.org/officeDocument/2006/relationships/slideLayout" Target="../slideLayouts/slideLayout273.xml"/><Relationship Id="rId6" Type="http://schemas.openxmlformats.org/officeDocument/2006/relationships/image" Target="../media/image52.jpeg"/><Relationship Id="rId5" Type="http://schemas.openxmlformats.org/officeDocument/2006/relationships/image" Target="../media/image49.jpeg"/><Relationship Id="rId4" Type="http://schemas.openxmlformats.org/officeDocument/2006/relationships/image" Target="../media/image51.jpeg"/></Relationships>
</file>

<file path=ppt/slides/_rels/slide2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2.xml"/><Relationship Id="rId1" Type="http://schemas.openxmlformats.org/officeDocument/2006/relationships/slideLayout" Target="../slideLayouts/slideLayout1076.xml"/></Relationships>
</file>

<file path=ppt/slides/_rels/slide2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979.xml"/></Relationships>
</file>

<file path=ppt/slides/_rels/slide23.xml.rels><?xml version="1.0" encoding="UTF-8" standalone="yes"?>
<Relationships xmlns="http://schemas.openxmlformats.org/package/2006/relationships"><Relationship Id="rId3" Type="http://schemas.openxmlformats.org/officeDocument/2006/relationships/package" Target="../embeddings/Microsoft_Excel_Worksheet.xlsx"/><Relationship Id="rId7" Type="http://schemas.openxmlformats.org/officeDocument/2006/relationships/image" Target="../media/image66.jpeg"/><Relationship Id="rId2" Type="http://schemas.openxmlformats.org/officeDocument/2006/relationships/slideLayout" Target="../slideLayouts/slideLayout892.xml"/><Relationship Id="rId1" Type="http://schemas.openxmlformats.org/officeDocument/2006/relationships/vmlDrawing" Target="../drawings/vmlDrawing822.vml"/><Relationship Id="rId6" Type="http://schemas.openxmlformats.org/officeDocument/2006/relationships/image" Target="../media/image65.jpeg"/><Relationship Id="rId5" Type="http://schemas.openxmlformats.org/officeDocument/2006/relationships/image" Target="../media/image2.png"/><Relationship Id="rId4" Type="http://schemas.openxmlformats.org/officeDocument/2006/relationships/image" Target="../media/image64.emf"/></Relationships>
</file>

<file path=ppt/slides/_rels/slide2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892.xml"/></Relationships>
</file>

<file path=ppt/slides/_rels/slide2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892.xml"/></Relationships>
</file>

<file path=ppt/slides/_rels/slide26.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982.xml"/></Relationships>
</file>

<file path=ppt/slides/_rels/slide27.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notesSlide" Target="../notesSlides/notesSlide13.xml"/><Relationship Id="rId1" Type="http://schemas.openxmlformats.org/officeDocument/2006/relationships/slideLayout" Target="../slideLayouts/slideLayout980.xml"/><Relationship Id="rId5" Type="http://schemas.openxmlformats.org/officeDocument/2006/relationships/image" Target="../media/image3.emf"/><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tags" Target="../tags/tag1600.xml"/><Relationship Id="rId7" Type="http://schemas.openxmlformats.org/officeDocument/2006/relationships/image" Target="../media/image1.emf"/><Relationship Id="rId2" Type="http://schemas.openxmlformats.org/officeDocument/2006/relationships/tags" Target="../tags/tag1599.xml"/><Relationship Id="rId1" Type="http://schemas.openxmlformats.org/officeDocument/2006/relationships/vmlDrawing" Target="../drawings/vmlDrawing823.vml"/><Relationship Id="rId6" Type="http://schemas.openxmlformats.org/officeDocument/2006/relationships/oleObject" Target="../embeddings/oleObject165.bin"/><Relationship Id="rId5" Type="http://schemas.openxmlformats.org/officeDocument/2006/relationships/image" Target="../media/image69.jpeg"/><Relationship Id="rId4" Type="http://schemas.openxmlformats.org/officeDocument/2006/relationships/slideLayout" Target="../slideLayouts/slideLayout349.xml"/></Relationships>
</file>

<file path=ppt/slides/_rels/slide2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255.xml"/><Relationship Id="rId4" Type="http://schemas.openxmlformats.org/officeDocument/2006/relationships/chart" Target="../charts/chart11.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528.xml"/><Relationship Id="rId4" Type="http://schemas.openxmlformats.org/officeDocument/2006/relationships/image" Target="../media/image40.png"/></Relationships>
</file>

<file path=ppt/slides/_rels/slide30.xml.rels><?xml version="1.0" encoding="UTF-8" standalone="yes"?>
<Relationships xmlns="http://schemas.openxmlformats.org/package/2006/relationships"><Relationship Id="rId3" Type="http://schemas.openxmlformats.org/officeDocument/2006/relationships/image" Target="../media/image71.jpeg"/><Relationship Id="rId7" Type="http://schemas.openxmlformats.org/officeDocument/2006/relationships/image" Target="../media/image75.png"/><Relationship Id="rId2" Type="http://schemas.openxmlformats.org/officeDocument/2006/relationships/image" Target="../media/image70.png"/><Relationship Id="rId1" Type="http://schemas.openxmlformats.org/officeDocument/2006/relationships/slideLayout" Target="../slideLayouts/slideLayout255.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image" Target="../media/image72.jpeg"/></Relationships>
</file>

<file path=ppt/slides/_rels/slide3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255.xml"/><Relationship Id="rId4" Type="http://schemas.openxmlformats.org/officeDocument/2006/relationships/image" Target="../media/image76.png"/></Relationships>
</file>

<file path=ppt/slides/_rels/slide3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6.xml"/><Relationship Id="rId1" Type="http://schemas.openxmlformats.org/officeDocument/2006/relationships/slideLayout" Target="../slideLayouts/slideLayout255.xml"/><Relationship Id="rId4" Type="http://schemas.openxmlformats.org/officeDocument/2006/relationships/image" Target="../media/image77.png"/></Relationships>
</file>

<file path=ppt/slides/_rels/slide3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chart" Target="../charts/chart14.xml"/><Relationship Id="rId1" Type="http://schemas.openxmlformats.org/officeDocument/2006/relationships/slideLayout" Target="../slideLayouts/slideLayout262.xml"/></Relationships>
</file>

<file path=ppt/slides/_rels/slide3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7.xml"/><Relationship Id="rId1" Type="http://schemas.openxmlformats.org/officeDocument/2006/relationships/slideLayout" Target="../slideLayouts/slideLayout255.xml"/></Relationships>
</file>

<file path=ppt/slides/_rels/slide35.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8.xml"/><Relationship Id="rId1" Type="http://schemas.openxmlformats.org/officeDocument/2006/relationships/slideLayout" Target="../slideLayouts/slideLayout262.xml"/><Relationship Id="rId4" Type="http://schemas.openxmlformats.org/officeDocument/2006/relationships/image" Target="../media/image79.jpeg"/></Relationships>
</file>

<file path=ppt/slides/_rels/slide3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chart" Target="../charts/chart17.xml"/><Relationship Id="rId1" Type="http://schemas.openxmlformats.org/officeDocument/2006/relationships/slideLayout" Target="../slideLayouts/slideLayout262.xml"/></Relationships>
</file>

<file path=ppt/slides/_rels/slide3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19.xml"/><Relationship Id="rId1" Type="http://schemas.openxmlformats.org/officeDocument/2006/relationships/slideLayout" Target="../slideLayouts/slideLayout262.xml"/><Relationship Id="rId4" Type="http://schemas.openxmlformats.org/officeDocument/2006/relationships/image" Target="../media/image80.jpeg"/></Relationships>
</file>

<file path=ppt/slides/_rels/slide3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0.xml"/><Relationship Id="rId1" Type="http://schemas.openxmlformats.org/officeDocument/2006/relationships/slideLayout" Target="../slideLayouts/slideLayout262.xml"/><Relationship Id="rId4" Type="http://schemas.openxmlformats.org/officeDocument/2006/relationships/image" Target="../media/image81.jpeg"/></Relationships>
</file>

<file path=ppt/slides/_rels/slide3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chart" Target="../charts/chart20.xml"/><Relationship Id="rId1" Type="http://schemas.openxmlformats.org/officeDocument/2006/relationships/slideLayout" Target="../slideLayouts/slideLayout262.xml"/></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164.bin"/><Relationship Id="rId3" Type="http://schemas.openxmlformats.org/officeDocument/2006/relationships/tags" Target="../tags/tag1598.xml"/><Relationship Id="rId7" Type="http://schemas.microsoft.com/office/2007/relationships/hdphoto" Target="../media/hdphoto3.wdp"/><Relationship Id="rId2" Type="http://schemas.openxmlformats.org/officeDocument/2006/relationships/tags" Target="../tags/tag1597.xml"/><Relationship Id="rId1" Type="http://schemas.openxmlformats.org/officeDocument/2006/relationships/vmlDrawing" Target="../drawings/vmlDrawing821.vml"/><Relationship Id="rId6" Type="http://schemas.openxmlformats.org/officeDocument/2006/relationships/image" Target="../media/image41.png"/><Relationship Id="rId5" Type="http://schemas.openxmlformats.org/officeDocument/2006/relationships/notesSlide" Target="../notesSlides/notesSlide4.xml"/><Relationship Id="rId4" Type="http://schemas.openxmlformats.org/officeDocument/2006/relationships/slideLayout" Target="../slideLayouts/slideLayout551.xml"/><Relationship Id="rId9" Type="http://schemas.openxmlformats.org/officeDocument/2006/relationships/image" Target="../media/image1.emf"/></Relationships>
</file>

<file path=ppt/slides/_rels/slide40.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1.xml"/><Relationship Id="rId1" Type="http://schemas.openxmlformats.org/officeDocument/2006/relationships/slideLayout" Target="../slideLayouts/slideLayout255.xml"/><Relationship Id="rId4" Type="http://schemas.openxmlformats.org/officeDocument/2006/relationships/chart" Target="../charts/chart21.xml"/></Relationships>
</file>

<file path=ppt/slides/_rels/slide42.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85.png"/><Relationship Id="rId7" Type="http://schemas.openxmlformats.org/officeDocument/2006/relationships/image" Target="../media/image49.jpeg"/><Relationship Id="rId2" Type="http://schemas.openxmlformats.org/officeDocument/2006/relationships/image" Target="../media/image84.png"/><Relationship Id="rId1" Type="http://schemas.openxmlformats.org/officeDocument/2006/relationships/slideLayout" Target="../slideLayouts/slideLayout267.xml"/><Relationship Id="rId6" Type="http://schemas.openxmlformats.org/officeDocument/2006/relationships/image" Target="../media/image75.png"/><Relationship Id="rId5" Type="http://schemas.openxmlformats.org/officeDocument/2006/relationships/image" Target="../media/image87.png"/><Relationship Id="rId10" Type="http://schemas.openxmlformats.org/officeDocument/2006/relationships/image" Target="../media/image52.jpeg"/><Relationship Id="rId4" Type="http://schemas.openxmlformats.org/officeDocument/2006/relationships/image" Target="../media/image86.png"/><Relationship Id="rId9" Type="http://schemas.openxmlformats.org/officeDocument/2006/relationships/image" Target="../media/image51.jpeg"/></Relationships>
</file>

<file path=ppt/slides/_rels/slide4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2.xml"/><Relationship Id="rId1" Type="http://schemas.openxmlformats.org/officeDocument/2006/relationships/slideLayout" Target="../slideLayouts/slideLayout255.xml"/><Relationship Id="rId4" Type="http://schemas.openxmlformats.org/officeDocument/2006/relationships/chart" Target="../charts/chart22.xml"/></Relationships>
</file>

<file path=ppt/slides/_rels/slide44.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140.xml"/></Relationships>
</file>

<file path=ppt/slides/_rels/slide4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23.xml"/><Relationship Id="rId1" Type="http://schemas.openxmlformats.org/officeDocument/2006/relationships/slideLayout" Target="../slideLayouts/slideLayout140.xml"/><Relationship Id="rId4" Type="http://schemas.openxmlformats.org/officeDocument/2006/relationships/chart" Target="../charts/chart25.xml"/></Relationships>
</file>

<file path=ppt/slides/_rels/slide46.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140.xml"/></Relationships>
</file>

<file path=ppt/slides/_rels/slide47.xml.rels><?xml version="1.0" encoding="UTF-8" standalone="yes"?>
<Relationships xmlns="http://schemas.openxmlformats.org/package/2006/relationships"><Relationship Id="rId3" Type="http://schemas.openxmlformats.org/officeDocument/2006/relationships/image" Target="../media/image88.jpg"/><Relationship Id="rId2" Type="http://schemas.openxmlformats.org/officeDocument/2006/relationships/notesSlide" Target="../notesSlides/notesSlide24.xml"/><Relationship Id="rId1" Type="http://schemas.openxmlformats.org/officeDocument/2006/relationships/slideLayout" Target="../slideLayouts/slideLayout263.xml"/><Relationship Id="rId4" Type="http://schemas.openxmlformats.org/officeDocument/2006/relationships/image" Target="../media/image21.png"/></Relationships>
</file>

<file path=ppt/slides/_rels/slide4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5.xml"/><Relationship Id="rId1" Type="http://schemas.openxmlformats.org/officeDocument/2006/relationships/slideLayout" Target="../slideLayouts/slideLayout140.xml"/><Relationship Id="rId4" Type="http://schemas.openxmlformats.org/officeDocument/2006/relationships/chart" Target="../charts/chart27.xml"/></Relationships>
</file>

<file path=ppt/slides/_rels/slide49.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26.xml"/><Relationship Id="rId1" Type="http://schemas.openxmlformats.org/officeDocument/2006/relationships/slideLayout" Target="../slideLayouts/slideLayout267.xml"/></Relationships>
</file>

<file path=ppt/slides/_rels/slide5.xml.rels><?xml version="1.0" encoding="UTF-8" standalone="yes"?>
<Relationships xmlns="http://schemas.openxmlformats.org/package/2006/relationships"><Relationship Id="rId3" Type="http://schemas.openxmlformats.org/officeDocument/2006/relationships/image" Target="../media/image36.jpg"/><Relationship Id="rId7"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62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50.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27.xml"/><Relationship Id="rId1" Type="http://schemas.openxmlformats.org/officeDocument/2006/relationships/slideLayout" Target="../slideLayouts/slideLayout267.xml"/></Relationships>
</file>

<file path=ppt/slides/_rels/slide5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28.xml"/><Relationship Id="rId1" Type="http://schemas.openxmlformats.org/officeDocument/2006/relationships/slideLayout" Target="../slideLayouts/slideLayout267.xml"/></Relationships>
</file>

<file path=ppt/slides/_rels/slide5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29.xml"/><Relationship Id="rId1" Type="http://schemas.openxmlformats.org/officeDocument/2006/relationships/slideLayout" Target="../slideLayouts/slideLayout267.xml"/></Relationships>
</file>

<file path=ppt/slides/_rels/slide5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30.xml"/><Relationship Id="rId1" Type="http://schemas.openxmlformats.org/officeDocument/2006/relationships/slideLayout" Target="../slideLayouts/slideLayout267.xml"/></Relationships>
</file>

<file path=ppt/slides/_rels/slide5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31.xml"/><Relationship Id="rId1" Type="http://schemas.openxmlformats.org/officeDocument/2006/relationships/slideLayout" Target="../slideLayouts/slideLayout267.xml"/></Relationships>
</file>

<file path=ppt/slides/_rels/slide55.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notesSlide" Target="../notesSlides/notesSlide32.xml"/><Relationship Id="rId1" Type="http://schemas.openxmlformats.org/officeDocument/2006/relationships/slideLayout" Target="../slideLayouts/slideLayout263.xml"/><Relationship Id="rId4" Type="http://schemas.openxmlformats.org/officeDocument/2006/relationships/image" Target="../media/image21.png"/></Relationships>
</file>

<file path=ppt/slides/_rels/slide5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33.xml"/><Relationship Id="rId1" Type="http://schemas.openxmlformats.org/officeDocument/2006/relationships/slideLayout" Target="../slideLayouts/slideLayout267.xml"/></Relationships>
</file>

<file path=ppt/slides/_rels/slide5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34.xml"/><Relationship Id="rId1" Type="http://schemas.openxmlformats.org/officeDocument/2006/relationships/slideLayout" Target="../slideLayouts/slideLayout267.xml"/></Relationships>
</file>

<file path=ppt/slides/_rels/slide58.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35.xml"/><Relationship Id="rId1" Type="http://schemas.openxmlformats.org/officeDocument/2006/relationships/slideLayout" Target="../slideLayouts/slideLayout267.xml"/></Relationships>
</file>

<file path=ppt/slides/_rels/slide59.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notesSlide" Target="../notesSlides/notesSlide36.xml"/><Relationship Id="rId1" Type="http://schemas.openxmlformats.org/officeDocument/2006/relationships/slideLayout" Target="../slideLayouts/slideLayout267.xml"/><Relationship Id="rId5" Type="http://schemas.openxmlformats.org/officeDocument/2006/relationships/chart" Target="../charts/chart38.xml"/><Relationship Id="rId4" Type="http://schemas.openxmlformats.org/officeDocument/2006/relationships/chart" Target="../charts/chart37.xml"/></Relationships>
</file>

<file path=ppt/slides/_rels/slide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10.xml"/></Relationships>
</file>

<file path=ppt/slides/_rels/slide6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37.xml"/><Relationship Id="rId1" Type="http://schemas.openxmlformats.org/officeDocument/2006/relationships/slideLayout" Target="../slideLayouts/slideLayout267.xml"/><Relationship Id="rId5" Type="http://schemas.openxmlformats.org/officeDocument/2006/relationships/image" Target="../media/image89.jpg"/><Relationship Id="rId4" Type="http://schemas.openxmlformats.org/officeDocument/2006/relationships/chart" Target="../charts/chart40.xml"/></Relationships>
</file>

<file path=ppt/slides/_rels/slide6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8.xml"/><Relationship Id="rId1" Type="http://schemas.openxmlformats.org/officeDocument/2006/relationships/slideLayout" Target="../slideLayouts/slideLayout348.xml"/><Relationship Id="rId6" Type="http://schemas.openxmlformats.org/officeDocument/2006/relationships/image" Target="../media/image71.jpeg"/><Relationship Id="rId5" Type="http://schemas.openxmlformats.org/officeDocument/2006/relationships/image" Target="../media/image72.jpeg"/><Relationship Id="rId4" Type="http://schemas.openxmlformats.org/officeDocument/2006/relationships/image" Target="../media/image73.jpeg"/></Relationships>
</file>

<file path=ppt/slides/_rels/slide62.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347.xml"/><Relationship Id="rId5" Type="http://schemas.openxmlformats.org/officeDocument/2006/relationships/image" Target="../media/image91.png"/><Relationship Id="rId4" Type="http://schemas.openxmlformats.org/officeDocument/2006/relationships/image" Target="../media/image90.png"/></Relationships>
</file>

<file path=ppt/slides/_rels/slide6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347.xml"/><Relationship Id="rId4" Type="http://schemas.openxmlformats.org/officeDocument/2006/relationships/image" Target="../media/image92.png"/></Relationships>
</file>

<file path=ppt/slides/_rels/slide6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chart" Target="../charts/chart45.xml"/><Relationship Id="rId1" Type="http://schemas.openxmlformats.org/officeDocument/2006/relationships/slideLayout" Target="../slideLayouts/slideLayout347.xml"/><Relationship Id="rId4" Type="http://schemas.openxmlformats.org/officeDocument/2006/relationships/image" Target="../media/image93.png"/></Relationships>
</file>

<file path=ppt/slides/_rels/slide6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347.xml"/><Relationship Id="rId4" Type="http://schemas.openxmlformats.org/officeDocument/2006/relationships/image" Target="../media/image91.png"/></Relationships>
</file>

<file path=ppt/slides/_rels/slide66.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chart" Target="../charts/chart49.xml"/><Relationship Id="rId1" Type="http://schemas.openxmlformats.org/officeDocument/2006/relationships/slideLayout" Target="../slideLayouts/slideLayout347.xml"/><Relationship Id="rId4" Type="http://schemas.openxmlformats.org/officeDocument/2006/relationships/image" Target="../media/image94.png"/></Relationships>
</file>

<file path=ppt/slides/_rels/slide67.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39.xml"/><Relationship Id="rId1" Type="http://schemas.openxmlformats.org/officeDocument/2006/relationships/slideLayout" Target="../slideLayouts/slideLayout347.xml"/><Relationship Id="rId5" Type="http://schemas.openxmlformats.org/officeDocument/2006/relationships/image" Target="../media/image95.png"/><Relationship Id="rId4" Type="http://schemas.openxmlformats.org/officeDocument/2006/relationships/chart" Target="../charts/chart52.xml"/></Relationships>
</file>

<file path=ppt/slides/_rels/slide6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347.xml"/><Relationship Id="rId4" Type="http://schemas.openxmlformats.org/officeDocument/2006/relationships/image" Target="../media/image96.png"/></Relationships>
</file>

<file path=ppt/slides/_rels/slide69.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40.xml"/><Relationship Id="rId1" Type="http://schemas.openxmlformats.org/officeDocument/2006/relationships/slideLayout" Target="../slideLayouts/slideLayout347.xml"/><Relationship Id="rId5" Type="http://schemas.openxmlformats.org/officeDocument/2006/relationships/image" Target="../media/image97.png"/><Relationship Id="rId4" Type="http://schemas.openxmlformats.org/officeDocument/2006/relationships/chart" Target="../charts/chart56.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10.xml"/></Relationships>
</file>

<file path=ppt/slides/_rels/slide70.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chart" Target="../charts/chart57.xml"/><Relationship Id="rId1" Type="http://schemas.openxmlformats.org/officeDocument/2006/relationships/slideLayout" Target="../slideLayouts/slideLayout347.xml"/><Relationship Id="rId4" Type="http://schemas.openxmlformats.org/officeDocument/2006/relationships/image" Target="../media/image98.png"/></Relationships>
</file>

<file path=ppt/slides/_rels/slide71.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41.xml"/><Relationship Id="rId1" Type="http://schemas.openxmlformats.org/officeDocument/2006/relationships/slideLayout" Target="../slideLayouts/slideLayout347.xml"/><Relationship Id="rId5" Type="http://schemas.openxmlformats.org/officeDocument/2006/relationships/chart" Target="../charts/chart60.xml"/><Relationship Id="rId4" Type="http://schemas.openxmlformats.org/officeDocument/2006/relationships/image" Target="../media/image99.png"/></Relationships>
</file>

<file path=ppt/slides/_rels/slide72.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42.xml"/><Relationship Id="rId1" Type="http://schemas.openxmlformats.org/officeDocument/2006/relationships/slideLayout" Target="../slideLayouts/slideLayout347.xml"/><Relationship Id="rId5" Type="http://schemas.openxmlformats.org/officeDocument/2006/relationships/image" Target="../media/image100.png"/><Relationship Id="rId4" Type="http://schemas.openxmlformats.org/officeDocument/2006/relationships/chart" Target="../charts/chart62.xml"/></Relationships>
</file>

<file path=ppt/slides/_rels/slide73.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43.xml"/><Relationship Id="rId1" Type="http://schemas.openxmlformats.org/officeDocument/2006/relationships/slideLayout" Target="../slideLayouts/slideLayout347.xml"/><Relationship Id="rId5" Type="http://schemas.openxmlformats.org/officeDocument/2006/relationships/image" Target="../media/image101.png"/><Relationship Id="rId4" Type="http://schemas.openxmlformats.org/officeDocument/2006/relationships/chart" Target="../charts/chart64.xml"/></Relationships>
</file>

<file path=ppt/slides/_rels/slide74.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chart" Target="../charts/chart65.xml"/><Relationship Id="rId1" Type="http://schemas.openxmlformats.org/officeDocument/2006/relationships/slideLayout" Target="../slideLayouts/slideLayout347.xml"/><Relationship Id="rId4" Type="http://schemas.openxmlformats.org/officeDocument/2006/relationships/image" Target="../media/image102.png"/></Relationships>
</file>

<file path=ppt/slides/_rels/slide75.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44.xml"/><Relationship Id="rId1" Type="http://schemas.openxmlformats.org/officeDocument/2006/relationships/slideLayout" Target="../slideLayouts/slideLayout347.xml"/><Relationship Id="rId5" Type="http://schemas.openxmlformats.org/officeDocument/2006/relationships/image" Target="../media/image103.png"/><Relationship Id="rId4" Type="http://schemas.openxmlformats.org/officeDocument/2006/relationships/chart" Target="../charts/chart68.xml"/></Relationships>
</file>

<file path=ppt/slides/_rels/slide76.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45.xml"/><Relationship Id="rId1" Type="http://schemas.openxmlformats.org/officeDocument/2006/relationships/slideLayout" Target="../slideLayouts/slideLayout347.xml"/><Relationship Id="rId5" Type="http://schemas.openxmlformats.org/officeDocument/2006/relationships/image" Target="../media/image104.png"/><Relationship Id="rId4" Type="http://schemas.openxmlformats.org/officeDocument/2006/relationships/chart" Target="../charts/chart70.xml"/></Relationships>
</file>

<file path=ppt/slides/_rels/slide7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46.xml"/><Relationship Id="rId1" Type="http://schemas.openxmlformats.org/officeDocument/2006/relationships/slideLayout" Target="../slideLayouts/slideLayout347.xml"/><Relationship Id="rId5" Type="http://schemas.openxmlformats.org/officeDocument/2006/relationships/image" Target="../media/image105.png"/><Relationship Id="rId4" Type="http://schemas.openxmlformats.org/officeDocument/2006/relationships/chart" Target="../charts/chart72.xml"/></Relationships>
</file>

<file path=ppt/slides/_rels/slide78.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chart" Target="../charts/chart73.xml"/><Relationship Id="rId1" Type="http://schemas.openxmlformats.org/officeDocument/2006/relationships/slideLayout" Target="../slideLayouts/slideLayout347.xml"/><Relationship Id="rId4" Type="http://schemas.openxmlformats.org/officeDocument/2006/relationships/image" Target="../media/image106.png"/></Relationships>
</file>

<file path=ppt/slides/_rels/slide79.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chart" Target="../charts/chart75.xml"/><Relationship Id="rId1" Type="http://schemas.openxmlformats.org/officeDocument/2006/relationships/slideLayout" Target="../slideLayouts/slideLayout347.xml"/><Relationship Id="rId4" Type="http://schemas.openxmlformats.org/officeDocument/2006/relationships/image" Target="../media/image107.png"/></Relationships>
</file>

<file path=ppt/slides/_rels/slide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10.xml"/></Relationships>
</file>

<file path=ppt/slides/_rels/slide80.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47.xml"/><Relationship Id="rId1" Type="http://schemas.openxmlformats.org/officeDocument/2006/relationships/slideLayout" Target="../slideLayouts/slideLayout347.xml"/><Relationship Id="rId5" Type="http://schemas.openxmlformats.org/officeDocument/2006/relationships/image" Target="../media/image108.png"/><Relationship Id="rId4" Type="http://schemas.openxmlformats.org/officeDocument/2006/relationships/chart" Target="../charts/chart78.xml"/></Relationships>
</file>

<file path=ppt/slides/_rels/slide8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chart" Target="../charts/chart79.xml"/><Relationship Id="rId1" Type="http://schemas.openxmlformats.org/officeDocument/2006/relationships/slideLayout" Target="../slideLayouts/slideLayout347.xml"/><Relationship Id="rId4" Type="http://schemas.openxmlformats.org/officeDocument/2006/relationships/image" Target="../media/image109.png"/></Relationships>
</file>

<file path=ppt/slides/_rels/slide8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chart" Target="../charts/chart81.xml"/><Relationship Id="rId1" Type="http://schemas.openxmlformats.org/officeDocument/2006/relationships/slideLayout" Target="../slideLayouts/slideLayout347.xml"/></Relationships>
</file>

<file path=ppt/slides/_rels/slide83.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chart" Target="../charts/chart82.xml"/><Relationship Id="rId1" Type="http://schemas.openxmlformats.org/officeDocument/2006/relationships/slideLayout" Target="../slideLayouts/slideLayout347.xml"/></Relationships>
</file>

<file path=ppt/slides/_rels/slide8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chart" Target="../charts/chart83.xml"/><Relationship Id="rId1" Type="http://schemas.openxmlformats.org/officeDocument/2006/relationships/slideLayout" Target="../slideLayouts/slideLayout347.xml"/></Relationships>
</file>

<file path=ppt/slides/_rels/slide8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chart" Target="../charts/chart84.xml"/><Relationship Id="rId1" Type="http://schemas.openxmlformats.org/officeDocument/2006/relationships/slideLayout" Target="../slideLayouts/slideLayout347.xml"/></Relationships>
</file>

<file path=ppt/slides/_rels/slide8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chart" Target="../charts/chart85.xml"/><Relationship Id="rId1" Type="http://schemas.openxmlformats.org/officeDocument/2006/relationships/slideLayout" Target="../slideLayouts/slideLayout347.xml"/></Relationships>
</file>

<file path=ppt/slides/_rels/slide8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chart" Target="../charts/chart86.xml"/><Relationship Id="rId1" Type="http://schemas.openxmlformats.org/officeDocument/2006/relationships/slideLayout" Target="../slideLayouts/slideLayout347.xml"/></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chart" Target="../charts/chart87.xml"/><Relationship Id="rId1" Type="http://schemas.openxmlformats.org/officeDocument/2006/relationships/slideLayout" Target="../slideLayouts/slideLayout347.xml"/></Relationships>
</file>

<file path=ppt/slides/_rels/slide8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chart" Target="../charts/chart88.xml"/><Relationship Id="rId1" Type="http://schemas.openxmlformats.org/officeDocument/2006/relationships/slideLayout" Target="../slideLayouts/slideLayout347.xml"/></Relationships>
</file>

<file path=ppt/slides/_rels/slide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710.xml"/></Relationships>
</file>

<file path=ppt/slides/_rels/slide90.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48.xml"/><Relationship Id="rId1" Type="http://schemas.openxmlformats.org/officeDocument/2006/relationships/slideLayout" Target="../slideLayouts/slideLayout263.xml"/><Relationship Id="rId5" Type="http://schemas.openxmlformats.org/officeDocument/2006/relationships/image" Target="../media/image120.png"/><Relationship Id="rId4" Type="http://schemas.openxmlformats.org/officeDocument/2006/relationships/image" Target="../media/image119.jpeg"/></Relationships>
</file>

<file path=ppt/slides/_rels/slide9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49.xml"/><Relationship Id="rId1" Type="http://schemas.openxmlformats.org/officeDocument/2006/relationships/slideLayout" Target="../slideLayouts/slideLayout342.xml"/><Relationship Id="rId4" Type="http://schemas.openxmlformats.org/officeDocument/2006/relationships/chart" Target="../charts/chart89.xml"/></Relationships>
</file>

<file path=ppt/slides/_rels/slide9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50.xml"/><Relationship Id="rId1" Type="http://schemas.openxmlformats.org/officeDocument/2006/relationships/slideLayout" Target="../slideLayouts/slideLayout342.xml"/><Relationship Id="rId4" Type="http://schemas.openxmlformats.org/officeDocument/2006/relationships/image" Target="../media/image119.jpeg"/></Relationships>
</file>

<file path=ppt/slides/_rels/slide93.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51.xml"/><Relationship Id="rId1" Type="http://schemas.openxmlformats.org/officeDocument/2006/relationships/slideLayout" Target="../slideLayouts/slideLayout342.xml"/><Relationship Id="rId4" Type="http://schemas.openxmlformats.org/officeDocument/2006/relationships/image" Target="../media/image119.jpeg"/></Relationships>
</file>

<file path=ppt/slides/_rels/slide9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52.xml"/><Relationship Id="rId1" Type="http://schemas.openxmlformats.org/officeDocument/2006/relationships/slideLayout" Target="../slideLayouts/slideLayout342.xml"/><Relationship Id="rId4" Type="http://schemas.openxmlformats.org/officeDocument/2006/relationships/chart" Target="../charts/chart92.xml"/></Relationships>
</file>

<file path=ppt/slides/_rels/slide9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53.xml"/><Relationship Id="rId1" Type="http://schemas.openxmlformats.org/officeDocument/2006/relationships/slideLayout" Target="../slideLayouts/slideLayout342.xml"/><Relationship Id="rId4" Type="http://schemas.openxmlformats.org/officeDocument/2006/relationships/chart" Target="../charts/chart93.xml"/></Relationships>
</file>

<file path=ppt/slides/_rels/slide96.xml.rels><?xml version="1.0" encoding="UTF-8" standalone="yes"?>
<Relationships xmlns="http://schemas.openxmlformats.org/package/2006/relationships"><Relationship Id="rId3" Type="http://schemas.openxmlformats.org/officeDocument/2006/relationships/image" Target="../media/image121.jpg"/><Relationship Id="rId2" Type="http://schemas.openxmlformats.org/officeDocument/2006/relationships/notesSlide" Target="../notesSlides/notesSlide54.xml"/><Relationship Id="rId1" Type="http://schemas.openxmlformats.org/officeDocument/2006/relationships/slideLayout" Target="../slideLayouts/slideLayout263.xml"/></Relationships>
</file>

<file path=ppt/slides/_rels/slide9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5.xml"/><Relationship Id="rId1" Type="http://schemas.openxmlformats.org/officeDocument/2006/relationships/slideLayout" Target="../slideLayouts/slideLayout342.xml"/><Relationship Id="rId4" Type="http://schemas.openxmlformats.org/officeDocument/2006/relationships/chart" Target="../charts/chart94.xml"/></Relationships>
</file>

<file path=ppt/slides/_rels/slide9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6.xml"/><Relationship Id="rId1" Type="http://schemas.openxmlformats.org/officeDocument/2006/relationships/slideLayout" Target="../slideLayouts/slideLayout342.xml"/><Relationship Id="rId4" Type="http://schemas.openxmlformats.org/officeDocument/2006/relationships/chart" Target="../charts/chart95.xml"/></Relationships>
</file>

<file path=ppt/slides/_rels/slide99.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57.xml"/><Relationship Id="rId1" Type="http://schemas.openxmlformats.org/officeDocument/2006/relationships/slideLayout" Target="../slideLayouts/slideLayout342.xml"/><Relationship Id="rId4" Type="http://schemas.openxmlformats.org/officeDocument/2006/relationships/image" Target="../media/image123.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EE5F1FEB-A5F3-4D33-A887-731ADC3A300C}"/>
              </a:ext>
            </a:extLst>
          </p:cNvPr>
          <p:cNvSpPr>
            <a:spLocks noGrp="1"/>
          </p:cNvSpPr>
          <p:nvPr>
            <p:ph type="subTitle" idx="1"/>
          </p:nvPr>
        </p:nvSpPr>
        <p:spPr>
          <a:xfrm>
            <a:off x="1654131" y="5076825"/>
            <a:ext cx="4340723" cy="461665"/>
          </a:xfrm>
        </p:spPr>
        <p:txBody>
          <a:bodyPr/>
          <a:lstStyle/>
          <a:p>
            <a:r>
              <a:rPr lang="nb-NO" dirty="0"/>
              <a:t>NORSK MONITOR</a:t>
            </a:r>
          </a:p>
        </p:txBody>
      </p:sp>
      <p:sp>
        <p:nvSpPr>
          <p:cNvPr id="5" name="Text Placeholder 4">
            <a:extLst>
              <a:ext uri="{FF2B5EF4-FFF2-40B4-BE49-F238E27FC236}">
                <a16:creationId xmlns:a16="http://schemas.microsoft.com/office/drawing/2014/main" id="{044FFDBE-F651-4326-95BE-4DF8CB876D7F}"/>
              </a:ext>
            </a:extLst>
          </p:cNvPr>
          <p:cNvSpPr>
            <a:spLocks noGrp="1"/>
          </p:cNvSpPr>
          <p:nvPr>
            <p:ph type="body" sz="quarter" idx="12"/>
          </p:nvPr>
        </p:nvSpPr>
        <p:spPr>
          <a:xfrm>
            <a:off x="4692606" y="5076825"/>
            <a:ext cx="795140" cy="461665"/>
          </a:xfrm>
        </p:spPr>
        <p:txBody>
          <a:bodyPr/>
          <a:lstStyle/>
          <a:p>
            <a:r>
              <a:rPr lang="nb-NO" sz="2400" b="1" dirty="0"/>
              <a:t>2020</a:t>
            </a:r>
          </a:p>
        </p:txBody>
      </p:sp>
      <p:pic>
        <p:nvPicPr>
          <p:cNvPr id="6" name="Picture 5">
            <a:extLst>
              <a:ext uri="{FF2B5EF4-FFF2-40B4-BE49-F238E27FC236}">
                <a16:creationId xmlns:a16="http://schemas.microsoft.com/office/drawing/2014/main" id="{38660174-1759-4B62-95CC-8080DE87F131}"/>
              </a:ext>
            </a:extLst>
          </p:cNvPr>
          <p:cNvPicPr/>
          <p:nvPr/>
        </p:nvPicPr>
        <p:blipFill>
          <a:blip r:embed="rId4"/>
          <a:stretch>
            <a:fillRect/>
          </a:stretch>
        </p:blipFill>
        <p:spPr>
          <a:xfrm>
            <a:off x="570015" y="5054041"/>
            <a:ext cx="783846" cy="994746"/>
          </a:xfrm>
          <a:prstGeom prst="rect">
            <a:avLst/>
          </a:prstGeom>
        </p:spPr>
      </p:pic>
      <p:sp>
        <p:nvSpPr>
          <p:cNvPr id="10" name="Text Placeholder 28">
            <a:extLst>
              <a:ext uri="{FF2B5EF4-FFF2-40B4-BE49-F238E27FC236}">
                <a16:creationId xmlns:a16="http://schemas.microsoft.com/office/drawing/2014/main" id="{03E540D3-8B3E-41CF-9387-8D2BCFD61C74}"/>
              </a:ext>
            </a:extLst>
          </p:cNvPr>
          <p:cNvSpPr txBox="1">
            <a:spLocks/>
          </p:cNvSpPr>
          <p:nvPr/>
        </p:nvSpPr>
        <p:spPr>
          <a:xfrm>
            <a:off x="1881567" y="903831"/>
            <a:ext cx="9110284" cy="1810794"/>
          </a:xfrm>
          <a:prstGeom prst="rect">
            <a:avLst/>
          </a:prstGeom>
          <a:noFill/>
        </p:spPr>
        <p:txBody>
          <a:bodyPr/>
          <a:lst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5"/>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nb-NO" sz="4000" b="1" dirty="0">
                <a:solidFill>
                  <a:schemeClr val="bg1"/>
                </a:solidFill>
                <a:effectLst>
                  <a:outerShdw blurRad="38100" dist="38100" dir="2700000" algn="tl">
                    <a:srgbClr val="000000">
                      <a:alpha val="43137"/>
                    </a:srgbClr>
                  </a:outerShdw>
                </a:effectLst>
              </a:rPr>
              <a:t>Utvikling av fysisk aktivitet </a:t>
            </a:r>
          </a:p>
          <a:p>
            <a:pPr algn="ctr"/>
            <a:r>
              <a:rPr lang="nb-NO" sz="4000" b="1" dirty="0">
                <a:solidFill>
                  <a:schemeClr val="bg1"/>
                </a:solidFill>
                <a:effectLst>
                  <a:outerShdw blurRad="38100" dist="38100" dir="2700000" algn="tl">
                    <a:srgbClr val="000000">
                      <a:alpha val="43137"/>
                    </a:srgbClr>
                  </a:outerShdw>
                </a:effectLst>
              </a:rPr>
              <a:t>blant voksne, ungdom og barn</a:t>
            </a:r>
          </a:p>
        </p:txBody>
      </p:sp>
      <p:sp>
        <p:nvSpPr>
          <p:cNvPr id="3" name="TekstSylinder 2">
            <a:extLst>
              <a:ext uri="{FF2B5EF4-FFF2-40B4-BE49-F238E27FC236}">
                <a16:creationId xmlns:a16="http://schemas.microsoft.com/office/drawing/2014/main" id="{5BAD24B8-3788-4D07-A662-A01894762B0A}"/>
              </a:ext>
            </a:extLst>
          </p:cNvPr>
          <p:cNvSpPr txBox="1"/>
          <p:nvPr/>
        </p:nvSpPr>
        <p:spPr>
          <a:xfrm>
            <a:off x="1654131" y="4054978"/>
            <a:ext cx="2480166" cy="646331"/>
          </a:xfrm>
          <a:prstGeom prst="rect">
            <a:avLst/>
          </a:prstGeom>
          <a:noFill/>
        </p:spPr>
        <p:txBody>
          <a:bodyPr wrap="none" rtlCol="0">
            <a:spAutoFit/>
          </a:bodyPr>
          <a:lstStyle/>
          <a:p>
            <a:r>
              <a:rPr lang="nb-NO" dirty="0">
                <a:solidFill>
                  <a:schemeClr val="bg1"/>
                </a:solidFill>
              </a:rPr>
              <a:t>Norges Idrettsforbund </a:t>
            </a:r>
          </a:p>
          <a:p>
            <a:r>
              <a:rPr lang="nb-NO" dirty="0">
                <a:solidFill>
                  <a:schemeClr val="bg1"/>
                </a:solidFill>
              </a:rPr>
              <a:t>29. august 2020</a:t>
            </a:r>
          </a:p>
        </p:txBody>
      </p:sp>
      <p:sp>
        <p:nvSpPr>
          <p:cNvPr id="4" name="TekstSylinder 3">
            <a:extLst>
              <a:ext uri="{FF2B5EF4-FFF2-40B4-BE49-F238E27FC236}">
                <a16:creationId xmlns:a16="http://schemas.microsoft.com/office/drawing/2014/main" id="{2A551516-CBC8-47AA-B2E4-B41D9D0905DD}"/>
              </a:ext>
            </a:extLst>
          </p:cNvPr>
          <p:cNvSpPr txBox="1"/>
          <p:nvPr/>
        </p:nvSpPr>
        <p:spPr>
          <a:xfrm>
            <a:off x="1654131" y="5672330"/>
            <a:ext cx="2791149" cy="369332"/>
          </a:xfrm>
          <a:prstGeom prst="rect">
            <a:avLst/>
          </a:prstGeom>
          <a:noFill/>
        </p:spPr>
        <p:txBody>
          <a:bodyPr wrap="none" rtlCol="0">
            <a:spAutoFit/>
          </a:bodyPr>
          <a:lstStyle/>
          <a:p>
            <a:r>
              <a:rPr lang="nb-NO" dirty="0">
                <a:solidFill>
                  <a:schemeClr val="bg1"/>
                </a:solidFill>
              </a:rPr>
              <a:t>John.spilling@ipsos.com</a:t>
            </a:r>
          </a:p>
        </p:txBody>
      </p:sp>
    </p:spTree>
    <p:extLst>
      <p:ext uri="{BB962C8B-B14F-4D97-AF65-F5344CB8AC3E}">
        <p14:creationId xmlns:p14="http://schemas.microsoft.com/office/powerpoint/2010/main" val="31175271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157358" y="271106"/>
            <a:ext cx="11382428" cy="424732"/>
          </a:xfrm>
        </p:spPr>
        <p:txBody>
          <a:bodyPr/>
          <a:lstStyle/>
          <a:p>
            <a:r>
              <a:rPr lang="nb-NO" sz="2400" dirty="0"/>
              <a:t>Stigende tilfredshet med egen økonomisk situasjon</a:t>
            </a:r>
          </a:p>
        </p:txBody>
      </p:sp>
      <p:sp>
        <p:nvSpPr>
          <p:cNvPr id="2" name="Rektangel 1">
            <a:extLst>
              <a:ext uri="{FF2B5EF4-FFF2-40B4-BE49-F238E27FC236}">
                <a16:creationId xmlns:a16="http://schemas.microsoft.com/office/drawing/2014/main" id="{A4DD065A-003A-433D-8BD5-B30CB49540EA}"/>
              </a:ext>
            </a:extLst>
          </p:cNvPr>
          <p:cNvSpPr/>
          <p:nvPr/>
        </p:nvSpPr>
        <p:spPr>
          <a:xfrm>
            <a:off x="114369" y="608547"/>
            <a:ext cx="664803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white">
                    <a:lumMod val="65000"/>
                  </a:prstClr>
                </a:solidFill>
                <a:effectLst/>
                <a:uLnTx/>
                <a:uFillTx/>
                <a:latin typeface="Arial"/>
                <a:ea typeface="+mn-ea"/>
                <a:cs typeface="+mn-cs"/>
              </a:rPr>
              <a:t>(Overvekt av positive over negative vurderinger. Prosentpoeng)</a:t>
            </a:r>
          </a:p>
        </p:txBody>
      </p:sp>
      <p:graphicFrame>
        <p:nvGraphicFramePr>
          <p:cNvPr id="8" name="Content Placeholder 6">
            <a:extLst>
              <a:ext uri="{FF2B5EF4-FFF2-40B4-BE49-F238E27FC236}">
                <a16:creationId xmlns:a16="http://schemas.microsoft.com/office/drawing/2014/main" id="{0DAA5123-F643-46AE-BA4E-6DFDC5CC770F}"/>
              </a:ext>
            </a:extLst>
          </p:cNvPr>
          <p:cNvGraphicFramePr>
            <a:graphicFrameLocks noGrp="1"/>
          </p:cNvGraphicFramePr>
          <p:nvPr>
            <p:ph idx="1"/>
          </p:nvPr>
        </p:nvGraphicFramePr>
        <p:xfrm>
          <a:off x="254016" y="1359043"/>
          <a:ext cx="11578989" cy="5369304"/>
        </p:xfrm>
        <a:graphic>
          <a:graphicData uri="http://schemas.openxmlformats.org/drawingml/2006/chart">
            <c:chart xmlns:c="http://schemas.openxmlformats.org/drawingml/2006/chart" xmlns:r="http://schemas.openxmlformats.org/officeDocument/2006/relationships" r:id="rId2"/>
          </a:graphicData>
        </a:graphic>
      </p:graphicFrame>
      <p:sp>
        <p:nvSpPr>
          <p:cNvPr id="5" name="TekstSylinder 4">
            <a:extLst>
              <a:ext uri="{FF2B5EF4-FFF2-40B4-BE49-F238E27FC236}">
                <a16:creationId xmlns:a16="http://schemas.microsoft.com/office/drawing/2014/main" id="{8DC7C479-B9E6-483D-8432-45C6BD0C79D3}"/>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2195686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de 1">
            <a:extLst>
              <a:ext uri="{FF2B5EF4-FFF2-40B4-BE49-F238E27FC236}">
                <a16:creationId xmlns:a16="http://schemas.microsoft.com/office/drawing/2014/main" id="{C2AF85D0-C810-4F75-BAC1-75CE81173DBE}"/>
              </a:ext>
            </a:extLst>
          </p:cNvPr>
          <p:cNvPicPr>
            <a:picLocks noChangeAspect="1"/>
          </p:cNvPicPr>
          <p:nvPr/>
        </p:nvPicPr>
        <p:blipFill>
          <a:blip r:embed="rId3"/>
          <a:stretch>
            <a:fillRect/>
          </a:stretch>
        </p:blipFill>
        <p:spPr>
          <a:xfrm flipH="1">
            <a:off x="243838" y="2151678"/>
            <a:ext cx="2342607" cy="3226526"/>
          </a:xfrm>
          <a:prstGeom prst="rect">
            <a:avLst/>
          </a:prstGeom>
        </p:spPr>
      </p:pic>
      <p:sp>
        <p:nvSpPr>
          <p:cNvPr id="3" name="Text Placeholder 2"/>
          <p:cNvSpPr>
            <a:spLocks noGrp="1"/>
          </p:cNvSpPr>
          <p:nvPr>
            <p:ph type="body" sz="quarter" idx="13"/>
          </p:nvPr>
        </p:nvSpPr>
        <p:spPr>
          <a:xfrm>
            <a:off x="975361" y="1445623"/>
            <a:ext cx="10432868" cy="412477"/>
          </a:xfrm>
        </p:spPr>
        <p:txBody>
          <a:bodyPr>
            <a:normAutofit fontScale="77500" lnSpcReduction="20000"/>
          </a:bodyPr>
          <a:lstStyle/>
          <a:p>
            <a:pPr algn="ctr"/>
            <a:r>
              <a:rPr lang="nb-NO" sz="1600" b="1" dirty="0">
                <a:solidFill>
                  <a:schemeClr val="tx1"/>
                </a:solidFill>
              </a:rPr>
              <a:t>Hvor stor betydning har hver av følgende grunner for at du ikke driver trening/ mosjon. eller at du driver mindre enn du gjerne ville?                        Andeler som svarer meget stor + en viss betydning.  Base: Alle spurte</a:t>
            </a:r>
            <a:endParaRPr lang="nb-NO" sz="1600" dirty="0">
              <a:solidFill>
                <a:schemeClr val="tx1"/>
              </a:solidFill>
            </a:endParaRPr>
          </a:p>
        </p:txBody>
      </p:sp>
      <p:graphicFrame>
        <p:nvGraphicFramePr>
          <p:cNvPr id="4" name="Object 2"/>
          <p:cNvGraphicFramePr>
            <a:graphicFrameLocks noChangeAspect="1"/>
          </p:cNvGraphicFramePr>
          <p:nvPr>
            <p:extLst>
              <p:ext uri="{D42A27DB-BD31-4B8C-83A1-F6EECF244321}">
                <p14:modId xmlns:p14="http://schemas.microsoft.com/office/powerpoint/2010/main" val="1666798702"/>
              </p:ext>
            </p:extLst>
          </p:nvPr>
        </p:nvGraphicFramePr>
        <p:xfrm>
          <a:off x="2027275" y="1924595"/>
          <a:ext cx="8897144" cy="4576940"/>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87118CA1-F5CB-4AD9-9112-0FDCFE96C6E4}"/>
              </a:ext>
            </a:extLst>
          </p:cNvPr>
          <p:cNvSpPr txBox="1"/>
          <p:nvPr/>
        </p:nvSpPr>
        <p:spPr>
          <a:xfrm>
            <a:off x="783772" y="388919"/>
            <a:ext cx="9823267" cy="747500"/>
          </a:xfrm>
          <a:prstGeom prst="rect">
            <a:avLst/>
          </a:prstGeom>
          <a:noFill/>
        </p:spPr>
        <p:txBody>
          <a:bodyPr wrap="square" lIns="96000" tIns="48000" rIns="96000" bIns="48000" rtlCol="0">
            <a:spAutoFit/>
          </a:bodyPr>
          <a:lstStyle/>
          <a:p>
            <a:pPr>
              <a:lnSpc>
                <a:spcPct val="110000"/>
              </a:lnSpc>
              <a:spcBef>
                <a:spcPts val="3200"/>
              </a:spcBef>
              <a:buClr>
                <a:schemeClr val="bg2"/>
              </a:buClr>
            </a:pPr>
            <a:r>
              <a:rPr lang="nb-NO" sz="2000" dirty="0"/>
              <a:t>For aldersgruppe 15-25 år er barrierer som «for dyrt» «mangler utstyr» og   «vanskelig å komme til treningsanlegg» større hindre enn for befolkningen forøvrig</a:t>
            </a:r>
            <a:endParaRPr lang="nb-NO" sz="2000" i="1" dirty="0"/>
          </a:p>
        </p:txBody>
      </p:sp>
      <p:sp>
        <p:nvSpPr>
          <p:cNvPr id="6" name="Rektangel 5">
            <a:extLst>
              <a:ext uri="{FF2B5EF4-FFF2-40B4-BE49-F238E27FC236}">
                <a16:creationId xmlns:a16="http://schemas.microsoft.com/office/drawing/2014/main" id="{78931959-36BD-4E7A-AA95-FB12EEBC0C0B}"/>
              </a:ext>
            </a:extLst>
          </p:cNvPr>
          <p:cNvSpPr/>
          <p:nvPr/>
        </p:nvSpPr>
        <p:spPr>
          <a:xfrm>
            <a:off x="9182911" y="1924595"/>
            <a:ext cx="2538826" cy="2000548"/>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Men det er også i denne aldersgruppen barrieren «slitsomt» som økte over tid, fra 41% i 2011 til 51% i 2019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nb-NO" sz="1400" dirty="0">
              <a:solidFill>
                <a:prstClr val="black">
                  <a:lumMod val="90000"/>
                  <a:lumOff val="10000"/>
                </a:prstClr>
              </a:solidFill>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De andre barrierene er for           15 – 24 åringer på samme nivå i 2019 som de var i 2011</a:t>
            </a: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7" name="Rektangel 6">
            <a:extLst>
              <a:ext uri="{FF2B5EF4-FFF2-40B4-BE49-F238E27FC236}">
                <a16:creationId xmlns:a16="http://schemas.microsoft.com/office/drawing/2014/main" id="{691A65E6-2D8A-4C02-8088-8B3C4866BFE6}"/>
              </a:ext>
            </a:extLst>
          </p:cNvPr>
          <p:cNvSpPr/>
          <p:nvPr/>
        </p:nvSpPr>
        <p:spPr>
          <a:xfrm>
            <a:off x="9182911" y="4499417"/>
            <a:ext cx="2538826" cy="1600438"/>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lvl="0" algn="ctr">
              <a:defRPr/>
            </a:pPr>
            <a:r>
              <a:rPr lang="nb-NO" sz="1400" dirty="0">
                <a:latin typeface="Arial" panose="020B0604020202020204" pitchFamily="34" charset="0"/>
                <a:cs typeface="Arial" panose="020B0604020202020204" pitchFamily="34" charset="0"/>
              </a:rPr>
              <a:t>Pappa/mamma betaler medlemskap på </a:t>
            </a:r>
          </a:p>
          <a:p>
            <a:pPr lvl="0" algn="ctr">
              <a:defRPr/>
            </a:pPr>
            <a:r>
              <a:rPr lang="nb-NO" sz="1400" dirty="0">
                <a:latin typeface="Arial" panose="020B0604020202020204" pitchFamily="34" charset="0"/>
                <a:cs typeface="Arial" panose="020B0604020202020204" pitchFamily="34" charset="0"/>
              </a:rPr>
              <a:t>private treningssentre for mange tenåringsbarn</a:t>
            </a:r>
          </a:p>
          <a:p>
            <a:pPr lvl="0" algn="ctr">
              <a:defRPr/>
            </a:pPr>
            <a:r>
              <a:rPr lang="nb-NO" sz="1400" dirty="0">
                <a:latin typeface="Arial" panose="020B0604020202020204" pitchFamily="34" charset="0"/>
                <a:cs typeface="Arial" panose="020B0604020202020204" pitchFamily="34" charset="0"/>
              </a:rPr>
              <a:t>Da blir trening  lavterskeltilbud, mht. personlig forpliktelse </a:t>
            </a:r>
            <a:endParaRPr kumimoji="0" lang="nb-NO" sz="1400" b="0" i="0" u="none" strike="noStrike" kern="1200" cap="none" spc="0" normalizeH="0" baseline="0" noProof="0" dirty="0">
              <a:ln>
                <a:noFill/>
              </a:ln>
              <a:solidFill>
                <a:prstClr val="black">
                  <a:lumMod val="90000"/>
                  <a:lumOff val="10000"/>
                </a:prstClr>
              </a:solidFill>
              <a:effectLst/>
              <a:uLnTx/>
              <a:uFillTx/>
              <a:latin typeface="Arial" panose="020B0604020202020204" pitchFamily="34" charset="0"/>
              <a:cs typeface="Arial" panose="020B0604020202020204" pitchFamily="34" charset="0"/>
            </a:endParaRPr>
          </a:p>
        </p:txBody>
      </p:sp>
      <p:sp>
        <p:nvSpPr>
          <p:cNvPr id="8" name="TekstSylinder 7">
            <a:extLst>
              <a:ext uri="{FF2B5EF4-FFF2-40B4-BE49-F238E27FC236}">
                <a16:creationId xmlns:a16="http://schemas.microsoft.com/office/drawing/2014/main" id="{8ACAAB44-8DAA-4512-8176-A6241AE449DA}"/>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641615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ktangel 4">
            <a:extLst>
              <a:ext uri="{FF2B5EF4-FFF2-40B4-BE49-F238E27FC236}">
                <a16:creationId xmlns:a16="http://schemas.microsoft.com/office/drawing/2014/main" id="{D07387B9-E236-427D-B695-E0EFC9ED9559}"/>
              </a:ext>
            </a:extLst>
          </p:cNvPr>
          <p:cNvSpPr/>
          <p:nvPr/>
        </p:nvSpPr>
        <p:spPr bwMode="gray">
          <a:xfrm>
            <a:off x="109275" y="160201"/>
            <a:ext cx="2442538" cy="6565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algn="ctr" defTabSz="1232345">
              <a:lnSpc>
                <a:spcPct val="110000"/>
              </a:lnSpc>
              <a:spcBef>
                <a:spcPts val="3200"/>
              </a:spcBef>
              <a:buClr>
                <a:srgbClr val="D2D3D2"/>
              </a:buClr>
            </a:pPr>
            <a:endParaRPr lang="nb-NO" sz="2667" dirty="0">
              <a:solidFill>
                <a:prstClr val="white"/>
              </a:solidFill>
              <a:latin typeface="Segoe UI"/>
            </a:endParaRPr>
          </a:p>
        </p:txBody>
      </p:sp>
      <p:sp>
        <p:nvSpPr>
          <p:cNvPr id="11" name="Rektangel 10">
            <a:extLst>
              <a:ext uri="{FF2B5EF4-FFF2-40B4-BE49-F238E27FC236}">
                <a16:creationId xmlns:a16="http://schemas.microsoft.com/office/drawing/2014/main" id="{8A5A0DA0-9FB7-4E2B-8F1B-3897E006E10A}"/>
              </a:ext>
            </a:extLst>
          </p:cNvPr>
          <p:cNvSpPr/>
          <p:nvPr/>
        </p:nvSpPr>
        <p:spPr bwMode="gray">
          <a:xfrm>
            <a:off x="9528092" y="132595"/>
            <a:ext cx="2554633" cy="6565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algn="ctr" defTabSz="1232345">
              <a:lnSpc>
                <a:spcPct val="110000"/>
              </a:lnSpc>
              <a:spcBef>
                <a:spcPts val="3200"/>
              </a:spcBef>
              <a:buClr>
                <a:srgbClr val="D2D3D2"/>
              </a:buClr>
            </a:pPr>
            <a:endParaRPr lang="nb-NO" sz="2667" dirty="0">
              <a:solidFill>
                <a:prstClr val="white"/>
              </a:solidFill>
              <a:latin typeface="Segoe UI"/>
            </a:endParaRPr>
          </a:p>
        </p:txBody>
      </p:sp>
      <p:pic>
        <p:nvPicPr>
          <p:cNvPr id="4" name="Bilde 3">
            <a:extLst>
              <a:ext uri="{FF2B5EF4-FFF2-40B4-BE49-F238E27FC236}">
                <a16:creationId xmlns:a16="http://schemas.microsoft.com/office/drawing/2014/main" id="{EC733E81-BCCC-4EA4-9CD3-F83834186B4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7736" y="132596"/>
            <a:ext cx="9828147" cy="6565201"/>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1969417" y="4020361"/>
            <a:ext cx="8043017" cy="1554272"/>
          </a:xfrm>
          <a:solidFill>
            <a:schemeClr val="bg1">
              <a:lumMod val="75000"/>
            </a:schemeClr>
          </a:solidFill>
        </p:spPr>
        <p:txBody>
          <a:bodyPr/>
          <a:lstStyle/>
          <a:p>
            <a:r>
              <a:rPr lang="nb-NO" sz="4800" dirty="0"/>
              <a:t>Hvilke aktiviteter driver </a:t>
            </a:r>
          </a:p>
          <a:p>
            <a:r>
              <a:rPr lang="nb-NO" sz="4800" dirty="0"/>
              <a:t>våre barn med?</a:t>
            </a:r>
          </a:p>
        </p:txBody>
      </p:sp>
      <p:pic>
        <p:nvPicPr>
          <p:cNvPr id="12" name="Picture 1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67565" y="5753005"/>
            <a:ext cx="445856" cy="359168"/>
          </a:xfrm>
          <a:prstGeom prst="rect">
            <a:avLst/>
          </a:prstGeom>
        </p:spPr>
      </p:pic>
      <p:sp>
        <p:nvSpPr>
          <p:cNvPr id="7" name="TekstSylinder 6">
            <a:extLst>
              <a:ext uri="{FF2B5EF4-FFF2-40B4-BE49-F238E27FC236}">
                <a16:creationId xmlns:a16="http://schemas.microsoft.com/office/drawing/2014/main" id="{AEF15AB6-BAB0-4DE9-804B-93B0433B0A89}"/>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522310584"/>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FD566B6F-3945-43FE-B656-98CF6363EDB9}"/>
              </a:ext>
            </a:extLst>
          </p:cNvPr>
          <p:cNvGraphicFramePr/>
          <p:nvPr>
            <p:extLst>
              <p:ext uri="{D42A27DB-BD31-4B8C-83A1-F6EECF244321}">
                <p14:modId xmlns:p14="http://schemas.microsoft.com/office/powerpoint/2010/main" val="1196085917"/>
              </p:ext>
            </p:extLst>
          </p:nvPr>
        </p:nvGraphicFramePr>
        <p:xfrm>
          <a:off x="6313023" y="1090179"/>
          <a:ext cx="5919713" cy="5704052"/>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2">
            <a:extLst>
              <a:ext uri="{FF2B5EF4-FFF2-40B4-BE49-F238E27FC236}">
                <a16:creationId xmlns:a16="http://schemas.microsoft.com/office/drawing/2014/main" id="{497CBDDB-50AB-4822-886A-F964CB698567}"/>
              </a:ext>
            </a:extLst>
          </p:cNvPr>
          <p:cNvSpPr>
            <a:spLocks noGrp="1"/>
          </p:cNvSpPr>
          <p:nvPr>
            <p:ph type="title"/>
          </p:nvPr>
        </p:nvSpPr>
        <p:spPr>
          <a:xfrm>
            <a:off x="2314942" y="554329"/>
            <a:ext cx="8587955" cy="563563"/>
          </a:xfrm>
        </p:spPr>
        <p:txBody>
          <a:bodyPr>
            <a:noAutofit/>
          </a:bodyPr>
          <a:lstStyle/>
          <a:p>
            <a:pPr algn="ctr"/>
            <a:r>
              <a:rPr lang="nb-NO" sz="1600" cap="none" dirty="0">
                <a:latin typeface="Calibri" panose="020F0502020204030204" pitchFamily="34" charset="0"/>
                <a:cs typeface="Arial" pitchFamily="34" charset="0"/>
              </a:rPr>
              <a:t>Hvilke fysiske aktiviteter driver barna dine med på fritiden minst en gang i uka i sesongen?</a:t>
            </a:r>
            <a:br>
              <a:rPr lang="nb-NO" sz="1600" cap="none" dirty="0">
                <a:latin typeface="Calibri" panose="020F0502020204030204" pitchFamily="34" charset="0"/>
                <a:cs typeface="Arial" pitchFamily="34" charset="0"/>
              </a:rPr>
            </a:br>
            <a:r>
              <a:rPr lang="nb-NO" sz="1333" cap="none" dirty="0">
                <a:latin typeface="Calibri" panose="020F0502020204030204" pitchFamily="34" charset="0"/>
                <a:cs typeface="Arial" pitchFamily="34" charset="0"/>
              </a:rPr>
              <a:t>Husstander med hjemmeboende barn under 18 år</a:t>
            </a:r>
            <a:endParaRPr lang="nb-NO" sz="1333" b="1" cap="none" dirty="0">
              <a:latin typeface="Calibri" panose="020F0502020204030204" pitchFamily="34" charset="0"/>
            </a:endParaRPr>
          </a:p>
        </p:txBody>
      </p:sp>
      <p:sp>
        <p:nvSpPr>
          <p:cNvPr id="6" name="TekstSylinder 5">
            <a:extLst>
              <a:ext uri="{FF2B5EF4-FFF2-40B4-BE49-F238E27FC236}">
                <a16:creationId xmlns:a16="http://schemas.microsoft.com/office/drawing/2014/main" id="{21CCFF7F-E184-4F85-968E-70D12763D5BD}"/>
              </a:ext>
            </a:extLst>
          </p:cNvPr>
          <p:cNvSpPr txBox="1"/>
          <p:nvPr/>
        </p:nvSpPr>
        <p:spPr>
          <a:xfrm>
            <a:off x="0" y="184125"/>
            <a:ext cx="11022625" cy="471335"/>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tabLst>
                <a:tab pos="3348483" algn="l"/>
              </a:tabLst>
            </a:pPr>
            <a:r>
              <a:rPr lang="nb-NO" sz="2400" dirty="0">
                <a:solidFill>
                  <a:srgbClr val="222223"/>
                </a:solidFill>
                <a:latin typeface="Segoe UI"/>
              </a:rPr>
              <a:t>Barna fordeler sine aktiviteter på en rekke ulike aktiviteter – fotball er klart størst</a:t>
            </a:r>
            <a:endParaRPr lang="nb-NO" sz="2400" u="sng" dirty="0">
              <a:solidFill>
                <a:srgbClr val="222223"/>
              </a:solidFill>
              <a:latin typeface="Segoe UI"/>
            </a:endParaRPr>
          </a:p>
        </p:txBody>
      </p:sp>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1857503383"/>
              </p:ext>
            </p:extLst>
          </p:nvPr>
        </p:nvGraphicFramePr>
        <p:xfrm>
          <a:off x="727128" y="1061350"/>
          <a:ext cx="6395963" cy="5704052"/>
        </p:xfrm>
        <a:graphic>
          <a:graphicData uri="http://schemas.openxmlformats.org/drawingml/2006/chart">
            <c:chart xmlns:c="http://schemas.openxmlformats.org/drawingml/2006/chart" xmlns:r="http://schemas.openxmlformats.org/officeDocument/2006/relationships" r:id="rId4"/>
          </a:graphicData>
        </a:graphic>
      </p:graphicFrame>
      <p:sp>
        <p:nvSpPr>
          <p:cNvPr id="5" name="Rektangel 4">
            <a:extLst>
              <a:ext uri="{FF2B5EF4-FFF2-40B4-BE49-F238E27FC236}">
                <a16:creationId xmlns:a16="http://schemas.microsoft.com/office/drawing/2014/main" id="{955C62DE-9C56-44FB-B7DB-EAC6652685B6}"/>
              </a:ext>
            </a:extLst>
          </p:cNvPr>
          <p:cNvSpPr/>
          <p:nvPr/>
        </p:nvSpPr>
        <p:spPr bwMode="gray">
          <a:xfrm>
            <a:off x="6780191" y="1314450"/>
            <a:ext cx="342900" cy="5295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10" name="Rektangel 9">
            <a:extLst>
              <a:ext uri="{FF2B5EF4-FFF2-40B4-BE49-F238E27FC236}">
                <a16:creationId xmlns:a16="http://schemas.microsoft.com/office/drawing/2014/main" id="{491005A2-4B29-4024-A864-6A455C84C77B}"/>
              </a:ext>
            </a:extLst>
          </p:cNvPr>
          <p:cNvSpPr/>
          <p:nvPr/>
        </p:nvSpPr>
        <p:spPr bwMode="gray">
          <a:xfrm>
            <a:off x="11121438" y="1314450"/>
            <a:ext cx="342900" cy="5295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3" name="TekstSylinder 2">
            <a:extLst>
              <a:ext uri="{FF2B5EF4-FFF2-40B4-BE49-F238E27FC236}">
                <a16:creationId xmlns:a16="http://schemas.microsoft.com/office/drawing/2014/main" id="{6D52550C-DC89-43FC-80D2-A5D7DBC5A7BA}"/>
              </a:ext>
            </a:extLst>
          </p:cNvPr>
          <p:cNvSpPr txBox="1"/>
          <p:nvPr/>
        </p:nvSpPr>
        <p:spPr>
          <a:xfrm>
            <a:off x="9832877" y="5013238"/>
            <a:ext cx="2140039" cy="893502"/>
          </a:xfrm>
          <a:prstGeom prst="rect">
            <a:avLst/>
          </a:prstGeom>
          <a:solidFill>
            <a:schemeClr val="bg1"/>
          </a:solidFill>
        </p:spPr>
        <p:txBody>
          <a:bodyPr wrap="square" lIns="96000" tIns="48000" rIns="96000" bIns="48000" rtlCol="0">
            <a:spAutoFit/>
          </a:bodyPr>
          <a:lstStyle/>
          <a:p>
            <a:pPr defTabSz="1232345">
              <a:lnSpc>
                <a:spcPct val="110000"/>
              </a:lnSpc>
              <a:spcBef>
                <a:spcPts val="3200"/>
              </a:spcBef>
              <a:buClr>
                <a:srgbClr val="D2D3D2"/>
              </a:buClr>
            </a:pPr>
            <a:r>
              <a:rPr lang="nb-NO" sz="1200" dirty="0">
                <a:solidFill>
                  <a:srgbClr val="222223"/>
                </a:solidFill>
                <a:latin typeface="Segoe UI"/>
              </a:rPr>
              <a:t>NB! Spørsmålet er stillet på husstandsnivå. Dvs. det spørres om minst ett barn i husstanden driver med dette</a:t>
            </a:r>
          </a:p>
        </p:txBody>
      </p:sp>
      <p:sp>
        <p:nvSpPr>
          <p:cNvPr id="11" name="TekstSylinder 10">
            <a:extLst>
              <a:ext uri="{FF2B5EF4-FFF2-40B4-BE49-F238E27FC236}">
                <a16:creationId xmlns:a16="http://schemas.microsoft.com/office/drawing/2014/main" id="{00FF7657-E834-4C3E-8A53-2495104A94C9}"/>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pic>
        <p:nvPicPr>
          <p:cNvPr id="12" name="Bilde 11">
            <a:extLst>
              <a:ext uri="{FF2B5EF4-FFF2-40B4-BE49-F238E27FC236}">
                <a16:creationId xmlns:a16="http://schemas.microsoft.com/office/drawing/2014/main" id="{066E4239-7AEE-43A5-9471-7EE48E14120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668000" y="580705"/>
            <a:ext cx="1524000" cy="1018032"/>
          </a:xfrm>
          <a:prstGeom prst="rect">
            <a:avLst/>
          </a:prstGeom>
        </p:spPr>
      </p:pic>
    </p:spTree>
    <p:extLst>
      <p:ext uri="{BB962C8B-B14F-4D97-AF65-F5344CB8AC3E}">
        <p14:creationId xmlns:p14="http://schemas.microsoft.com/office/powerpoint/2010/main" val="3408897582"/>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497CBDDB-50AB-4822-886A-F964CB698567}"/>
              </a:ext>
            </a:extLst>
          </p:cNvPr>
          <p:cNvSpPr>
            <a:spLocks noGrp="1"/>
          </p:cNvSpPr>
          <p:nvPr>
            <p:ph type="title"/>
          </p:nvPr>
        </p:nvSpPr>
        <p:spPr>
          <a:xfrm>
            <a:off x="2314942" y="554329"/>
            <a:ext cx="8587955" cy="563563"/>
          </a:xfrm>
        </p:spPr>
        <p:txBody>
          <a:bodyPr>
            <a:noAutofit/>
          </a:bodyPr>
          <a:lstStyle/>
          <a:p>
            <a:pPr algn="ctr"/>
            <a:r>
              <a:rPr lang="nb-NO" sz="1600" cap="none" dirty="0">
                <a:latin typeface="Calibri" panose="020F0502020204030204" pitchFamily="34" charset="0"/>
                <a:cs typeface="Arial" pitchFamily="34" charset="0"/>
              </a:rPr>
              <a:t>Hvilke fysiske aktiviteter driver barna dine med på fritiden minst en gang i uka i sesongen?</a:t>
            </a:r>
            <a:br>
              <a:rPr lang="nb-NO" sz="1600" cap="none" dirty="0">
                <a:latin typeface="Calibri" panose="020F0502020204030204" pitchFamily="34" charset="0"/>
                <a:cs typeface="Arial" pitchFamily="34" charset="0"/>
              </a:rPr>
            </a:br>
            <a:r>
              <a:rPr lang="nb-NO" sz="1333" cap="none" dirty="0">
                <a:latin typeface="Calibri" panose="020F0502020204030204" pitchFamily="34" charset="0"/>
                <a:cs typeface="Arial" pitchFamily="34" charset="0"/>
              </a:rPr>
              <a:t>Husstander med hjemmeboende barn under 18 år</a:t>
            </a:r>
            <a:endParaRPr lang="nb-NO" sz="1333" b="1" cap="none" dirty="0">
              <a:latin typeface="Calibri" panose="020F0502020204030204" pitchFamily="34" charset="0"/>
            </a:endParaRPr>
          </a:p>
        </p:txBody>
      </p:sp>
      <p:sp>
        <p:nvSpPr>
          <p:cNvPr id="6" name="TekstSylinder 5">
            <a:extLst>
              <a:ext uri="{FF2B5EF4-FFF2-40B4-BE49-F238E27FC236}">
                <a16:creationId xmlns:a16="http://schemas.microsoft.com/office/drawing/2014/main" id="{21CCFF7F-E184-4F85-968E-70D12763D5BD}"/>
              </a:ext>
            </a:extLst>
          </p:cNvPr>
          <p:cNvSpPr txBox="1"/>
          <p:nvPr/>
        </p:nvSpPr>
        <p:spPr>
          <a:xfrm>
            <a:off x="826475" y="58504"/>
            <a:ext cx="11022625" cy="471335"/>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Endring </a:t>
            </a:r>
            <a:r>
              <a:rPr lang="nb-NO" sz="2400" dirty="0">
                <a:solidFill>
                  <a:srgbClr val="222223"/>
                </a:solidFill>
                <a:latin typeface="Segoe UI"/>
              </a:rPr>
              <a:t>i oppslutning om barnas aktiviteter fra 2017 - 2019</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5" name="Rektangel 4">
            <a:extLst>
              <a:ext uri="{FF2B5EF4-FFF2-40B4-BE49-F238E27FC236}">
                <a16:creationId xmlns:a16="http://schemas.microsoft.com/office/drawing/2014/main" id="{955C62DE-9C56-44FB-B7DB-EAC6652685B6}"/>
              </a:ext>
            </a:extLst>
          </p:cNvPr>
          <p:cNvSpPr/>
          <p:nvPr/>
        </p:nvSpPr>
        <p:spPr bwMode="gray">
          <a:xfrm>
            <a:off x="6780191" y="1314450"/>
            <a:ext cx="342900" cy="5295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0" name="Rektangel 9">
            <a:extLst>
              <a:ext uri="{FF2B5EF4-FFF2-40B4-BE49-F238E27FC236}">
                <a16:creationId xmlns:a16="http://schemas.microsoft.com/office/drawing/2014/main" id="{491005A2-4B29-4024-A864-6A455C84C77B}"/>
              </a:ext>
            </a:extLst>
          </p:cNvPr>
          <p:cNvSpPr/>
          <p:nvPr/>
        </p:nvSpPr>
        <p:spPr bwMode="gray">
          <a:xfrm>
            <a:off x="11121438" y="1265426"/>
            <a:ext cx="342900" cy="5295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3" name="TekstSylinder 2">
            <a:extLst>
              <a:ext uri="{FF2B5EF4-FFF2-40B4-BE49-F238E27FC236}">
                <a16:creationId xmlns:a16="http://schemas.microsoft.com/office/drawing/2014/main" id="{6D52550C-DC89-43FC-80D2-A5D7DBC5A7BA}"/>
              </a:ext>
            </a:extLst>
          </p:cNvPr>
          <p:cNvSpPr txBox="1"/>
          <p:nvPr/>
        </p:nvSpPr>
        <p:spPr>
          <a:xfrm>
            <a:off x="10051961" y="3089188"/>
            <a:ext cx="2140039" cy="893502"/>
          </a:xfrm>
          <a:prstGeom prst="rect">
            <a:avLst/>
          </a:prstGeom>
          <a:solidFill>
            <a:schemeClr val="bg1"/>
          </a:solid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1200" b="0" i="0" u="none" strike="noStrike" kern="1200" cap="none" spc="0" normalizeH="0" baseline="0" noProof="0" dirty="0">
                <a:ln>
                  <a:noFill/>
                </a:ln>
                <a:solidFill>
                  <a:srgbClr val="222223"/>
                </a:solidFill>
                <a:effectLst/>
                <a:uLnTx/>
                <a:uFillTx/>
                <a:latin typeface="Segoe UI"/>
                <a:ea typeface="+mn-ea"/>
                <a:cs typeface="+mn-cs"/>
              </a:rPr>
              <a:t>NB! Spørsmålet er stillet på husstandsnivå. Dvs. det spørres om minst ett barn i husstanden driver med dette</a:t>
            </a:r>
          </a:p>
        </p:txBody>
      </p:sp>
      <p:graphicFrame>
        <p:nvGraphicFramePr>
          <p:cNvPr id="11" name="Diagram 10">
            <a:extLst>
              <a:ext uri="{FF2B5EF4-FFF2-40B4-BE49-F238E27FC236}">
                <a16:creationId xmlns:a16="http://schemas.microsoft.com/office/drawing/2014/main" id="{5F73607F-0C3B-4DAF-B82C-55EA9FC30843}"/>
              </a:ext>
            </a:extLst>
          </p:cNvPr>
          <p:cNvGraphicFramePr/>
          <p:nvPr>
            <p:extLst>
              <p:ext uri="{D42A27DB-BD31-4B8C-83A1-F6EECF244321}">
                <p14:modId xmlns:p14="http://schemas.microsoft.com/office/powerpoint/2010/main" val="3157224743"/>
              </p:ext>
            </p:extLst>
          </p:nvPr>
        </p:nvGraphicFramePr>
        <p:xfrm>
          <a:off x="5680128" y="1105485"/>
          <a:ext cx="6395963" cy="5704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1691522080"/>
              </p:ext>
            </p:extLst>
          </p:nvPr>
        </p:nvGraphicFramePr>
        <p:xfrm>
          <a:off x="727128" y="1061350"/>
          <a:ext cx="6395963" cy="5704052"/>
        </p:xfrm>
        <a:graphic>
          <a:graphicData uri="http://schemas.openxmlformats.org/drawingml/2006/chart">
            <c:chart xmlns:c="http://schemas.openxmlformats.org/drawingml/2006/chart" xmlns:r="http://schemas.openxmlformats.org/officeDocument/2006/relationships" r:id="rId4"/>
          </a:graphicData>
        </a:graphic>
      </p:graphicFrame>
      <p:sp>
        <p:nvSpPr>
          <p:cNvPr id="12" name="TekstSylinder 11">
            <a:extLst>
              <a:ext uri="{FF2B5EF4-FFF2-40B4-BE49-F238E27FC236}">
                <a16:creationId xmlns:a16="http://schemas.microsoft.com/office/drawing/2014/main" id="{E8D03AA8-6255-4B59-93C1-628944444D52}"/>
              </a:ext>
            </a:extLst>
          </p:cNvPr>
          <p:cNvSpPr txBox="1"/>
          <p:nvPr/>
        </p:nvSpPr>
        <p:spPr>
          <a:xfrm>
            <a:off x="9709061" y="5305764"/>
            <a:ext cx="2140039" cy="893502"/>
          </a:xfrm>
          <a:prstGeom prst="rect">
            <a:avLst/>
          </a:prstGeom>
          <a:solidFill>
            <a:schemeClr val="bg1"/>
          </a:solidFill>
        </p:spPr>
        <p:txBody>
          <a:bodyPr wrap="square" lIns="96000" tIns="48000" rIns="96000" bIns="48000" rtlCol="0">
            <a:spAutoFit/>
          </a:bodyPr>
          <a:lstStyle/>
          <a:p>
            <a:pPr defTabSz="1232345">
              <a:lnSpc>
                <a:spcPct val="110000"/>
              </a:lnSpc>
              <a:spcBef>
                <a:spcPts val="3200"/>
              </a:spcBef>
              <a:buClr>
                <a:srgbClr val="D2D3D2"/>
              </a:buClr>
            </a:pPr>
            <a:r>
              <a:rPr lang="nb-NO" sz="1200" dirty="0">
                <a:solidFill>
                  <a:srgbClr val="222223"/>
                </a:solidFill>
                <a:latin typeface="Segoe UI"/>
              </a:rPr>
              <a:t>NB! «Fotturer i skog og mark, på fjell og vidde» samt «all idrett» ble ikke målt i 2017</a:t>
            </a:r>
          </a:p>
        </p:txBody>
      </p:sp>
      <p:sp>
        <p:nvSpPr>
          <p:cNvPr id="13" name="TekstSylinder 12">
            <a:extLst>
              <a:ext uri="{FF2B5EF4-FFF2-40B4-BE49-F238E27FC236}">
                <a16:creationId xmlns:a16="http://schemas.microsoft.com/office/drawing/2014/main" id="{8F08D390-7966-4FCC-92BE-2B4604639690}"/>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pic>
        <p:nvPicPr>
          <p:cNvPr id="15" name="Bilde 14">
            <a:extLst>
              <a:ext uri="{FF2B5EF4-FFF2-40B4-BE49-F238E27FC236}">
                <a16:creationId xmlns:a16="http://schemas.microsoft.com/office/drawing/2014/main" id="{1BC20D20-C43C-44BD-938E-140B9DD4B1F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668000" y="580705"/>
            <a:ext cx="1524000" cy="1018032"/>
          </a:xfrm>
          <a:prstGeom prst="rect">
            <a:avLst/>
          </a:prstGeom>
        </p:spPr>
      </p:pic>
    </p:spTree>
    <p:extLst>
      <p:ext uri="{BB962C8B-B14F-4D97-AF65-F5344CB8AC3E}">
        <p14:creationId xmlns:p14="http://schemas.microsoft.com/office/powerpoint/2010/main" val="3748304089"/>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642098062"/>
              </p:ext>
            </p:extLst>
          </p:nvPr>
        </p:nvGraphicFramePr>
        <p:xfrm>
          <a:off x="3720957" y="1843159"/>
          <a:ext cx="8340283" cy="4901065"/>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2">
            <a:extLst>
              <a:ext uri="{FF2B5EF4-FFF2-40B4-BE49-F238E27FC236}">
                <a16:creationId xmlns:a16="http://schemas.microsoft.com/office/drawing/2014/main" id="{33429D42-0E6F-4FC2-A541-23D8A6B7EDB0}"/>
              </a:ext>
            </a:extLst>
          </p:cNvPr>
          <p:cNvSpPr txBox="1">
            <a:spLocks/>
          </p:cNvSpPr>
          <p:nvPr/>
        </p:nvSpPr>
        <p:spPr bwMode="gray">
          <a:xfrm>
            <a:off x="3135679" y="1228875"/>
            <a:ext cx="8587955" cy="614284"/>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algn="ctr" defTabSz="953891"/>
            <a:r>
              <a:rPr lang="nb-NO" sz="1600" cap="none" dirty="0">
                <a:solidFill>
                  <a:srgbClr val="222223"/>
                </a:solidFill>
                <a:latin typeface="Calibri" panose="020F0502020204030204" pitchFamily="34" charset="0"/>
                <a:cs typeface="Arial" pitchFamily="34" charset="0"/>
              </a:rPr>
              <a:t>Hvilke fysiske aktiviteter driver barna dine med på fritiden minst en gang i uka i sesongen?</a:t>
            </a:r>
            <a:br>
              <a:rPr lang="nb-NO" sz="1600" cap="none" dirty="0">
                <a:solidFill>
                  <a:srgbClr val="222223"/>
                </a:solidFill>
                <a:latin typeface="Calibri" panose="020F0502020204030204" pitchFamily="34" charset="0"/>
                <a:cs typeface="Arial" pitchFamily="34" charset="0"/>
              </a:rPr>
            </a:br>
            <a:r>
              <a:rPr lang="nb-NO" sz="1600" cap="none" dirty="0">
                <a:solidFill>
                  <a:srgbClr val="222223"/>
                </a:solidFill>
                <a:latin typeface="Calibri" panose="020F0502020204030204" pitchFamily="34" charset="0"/>
                <a:cs typeface="Arial" pitchFamily="34" charset="0"/>
              </a:rPr>
              <a:t>Husstander (kun) med hjemmeboende barn 0-5 år  2019</a:t>
            </a:r>
            <a:endParaRPr lang="nb-NO" sz="1600" b="1" cap="none" dirty="0">
              <a:solidFill>
                <a:srgbClr val="222223"/>
              </a:solidFill>
              <a:latin typeface="Calibri" panose="020F0502020204030204" pitchFamily="34" charset="0"/>
            </a:endParaRPr>
          </a:p>
        </p:txBody>
      </p:sp>
      <p:sp>
        <p:nvSpPr>
          <p:cNvPr id="7" name="TekstSylinder 6">
            <a:extLst>
              <a:ext uri="{FF2B5EF4-FFF2-40B4-BE49-F238E27FC236}">
                <a16:creationId xmlns:a16="http://schemas.microsoft.com/office/drawing/2014/main" id="{0ADCCE3F-21F5-4CF9-A6D3-CB52CE79FEF4}"/>
              </a:ext>
            </a:extLst>
          </p:cNvPr>
          <p:cNvSpPr txBox="1"/>
          <p:nvPr/>
        </p:nvSpPr>
        <p:spPr>
          <a:xfrm>
            <a:off x="1306286" y="301407"/>
            <a:ext cx="9734247" cy="704220"/>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tabLst>
                <a:tab pos="3348483" algn="l"/>
              </a:tabLst>
            </a:pPr>
            <a:r>
              <a:rPr lang="nb-NO" sz="1867" dirty="0">
                <a:solidFill>
                  <a:srgbClr val="222223"/>
                </a:solidFill>
                <a:latin typeface="Segoe UI"/>
              </a:rPr>
              <a:t>De aller yngste barna blant de i alder </a:t>
            </a:r>
            <a:r>
              <a:rPr lang="nb-NO" sz="1867" b="1" dirty="0">
                <a:solidFill>
                  <a:srgbClr val="222223"/>
                </a:solidFill>
                <a:latin typeface="Segoe UI"/>
              </a:rPr>
              <a:t>0-5 år </a:t>
            </a:r>
            <a:r>
              <a:rPr lang="nb-NO" sz="1867" dirty="0">
                <a:solidFill>
                  <a:srgbClr val="222223"/>
                </a:solidFill>
                <a:latin typeface="Segoe UI"/>
              </a:rPr>
              <a:t>har ikke kommet i gang med aktiviteter enda. Men etter hvert blir det fotturer, svømming, turn, sykling, dans/gymnastikk m.m.</a:t>
            </a:r>
            <a:endParaRPr lang="nb-NO" sz="2400" u="sng" dirty="0">
              <a:solidFill>
                <a:srgbClr val="222223"/>
              </a:solidFill>
              <a:latin typeface="Segoe UI"/>
            </a:endParaRPr>
          </a:p>
        </p:txBody>
      </p:sp>
      <p:pic>
        <p:nvPicPr>
          <p:cNvPr id="9" name="Bilde 8">
            <a:extLst>
              <a:ext uri="{FF2B5EF4-FFF2-40B4-BE49-F238E27FC236}">
                <a16:creationId xmlns:a16="http://schemas.microsoft.com/office/drawing/2014/main" id="{E92C23C5-9F04-4B45-A0DF-2F2F0473CC7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216469"/>
            <a:ext cx="3961039" cy="2645973"/>
          </a:xfrm>
          <a:prstGeom prst="rect">
            <a:avLst/>
          </a:prstGeom>
        </p:spPr>
      </p:pic>
      <p:sp>
        <p:nvSpPr>
          <p:cNvPr id="8" name="TekstSylinder 7">
            <a:extLst>
              <a:ext uri="{FF2B5EF4-FFF2-40B4-BE49-F238E27FC236}">
                <a16:creationId xmlns:a16="http://schemas.microsoft.com/office/drawing/2014/main" id="{47352425-D562-4A0D-89FC-3DC2302A2DEE}"/>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864395473"/>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2197600384"/>
              </p:ext>
            </p:extLst>
          </p:nvPr>
        </p:nvGraphicFramePr>
        <p:xfrm>
          <a:off x="3720957" y="1843159"/>
          <a:ext cx="8340283" cy="4901065"/>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2">
            <a:extLst>
              <a:ext uri="{FF2B5EF4-FFF2-40B4-BE49-F238E27FC236}">
                <a16:creationId xmlns:a16="http://schemas.microsoft.com/office/drawing/2014/main" id="{33429D42-0E6F-4FC2-A541-23D8A6B7EDB0}"/>
              </a:ext>
            </a:extLst>
          </p:cNvPr>
          <p:cNvSpPr txBox="1">
            <a:spLocks/>
          </p:cNvSpPr>
          <p:nvPr/>
        </p:nvSpPr>
        <p:spPr bwMode="gray">
          <a:xfrm>
            <a:off x="3135679" y="1228875"/>
            <a:ext cx="8587955" cy="614284"/>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Hvilke fysiske aktiviteter driver barna dine med på fritiden minst en gang i uka i sesongen?</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(kun) med hjemmeboende barn 6-12 år  2019</a:t>
            </a:r>
            <a:endParaRPr kumimoji="0" lang="nb-NO" sz="1600" b="1" i="0" u="none" strike="noStrike" kern="1200" cap="none" spc="0" normalizeH="0" baseline="0" noProof="0" dirty="0">
              <a:ln>
                <a:noFill/>
              </a:ln>
              <a:solidFill>
                <a:srgbClr val="222223"/>
              </a:solidFill>
              <a:effectLst/>
              <a:uLnTx/>
              <a:uFillTx/>
              <a:latin typeface="Calibri" panose="020F0502020204030204" pitchFamily="34" charset="0"/>
              <a:ea typeface="+mn-ea"/>
              <a:cs typeface="+mn-cs"/>
            </a:endParaRPr>
          </a:p>
        </p:txBody>
      </p:sp>
      <p:pic>
        <p:nvPicPr>
          <p:cNvPr id="8" name="Bilde 7">
            <a:extLst>
              <a:ext uri="{FF2B5EF4-FFF2-40B4-BE49-F238E27FC236}">
                <a16:creationId xmlns:a16="http://schemas.microsoft.com/office/drawing/2014/main" id="{0DF6448A-2594-4C92-884E-A4E6E216A4A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66988"/>
            <a:ext cx="4267200" cy="2551785"/>
          </a:xfrm>
          <a:prstGeom prst="rect">
            <a:avLst/>
          </a:prstGeom>
        </p:spPr>
      </p:pic>
      <p:sp>
        <p:nvSpPr>
          <p:cNvPr id="10" name="TekstSylinder 9">
            <a:extLst>
              <a:ext uri="{FF2B5EF4-FFF2-40B4-BE49-F238E27FC236}">
                <a16:creationId xmlns:a16="http://schemas.microsoft.com/office/drawing/2014/main" id="{E68FB585-67C9-49D9-AABD-FAFED2B9275C}"/>
              </a:ext>
            </a:extLst>
          </p:cNvPr>
          <p:cNvSpPr txBox="1"/>
          <p:nvPr/>
        </p:nvSpPr>
        <p:spPr>
          <a:xfrm>
            <a:off x="474133" y="295405"/>
            <a:ext cx="11441641" cy="1020267"/>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tabLst>
                <a:tab pos="3348483" algn="l"/>
              </a:tabLst>
            </a:pPr>
            <a:r>
              <a:rPr lang="nb-NO" sz="1867" dirty="0">
                <a:solidFill>
                  <a:srgbClr val="222223"/>
                </a:solidFill>
                <a:latin typeface="Segoe UI"/>
              </a:rPr>
              <a:t>I husstander med barn i alder </a:t>
            </a:r>
            <a:r>
              <a:rPr lang="nb-NO" sz="1867" b="1" dirty="0">
                <a:solidFill>
                  <a:srgbClr val="222223"/>
                </a:solidFill>
                <a:latin typeface="Segoe UI"/>
              </a:rPr>
              <a:t>6 – 12 år </a:t>
            </a:r>
            <a:r>
              <a:rPr lang="nb-NO" sz="1867" dirty="0">
                <a:solidFill>
                  <a:srgbClr val="222223"/>
                </a:solidFill>
                <a:latin typeface="Segoe UI"/>
              </a:rPr>
              <a:t>har barna meget høyt sportslig aktivitetsnivå.                             Halvparten av husstandene har minst ett fotballspillende barn, men mange husstander har også svømmere eller håndballspillere eller skiløpere</a:t>
            </a:r>
            <a:endParaRPr lang="nb-NO" sz="2400" u="sng" dirty="0">
              <a:solidFill>
                <a:srgbClr val="222223"/>
              </a:solidFill>
              <a:latin typeface="Segoe UI"/>
            </a:endParaRPr>
          </a:p>
        </p:txBody>
      </p:sp>
      <p:sp>
        <p:nvSpPr>
          <p:cNvPr id="13" name="TekstSylinder 12">
            <a:extLst>
              <a:ext uri="{FF2B5EF4-FFF2-40B4-BE49-F238E27FC236}">
                <a16:creationId xmlns:a16="http://schemas.microsoft.com/office/drawing/2014/main" id="{AF711883-EC95-4316-80EA-25B6486CCB18}"/>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226198220"/>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Bilde 7">
            <a:extLst>
              <a:ext uri="{FF2B5EF4-FFF2-40B4-BE49-F238E27FC236}">
                <a16:creationId xmlns:a16="http://schemas.microsoft.com/office/drawing/2014/main" id="{65902820-378B-4BF5-8FB3-31BEC748F8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2042599"/>
            <a:ext cx="4353908" cy="2908411"/>
          </a:xfrm>
          <a:prstGeom prst="rect">
            <a:avLst/>
          </a:prstGeom>
        </p:spPr>
      </p:pic>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337401017"/>
              </p:ext>
            </p:extLst>
          </p:nvPr>
        </p:nvGraphicFramePr>
        <p:xfrm>
          <a:off x="3568557" y="1828943"/>
          <a:ext cx="8340283" cy="490106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2">
            <a:extLst>
              <a:ext uri="{FF2B5EF4-FFF2-40B4-BE49-F238E27FC236}">
                <a16:creationId xmlns:a16="http://schemas.microsoft.com/office/drawing/2014/main" id="{33429D42-0E6F-4FC2-A541-23D8A6B7EDB0}"/>
              </a:ext>
            </a:extLst>
          </p:cNvPr>
          <p:cNvSpPr txBox="1">
            <a:spLocks/>
          </p:cNvSpPr>
          <p:nvPr/>
        </p:nvSpPr>
        <p:spPr bwMode="gray">
          <a:xfrm>
            <a:off x="3135679" y="1228875"/>
            <a:ext cx="8587955" cy="614284"/>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Hvilke fysiske aktiviteter driver barna dine med på fritiden minst en gang i uka i sesongen?</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(kun) med hjemmeboende barn 0-5 år  2019</a:t>
            </a:r>
            <a:endParaRPr kumimoji="0" lang="nb-NO" sz="1600" b="1" i="0" u="none" strike="noStrike" kern="1200" cap="none" spc="0" normalizeH="0" baseline="0" noProof="0" dirty="0">
              <a:ln>
                <a:noFill/>
              </a:ln>
              <a:solidFill>
                <a:srgbClr val="222223"/>
              </a:solidFill>
              <a:effectLst/>
              <a:uLnTx/>
              <a:uFillTx/>
              <a:latin typeface="Calibri" panose="020F0502020204030204" pitchFamily="34" charset="0"/>
              <a:ea typeface="+mn-ea"/>
              <a:cs typeface="+mn-cs"/>
            </a:endParaRPr>
          </a:p>
        </p:txBody>
      </p:sp>
      <p:sp>
        <p:nvSpPr>
          <p:cNvPr id="10" name="TekstSylinder 9">
            <a:extLst>
              <a:ext uri="{FF2B5EF4-FFF2-40B4-BE49-F238E27FC236}">
                <a16:creationId xmlns:a16="http://schemas.microsoft.com/office/drawing/2014/main" id="{D9003052-6B1D-4CA6-9F2C-0B686BEE17D1}"/>
              </a:ext>
            </a:extLst>
          </p:cNvPr>
          <p:cNvSpPr txBox="1"/>
          <p:nvPr/>
        </p:nvSpPr>
        <p:spPr>
          <a:xfrm>
            <a:off x="105452" y="446736"/>
            <a:ext cx="12113997" cy="682419"/>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tabLst>
                <a:tab pos="3348483" algn="l"/>
              </a:tabLst>
            </a:pPr>
            <a:r>
              <a:rPr lang="nb-NO" dirty="0">
                <a:solidFill>
                  <a:srgbClr val="222223"/>
                </a:solidFill>
                <a:latin typeface="Segoe UI"/>
              </a:rPr>
              <a:t>Barn i husstander der barna er </a:t>
            </a:r>
            <a:r>
              <a:rPr lang="nb-NO" b="1" dirty="0">
                <a:solidFill>
                  <a:srgbClr val="222223"/>
                </a:solidFill>
                <a:latin typeface="Segoe UI"/>
              </a:rPr>
              <a:t>13 – 17 år </a:t>
            </a:r>
            <a:r>
              <a:rPr lang="nb-NO" dirty="0">
                <a:solidFill>
                  <a:srgbClr val="222223"/>
                </a:solidFill>
                <a:latin typeface="Segoe UI"/>
              </a:rPr>
              <a:t>har flyttet fokus til individuell trening og særlig da til styrketrening.                              NB! </a:t>
            </a:r>
            <a:r>
              <a:rPr lang="nb-NO" sz="1400" dirty="0">
                <a:solidFill>
                  <a:srgbClr val="222223"/>
                </a:solidFill>
                <a:latin typeface="Segoe UI"/>
              </a:rPr>
              <a:t>Styrketrening var større enn fotball også 2017 men forskjellen har nå øket fra 4% i 2017 til 11% i 2019 </a:t>
            </a:r>
          </a:p>
        </p:txBody>
      </p:sp>
      <p:sp>
        <p:nvSpPr>
          <p:cNvPr id="7" name="TekstSylinder 6">
            <a:extLst>
              <a:ext uri="{FF2B5EF4-FFF2-40B4-BE49-F238E27FC236}">
                <a16:creationId xmlns:a16="http://schemas.microsoft.com/office/drawing/2014/main" id="{339D5B85-28E8-4E42-9574-6DE4AB2C1FB5}"/>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45010128"/>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 name="Bilde 8">
            <a:extLst>
              <a:ext uri="{FF2B5EF4-FFF2-40B4-BE49-F238E27FC236}">
                <a16:creationId xmlns:a16="http://schemas.microsoft.com/office/drawing/2014/main" id="{CAFC3618-24C5-4A04-8EB2-60F039AB146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2042599"/>
            <a:ext cx="4353908" cy="2908411"/>
          </a:xfrm>
          <a:prstGeom prst="rect">
            <a:avLst/>
          </a:prstGeom>
        </p:spPr>
      </p:pic>
      <p:graphicFrame>
        <p:nvGraphicFramePr>
          <p:cNvPr id="4" name="Diagram 3">
            <a:extLst>
              <a:ext uri="{FF2B5EF4-FFF2-40B4-BE49-F238E27FC236}">
                <a16:creationId xmlns:a16="http://schemas.microsoft.com/office/drawing/2014/main" id="{3AE40544-D2B4-4EC0-9CF8-585EDCB17320}"/>
              </a:ext>
            </a:extLst>
          </p:cNvPr>
          <p:cNvGraphicFramePr/>
          <p:nvPr>
            <p:extLst>
              <p:ext uri="{D42A27DB-BD31-4B8C-83A1-F6EECF244321}">
                <p14:modId xmlns:p14="http://schemas.microsoft.com/office/powerpoint/2010/main" val="4091606028"/>
              </p:ext>
            </p:extLst>
          </p:nvPr>
        </p:nvGraphicFramePr>
        <p:xfrm>
          <a:off x="3757531" y="1838477"/>
          <a:ext cx="8161123" cy="5019523"/>
        </p:xfrm>
        <a:graphic>
          <a:graphicData uri="http://schemas.openxmlformats.org/drawingml/2006/chart">
            <c:chart xmlns:c="http://schemas.openxmlformats.org/drawingml/2006/chart" xmlns:r="http://schemas.openxmlformats.org/officeDocument/2006/relationships" r:id="rId4"/>
          </a:graphicData>
        </a:graphic>
      </p:graphicFrame>
      <p:sp>
        <p:nvSpPr>
          <p:cNvPr id="6" name="Title 2">
            <a:extLst>
              <a:ext uri="{FF2B5EF4-FFF2-40B4-BE49-F238E27FC236}">
                <a16:creationId xmlns:a16="http://schemas.microsoft.com/office/drawing/2014/main" id="{4073A466-F84A-4D56-A289-A789106D618F}"/>
              </a:ext>
            </a:extLst>
          </p:cNvPr>
          <p:cNvSpPr txBox="1">
            <a:spLocks/>
          </p:cNvSpPr>
          <p:nvPr/>
        </p:nvSpPr>
        <p:spPr bwMode="gray">
          <a:xfrm>
            <a:off x="4557487" y="1240804"/>
            <a:ext cx="7398376" cy="597673"/>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algn="ctr" defTabSz="953891"/>
            <a:r>
              <a:rPr lang="nb-NO" sz="1467" cap="none" dirty="0">
                <a:solidFill>
                  <a:srgbClr val="222223"/>
                </a:solidFill>
                <a:latin typeface="Calibri" panose="020F0502020204030204" pitchFamily="34" charset="0"/>
                <a:cs typeface="Arial" pitchFamily="34" charset="0"/>
              </a:rPr>
              <a:t>Hvilke fysiske aktiviteter driver barna dine med på fritiden minst en gang i uka i sesongen?</a:t>
            </a:r>
            <a:br>
              <a:rPr lang="nb-NO" sz="1467" cap="none" dirty="0">
                <a:solidFill>
                  <a:srgbClr val="222223"/>
                </a:solidFill>
                <a:latin typeface="Calibri" panose="020F0502020204030204" pitchFamily="34" charset="0"/>
                <a:cs typeface="Arial" pitchFamily="34" charset="0"/>
              </a:rPr>
            </a:br>
            <a:r>
              <a:rPr lang="nb-NO" sz="1467" cap="none" dirty="0">
                <a:solidFill>
                  <a:srgbClr val="222223"/>
                </a:solidFill>
                <a:latin typeface="Calibri" panose="020F0502020204030204" pitchFamily="34" charset="0"/>
                <a:cs typeface="Arial" pitchFamily="34" charset="0"/>
              </a:rPr>
              <a:t>Husstander (kun) med hjemmeboende barn mellom 13 og 17 år</a:t>
            </a:r>
            <a:endParaRPr lang="nb-NO" sz="1467" b="1" cap="none" dirty="0">
              <a:solidFill>
                <a:srgbClr val="222223"/>
              </a:solidFill>
              <a:latin typeface="Calibri" panose="020F0502020204030204" pitchFamily="34" charset="0"/>
            </a:endParaRPr>
          </a:p>
        </p:txBody>
      </p:sp>
      <p:sp>
        <p:nvSpPr>
          <p:cNvPr id="7" name="TekstSylinder 6">
            <a:extLst>
              <a:ext uri="{FF2B5EF4-FFF2-40B4-BE49-F238E27FC236}">
                <a16:creationId xmlns:a16="http://schemas.microsoft.com/office/drawing/2014/main" id="{7888913C-89A1-4410-ACF0-1132DC96F4CB}"/>
              </a:ext>
            </a:extLst>
          </p:cNvPr>
          <p:cNvSpPr txBox="1"/>
          <p:nvPr/>
        </p:nvSpPr>
        <p:spPr>
          <a:xfrm>
            <a:off x="5562601" y="498732"/>
            <a:ext cx="4305300" cy="377720"/>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tabLst>
                <a:tab pos="3348483" algn="l"/>
              </a:tabLst>
            </a:pPr>
            <a:r>
              <a:rPr lang="nb-NO" b="1" dirty="0">
                <a:solidFill>
                  <a:srgbClr val="222223"/>
                </a:solidFill>
                <a:latin typeface="Segoe UI"/>
              </a:rPr>
              <a:t>Ulike aktiviteter 13 – 17 år  i 2017</a:t>
            </a:r>
            <a:endParaRPr lang="nb-NO" u="sng" dirty="0">
              <a:solidFill>
                <a:srgbClr val="222223"/>
              </a:solidFill>
              <a:latin typeface="Segoe UI"/>
            </a:endParaRPr>
          </a:p>
        </p:txBody>
      </p:sp>
      <p:sp>
        <p:nvSpPr>
          <p:cNvPr id="8" name="TekstSylinder 7">
            <a:extLst>
              <a:ext uri="{FF2B5EF4-FFF2-40B4-BE49-F238E27FC236}">
                <a16:creationId xmlns:a16="http://schemas.microsoft.com/office/drawing/2014/main" id="{A1C2D64D-CDBC-4816-804C-7DD8BCA9E1EF}"/>
              </a:ext>
            </a:extLst>
          </p:cNvPr>
          <p:cNvSpPr txBox="1"/>
          <p:nvPr/>
        </p:nvSpPr>
        <p:spPr>
          <a:xfrm>
            <a:off x="9715195" y="-257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2018</a:t>
            </a:r>
          </a:p>
        </p:txBody>
      </p:sp>
    </p:spTree>
    <p:extLst>
      <p:ext uri="{BB962C8B-B14F-4D97-AF65-F5344CB8AC3E}">
        <p14:creationId xmlns:p14="http://schemas.microsoft.com/office/powerpoint/2010/main" val="3506133900"/>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e 3">
            <a:extLst>
              <a:ext uri="{FF2B5EF4-FFF2-40B4-BE49-F238E27FC236}">
                <a16:creationId xmlns:a16="http://schemas.microsoft.com/office/drawing/2014/main" id="{A0AB4998-74A3-4DF0-A187-A773599447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6459" y="160203"/>
            <a:ext cx="11859085" cy="6546261"/>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1572117" y="4508326"/>
            <a:ext cx="9424741" cy="1554272"/>
          </a:xfrm>
          <a:solidFill>
            <a:schemeClr val="bg1">
              <a:lumMod val="75000"/>
            </a:schemeClr>
          </a:solidFill>
        </p:spPr>
        <p:txBody>
          <a:bodyPr/>
          <a:lstStyle/>
          <a:p>
            <a:r>
              <a:rPr lang="nb-NO" sz="4800" dirty="0"/>
              <a:t>Hvor mye betaler vi for våre </a:t>
            </a:r>
          </a:p>
          <a:p>
            <a:r>
              <a:rPr lang="nb-NO" sz="4800" dirty="0"/>
              <a:t>barns aktiviteter</a:t>
            </a:r>
          </a:p>
        </p:txBody>
      </p:sp>
      <p:pic>
        <p:nvPicPr>
          <p:cNvPr id="12" name="Picture 1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67565" y="5753005"/>
            <a:ext cx="445856" cy="359168"/>
          </a:xfrm>
          <a:prstGeom prst="rect">
            <a:avLst/>
          </a:prstGeom>
        </p:spPr>
      </p:pic>
      <p:sp>
        <p:nvSpPr>
          <p:cNvPr id="14" name="Footer Placeholder 10"/>
          <p:cNvSpPr txBox="1">
            <a:spLocks/>
          </p:cNvSpPr>
          <p:nvPr/>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en-US" sz="635" b="0" i="0" u="none" strike="noStrike" kern="1200" cap="none" spc="0" normalizeH="0" baseline="0" noProof="0" dirty="0">
                <a:ln>
                  <a:noFill/>
                </a:ln>
                <a:solidFill>
                  <a:srgbClr val="000000"/>
                </a:solidFill>
                <a:effectLst/>
                <a:uLnTx/>
                <a:uFillTx/>
                <a:latin typeface="Segoe UI"/>
                <a:ea typeface="+mn-ea"/>
                <a:cs typeface="+mn-cs"/>
              </a:rPr>
              <a:t>© 2018 Ipsos.  All rights reserved. Contains Ipsos' Confidential and Proprietary information and may not be disclosed or reproduced without the prior written consent of Ipsos</a:t>
            </a:r>
            <a:r>
              <a:rPr kumimoji="0" lang="en-US" sz="816" b="0" i="0" u="none" strike="noStrike" kern="1200" cap="none" spc="0" normalizeH="0" baseline="0" noProof="0" dirty="0">
                <a:ln>
                  <a:noFill/>
                </a:ln>
                <a:solidFill>
                  <a:srgbClr val="000000"/>
                </a:solidFill>
                <a:effectLst/>
                <a:uLnTx/>
                <a:uFillTx/>
                <a:latin typeface="Segoe UI"/>
                <a:ea typeface="+mn-ea"/>
                <a:cs typeface="+mn-cs"/>
              </a:rPr>
              <a:t>.</a:t>
            </a:r>
          </a:p>
        </p:txBody>
      </p:sp>
      <p:sp>
        <p:nvSpPr>
          <p:cNvPr id="6" name="TekstSylinder 5">
            <a:extLst>
              <a:ext uri="{FF2B5EF4-FFF2-40B4-BE49-F238E27FC236}">
                <a16:creationId xmlns:a16="http://schemas.microsoft.com/office/drawing/2014/main" id="{EB3222EA-DFDA-4FB6-B6BA-45E1BDB6D060}"/>
              </a:ext>
            </a:extLst>
          </p:cNvPr>
          <p:cNvSpPr txBox="1"/>
          <p:nvPr/>
        </p:nvSpPr>
        <p:spPr>
          <a:xfrm>
            <a:off x="9538637" y="151536"/>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81475067"/>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99116B0B-C5A8-46D8-AE43-EE1473D5EED7}"/>
              </a:ext>
            </a:extLst>
          </p:cNvPr>
          <p:cNvGraphicFramePr/>
          <p:nvPr/>
        </p:nvGraphicFramePr>
        <p:xfrm>
          <a:off x="1119963" y="2142321"/>
          <a:ext cx="8383960" cy="3918012"/>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2">
            <a:extLst>
              <a:ext uri="{FF2B5EF4-FFF2-40B4-BE49-F238E27FC236}">
                <a16:creationId xmlns:a16="http://schemas.microsoft.com/office/drawing/2014/main" id="{60C6390F-2A79-4CDE-8938-DD76B47AC13B}"/>
              </a:ext>
            </a:extLst>
          </p:cNvPr>
          <p:cNvSpPr txBox="1">
            <a:spLocks/>
          </p:cNvSpPr>
          <p:nvPr/>
        </p:nvSpPr>
        <p:spPr bwMode="gray">
          <a:xfrm>
            <a:off x="1550443" y="1539693"/>
            <a:ext cx="8587955" cy="1037696"/>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Hvor store kostnader/ytelser bidrar du/dere med til barnas idrettsaktiviteter når det gjelder...?: </a:t>
            </a:r>
          </a:p>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Base: Har hjemmeboende barn under 18 år</a:t>
            </a:r>
            <a:endParaRPr kumimoji="0" lang="nb-NO" sz="1400" b="1" i="0" u="none" strike="noStrike" kern="1200" cap="none" spc="0" normalizeH="0" baseline="0" noProof="0" dirty="0">
              <a:ln>
                <a:noFill/>
              </a:ln>
              <a:solidFill>
                <a:srgbClr val="222223"/>
              </a:solidFill>
              <a:effectLst/>
              <a:uLnTx/>
              <a:uFillTx/>
              <a:latin typeface="Calibri" panose="020F0502020204030204" pitchFamily="34" charset="0"/>
              <a:ea typeface="+mn-ea"/>
              <a:cs typeface="+mn-cs"/>
            </a:endParaRPr>
          </a:p>
        </p:txBody>
      </p:sp>
      <p:sp>
        <p:nvSpPr>
          <p:cNvPr id="9" name="TekstSylinder 8">
            <a:extLst>
              <a:ext uri="{FF2B5EF4-FFF2-40B4-BE49-F238E27FC236}">
                <a16:creationId xmlns:a16="http://schemas.microsoft.com/office/drawing/2014/main" id="{2136C080-372A-4596-A0AF-7783D605F43B}"/>
              </a:ext>
            </a:extLst>
          </p:cNvPr>
          <p:cNvSpPr txBox="1"/>
          <p:nvPr/>
        </p:nvSpPr>
        <p:spPr>
          <a:xfrm>
            <a:off x="576801" y="233239"/>
            <a:ext cx="8722842" cy="8776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De fleste foreldre anser ulike typer utgifter til barns idrettsaktiviteter som moderate  		</a:t>
            </a:r>
            <a:endParaRPr kumimoji="0" lang="nb-NO" sz="2000" b="0" i="0" u="none" strike="noStrike" kern="1200" cap="none" spc="0" normalizeH="0" baseline="0" noProof="0" dirty="0">
              <a:ln>
                <a:noFill/>
              </a:ln>
              <a:solidFill>
                <a:srgbClr val="222223"/>
              </a:solidFill>
              <a:effectLst/>
              <a:uLnTx/>
              <a:uFillTx/>
              <a:latin typeface="Segoe UI"/>
              <a:ea typeface="+mn-ea"/>
              <a:cs typeface="+mn-cs"/>
            </a:endParaRPr>
          </a:p>
        </p:txBody>
      </p:sp>
      <p:sp>
        <p:nvSpPr>
          <p:cNvPr id="5" name="Rektangel 4">
            <a:extLst>
              <a:ext uri="{FF2B5EF4-FFF2-40B4-BE49-F238E27FC236}">
                <a16:creationId xmlns:a16="http://schemas.microsoft.com/office/drawing/2014/main" id="{B60FEDB2-5157-41ED-BF5C-9B3E21C6AA3D}"/>
              </a:ext>
            </a:extLst>
          </p:cNvPr>
          <p:cNvSpPr/>
          <p:nvPr/>
        </p:nvSpPr>
        <p:spPr>
          <a:xfrm>
            <a:off x="9715499" y="3180017"/>
            <a:ext cx="2210517" cy="1569660"/>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I Oslo mener imidlertid så mange som 29% av foreldrene at kostnadene til medlemskontingenter etc. er store</a:t>
            </a:r>
            <a:r>
              <a:rPr kumimoji="0" lang="nb-NO" sz="1400" b="1" i="0" u="none" strike="noStrike" kern="1200" cap="none" spc="0" normalizeH="0" baseline="0" noProof="0" dirty="0">
                <a:ln>
                  <a:noFill/>
                </a:ln>
                <a:solidFill>
                  <a:srgbClr val="222223"/>
                </a:solidFill>
                <a:effectLst/>
                <a:uLnTx/>
                <a:uFillTx/>
                <a:latin typeface="Arial" panose="020B0604020202020204" pitchFamily="34" charset="0"/>
                <a:ea typeface="+mn-ea"/>
                <a:cs typeface="Arial" panose="020B0604020202020204" pitchFamily="34" charset="0"/>
              </a:rPr>
              <a:t> </a:t>
            </a:r>
            <a:endParaRPr kumimoji="0" lang="nb-NO" sz="1400" b="1" i="0" u="none" strike="noStrike" kern="1200" cap="none" spc="0" normalizeH="0" baseline="0" noProof="0" dirty="0">
              <a:ln>
                <a:noFill/>
              </a:ln>
              <a:solidFill>
                <a:prstClr val="black">
                  <a:lumMod val="90000"/>
                  <a:lumOff val="10000"/>
                </a:prstClr>
              </a:solidFill>
              <a:effectLst/>
              <a:uLnTx/>
              <a:uFillTx/>
              <a:latin typeface="Arial" panose="020B0604020202020204" pitchFamily="34" charset="0"/>
              <a:ea typeface="+mn-ea"/>
              <a:cs typeface="Arial" panose="020B0604020202020204" pitchFamily="34" charset="0"/>
            </a:endParaRPr>
          </a:p>
        </p:txBody>
      </p:sp>
      <p:sp>
        <p:nvSpPr>
          <p:cNvPr id="8" name="TekstSylinder 7">
            <a:extLst>
              <a:ext uri="{FF2B5EF4-FFF2-40B4-BE49-F238E27FC236}">
                <a16:creationId xmlns:a16="http://schemas.microsoft.com/office/drawing/2014/main" id="{49694BD8-3246-4854-901C-AF243AB3E724}"/>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6485596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269318" y="297642"/>
            <a:ext cx="11754359" cy="757130"/>
          </a:xfrm>
        </p:spPr>
        <p:txBody>
          <a:bodyPr/>
          <a:lstStyle/>
          <a:p>
            <a:r>
              <a:rPr lang="nb-NO" sz="2400" dirty="0"/>
              <a:t>Fallende støtte til konservative standpunkter </a:t>
            </a:r>
            <a:br>
              <a:rPr lang="nb-NO" sz="2400" dirty="0"/>
            </a:br>
            <a:r>
              <a:rPr lang="nb-NO" sz="2400" dirty="0"/>
              <a:t>siden tusenårsskiftet</a:t>
            </a:r>
          </a:p>
        </p:txBody>
      </p:sp>
      <p:sp>
        <p:nvSpPr>
          <p:cNvPr id="3" name="Rektangel 2">
            <a:extLst>
              <a:ext uri="{FF2B5EF4-FFF2-40B4-BE49-F238E27FC236}">
                <a16:creationId xmlns:a16="http://schemas.microsoft.com/office/drawing/2014/main" id="{4BADFABF-96BA-44A5-AFF9-4219609A314A}"/>
              </a:ext>
            </a:extLst>
          </p:cNvPr>
          <p:cNvSpPr/>
          <p:nvPr/>
        </p:nvSpPr>
        <p:spPr>
          <a:xfrm>
            <a:off x="263857" y="1029353"/>
            <a:ext cx="781561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white">
                    <a:lumMod val="65000"/>
                  </a:prstClr>
                </a:solidFill>
                <a:effectLst/>
                <a:uLnTx/>
                <a:uFillTx/>
                <a:latin typeface="Arial"/>
                <a:ea typeface="+mn-ea"/>
                <a:cs typeface="+mn-cs"/>
              </a:rPr>
              <a:t>Overvekt konservativt minus radikalt standpunkt (prosentpoeng)</a:t>
            </a:r>
          </a:p>
        </p:txBody>
      </p:sp>
      <p:graphicFrame>
        <p:nvGraphicFramePr>
          <p:cNvPr id="8" name="Content Placeholder 6">
            <a:extLst>
              <a:ext uri="{FF2B5EF4-FFF2-40B4-BE49-F238E27FC236}">
                <a16:creationId xmlns:a16="http://schemas.microsoft.com/office/drawing/2014/main" id="{708B3002-D837-4BB5-8711-5F68C509D55F}"/>
              </a:ext>
            </a:extLst>
          </p:cNvPr>
          <p:cNvGraphicFramePr>
            <a:graphicFrameLocks noGrp="1"/>
          </p:cNvGraphicFramePr>
          <p:nvPr>
            <p:ph idx="1"/>
          </p:nvPr>
        </p:nvGraphicFramePr>
        <p:xfrm>
          <a:off x="0" y="1541715"/>
          <a:ext cx="11898757" cy="5089525"/>
        </p:xfrm>
        <a:graphic>
          <a:graphicData uri="http://schemas.openxmlformats.org/drawingml/2006/chart">
            <c:chart xmlns:c="http://schemas.openxmlformats.org/drawingml/2006/chart" xmlns:r="http://schemas.openxmlformats.org/officeDocument/2006/relationships" r:id="rId2"/>
          </a:graphicData>
        </a:graphic>
      </p:graphicFrame>
      <p:sp>
        <p:nvSpPr>
          <p:cNvPr id="5" name="TekstSylinder 4">
            <a:extLst>
              <a:ext uri="{FF2B5EF4-FFF2-40B4-BE49-F238E27FC236}">
                <a16:creationId xmlns:a16="http://schemas.microsoft.com/office/drawing/2014/main" id="{B0EBCB02-4EDF-4632-9BAF-74228F7E9890}"/>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07533857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aphicFrame>
        <p:nvGraphicFramePr>
          <p:cNvPr id="10" name="Diagram 9">
            <a:extLst>
              <a:ext uri="{FF2B5EF4-FFF2-40B4-BE49-F238E27FC236}">
                <a16:creationId xmlns:a16="http://schemas.microsoft.com/office/drawing/2014/main" id="{B304C12A-27C5-4FDB-83A8-B6D65B085A3C}"/>
              </a:ext>
            </a:extLst>
          </p:cNvPr>
          <p:cNvGraphicFramePr/>
          <p:nvPr/>
        </p:nvGraphicFramePr>
        <p:xfrm>
          <a:off x="4046655" y="2405880"/>
          <a:ext cx="4894053"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kstSylinder 3">
            <a:extLst>
              <a:ext uri="{FF2B5EF4-FFF2-40B4-BE49-F238E27FC236}">
                <a16:creationId xmlns:a16="http://schemas.microsoft.com/office/drawing/2014/main" id="{4165C7FA-F532-4070-B88B-9B19A28A2733}"/>
              </a:ext>
            </a:extLst>
          </p:cNvPr>
          <p:cNvSpPr txBox="1"/>
          <p:nvPr/>
        </p:nvSpPr>
        <p:spPr>
          <a:xfrm>
            <a:off x="672496" y="462377"/>
            <a:ext cx="10470427" cy="8776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42%  av husstander med barn 0-18 år oppgir at de bruker under kr 5.000.- per år på barnas fysiske aktiviteter. </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7" name="Title 2">
            <a:extLst>
              <a:ext uri="{FF2B5EF4-FFF2-40B4-BE49-F238E27FC236}">
                <a16:creationId xmlns:a16="http://schemas.microsoft.com/office/drawing/2014/main" id="{F3AD703D-B476-43A0-84EE-380798D5167B}"/>
              </a:ext>
            </a:extLst>
          </p:cNvPr>
          <p:cNvSpPr txBox="1">
            <a:spLocks/>
          </p:cNvSpPr>
          <p:nvPr/>
        </p:nvSpPr>
        <p:spPr bwMode="gray">
          <a:xfrm>
            <a:off x="1550443" y="1539693"/>
            <a:ext cx="8587955" cy="1037696"/>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Samlet sett, omtrent hvor mye penger bruker du /dere i året på barnas fysiske aktiviteter?</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med hjemmeværende barn</a:t>
            </a:r>
            <a:endParaRPr kumimoji="0" lang="nb-NO" sz="1600" b="1" i="0" u="none" strike="noStrike" kern="1200" cap="all" spc="0" normalizeH="0" baseline="0" noProof="0" dirty="0">
              <a:ln>
                <a:noFill/>
              </a:ln>
              <a:solidFill>
                <a:srgbClr val="222223"/>
              </a:solidFill>
              <a:effectLst/>
              <a:uLnTx/>
              <a:uFillTx/>
              <a:latin typeface="Calibri" panose="020F0502020204030204" pitchFamily="34" charset="0"/>
              <a:ea typeface="+mn-ea"/>
              <a:cs typeface="+mn-cs"/>
            </a:endParaRPr>
          </a:p>
        </p:txBody>
      </p:sp>
      <p:sp>
        <p:nvSpPr>
          <p:cNvPr id="5" name="TekstSylinder 4">
            <a:extLst>
              <a:ext uri="{FF2B5EF4-FFF2-40B4-BE49-F238E27FC236}">
                <a16:creationId xmlns:a16="http://schemas.microsoft.com/office/drawing/2014/main" id="{CA97C2EA-D2D6-491B-BA6C-3512B0D9AC50}"/>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70149714"/>
      </p:ext>
    </p:extLst>
  </p:cSld>
  <p:clrMapOvr>
    <a:masterClrMapping/>
  </p:clrMapOvr>
  <p:transition>
    <p:fade/>
  </p:transition>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99116B0B-C5A8-46D8-AE43-EE1473D5EED7}"/>
              </a:ext>
            </a:extLst>
          </p:cNvPr>
          <p:cNvGraphicFramePr/>
          <p:nvPr/>
        </p:nvGraphicFramePr>
        <p:xfrm>
          <a:off x="672495" y="2142320"/>
          <a:ext cx="8960152" cy="4253303"/>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2">
            <a:extLst>
              <a:ext uri="{FF2B5EF4-FFF2-40B4-BE49-F238E27FC236}">
                <a16:creationId xmlns:a16="http://schemas.microsoft.com/office/drawing/2014/main" id="{60C6390F-2A79-4CDE-8938-DD76B47AC13B}"/>
              </a:ext>
            </a:extLst>
          </p:cNvPr>
          <p:cNvSpPr txBox="1">
            <a:spLocks/>
          </p:cNvSpPr>
          <p:nvPr/>
        </p:nvSpPr>
        <p:spPr bwMode="gray">
          <a:xfrm>
            <a:off x="1550442" y="1452144"/>
            <a:ext cx="8587955" cy="1037696"/>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Samlet sett, omtrent hvor mye penger bruker du /dere i året på barnas fysiske aktiviteter?</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med hjemmeværende barn</a:t>
            </a:r>
            <a:endParaRPr kumimoji="0" lang="nb-NO" sz="1600" b="1" i="0" u="none" strike="noStrike" kern="1200" cap="all" spc="0" normalizeH="0" baseline="0" noProof="0" dirty="0">
              <a:ln>
                <a:noFill/>
              </a:ln>
              <a:solidFill>
                <a:srgbClr val="222223"/>
              </a:solidFill>
              <a:effectLst/>
              <a:uLnTx/>
              <a:uFillTx/>
              <a:latin typeface="Calibri" panose="020F0502020204030204" pitchFamily="34" charset="0"/>
              <a:ea typeface="+mn-ea"/>
              <a:cs typeface="+mn-cs"/>
            </a:endParaRPr>
          </a:p>
        </p:txBody>
      </p:sp>
      <p:sp>
        <p:nvSpPr>
          <p:cNvPr id="9" name="TekstSylinder 8">
            <a:extLst>
              <a:ext uri="{FF2B5EF4-FFF2-40B4-BE49-F238E27FC236}">
                <a16:creationId xmlns:a16="http://schemas.microsoft.com/office/drawing/2014/main" id="{2136C080-372A-4596-A0AF-7783D605F43B}"/>
              </a:ext>
            </a:extLst>
          </p:cNvPr>
          <p:cNvSpPr txBox="1"/>
          <p:nvPr/>
        </p:nvSpPr>
        <p:spPr>
          <a:xfrm>
            <a:off x="672495" y="462377"/>
            <a:ext cx="11248572" cy="471335"/>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Utgiftene til barns idrett øker og mange bruker mer enn kr 5000 på dette</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2" name="TekstSylinder 1">
            <a:extLst>
              <a:ext uri="{FF2B5EF4-FFF2-40B4-BE49-F238E27FC236}">
                <a16:creationId xmlns:a16="http://schemas.microsoft.com/office/drawing/2014/main" id="{DE5746FA-F0E7-4CCE-BF3A-ACF81741658C}"/>
              </a:ext>
            </a:extLst>
          </p:cNvPr>
          <p:cNvSpPr txBox="1"/>
          <p:nvPr/>
        </p:nvSpPr>
        <p:spPr>
          <a:xfrm>
            <a:off x="7946796" y="5645384"/>
            <a:ext cx="3855563" cy="1072400"/>
          </a:xfrm>
          <a:prstGeom prst="rect">
            <a:avLst/>
          </a:prstGeom>
          <a:noFill/>
        </p:spPr>
        <p:txBody>
          <a:bodyPr wrap="square" lIns="72000" tIns="36000" rIns="72000" bIns="36000" rtlCol="0">
            <a:spAutoFit/>
          </a:bodyPr>
          <a:lstStyle/>
          <a:p>
            <a:pPr marL="0" marR="0" lvl="0" indent="0" algn="l" defTabSz="914400" rtl="0" eaLnBrk="1" fontAlgn="auto" latinLnBrk="0" hangingPunct="1">
              <a:lnSpc>
                <a:spcPct val="110000"/>
              </a:lnSpc>
              <a:spcBef>
                <a:spcPts val="2400"/>
              </a:spcBef>
              <a:spcAft>
                <a:spcPts val="0"/>
              </a:spcAft>
              <a:buClr>
                <a:srgbClr val="D2D3D2"/>
              </a:buClr>
              <a:buSzTx/>
              <a:buFontTx/>
              <a:buNone/>
              <a:tabLst/>
              <a:defRPr/>
            </a:pPr>
            <a:r>
              <a:rPr kumimoji="0" lang="nb-NO" sz="1200" b="0" i="0" u="none" strike="noStrike" kern="1200" cap="none" spc="0" normalizeH="0" baseline="0" noProof="0" dirty="0">
                <a:ln>
                  <a:noFill/>
                </a:ln>
                <a:solidFill>
                  <a:srgbClr val="222223"/>
                </a:solidFill>
                <a:effectLst/>
                <a:uLnTx/>
                <a:uFillTx/>
                <a:latin typeface="Segoe UI"/>
                <a:ea typeface="+mn-ea"/>
                <a:cs typeface="+mn-cs"/>
              </a:rPr>
              <a:t>NB! Flere detaljspørsmål om kostnader ved barns idrett  ble lagt til spørreskjemaet i 2019 runden før de fikk dette oppsummeringsspørsmålet og disse har nok bidratt til at flere foreldre nå ser klarere for seg hva dette koster </a:t>
            </a:r>
          </a:p>
        </p:txBody>
      </p:sp>
      <p:sp>
        <p:nvSpPr>
          <p:cNvPr id="8" name="TekstSylinder 7">
            <a:extLst>
              <a:ext uri="{FF2B5EF4-FFF2-40B4-BE49-F238E27FC236}">
                <a16:creationId xmlns:a16="http://schemas.microsoft.com/office/drawing/2014/main" id="{6F66AC06-FFDB-4BA5-A617-E98ED4095142}"/>
              </a:ext>
            </a:extLst>
          </p:cNvPr>
          <p:cNvSpPr txBox="1"/>
          <p:nvPr/>
        </p:nvSpPr>
        <p:spPr>
          <a:xfrm>
            <a:off x="9687746" y="-29061"/>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
        <p:nvSpPr>
          <p:cNvPr id="10" name="TekstSylinder 9">
            <a:extLst>
              <a:ext uri="{FF2B5EF4-FFF2-40B4-BE49-F238E27FC236}">
                <a16:creationId xmlns:a16="http://schemas.microsoft.com/office/drawing/2014/main" id="{CB4C9546-DE9C-4579-8114-B5142199EB2B}"/>
              </a:ext>
            </a:extLst>
          </p:cNvPr>
          <p:cNvSpPr txBox="1"/>
          <p:nvPr/>
        </p:nvSpPr>
        <p:spPr>
          <a:xfrm>
            <a:off x="1336839" y="6383491"/>
            <a:ext cx="6320558" cy="259870"/>
          </a:xfrm>
          <a:prstGeom prst="rect">
            <a:avLst/>
          </a:prstGeom>
          <a:noFill/>
        </p:spPr>
        <p:txBody>
          <a:bodyPr wrap="none" lIns="72000" tIns="36000" rIns="72000" bIns="36000" rtlCol="0">
            <a:spAutoFit/>
          </a:bodyPr>
          <a:lstStyle/>
          <a:p>
            <a:pPr marL="0" marR="0" lvl="0" indent="0" algn="l" defTabSz="914400" rtl="0" eaLnBrk="1" fontAlgn="auto" latinLnBrk="0" hangingPunct="1">
              <a:lnSpc>
                <a:spcPct val="110000"/>
              </a:lnSpc>
              <a:spcBef>
                <a:spcPts val="2400"/>
              </a:spcBef>
              <a:spcAft>
                <a:spcPts val="0"/>
              </a:spcAft>
              <a:buClr>
                <a:srgbClr val="D2D3D2"/>
              </a:buClr>
              <a:buSzTx/>
              <a:buFontTx/>
              <a:buNone/>
              <a:tabLst/>
              <a:defRPr/>
            </a:pPr>
            <a:r>
              <a:rPr kumimoji="0" lang="nb-NO" sz="1200" b="0" i="0" u="none" strike="noStrike" kern="1200" cap="none" spc="0" normalizeH="0" baseline="0" noProof="0" dirty="0">
                <a:ln>
                  <a:noFill/>
                </a:ln>
                <a:solidFill>
                  <a:srgbClr val="222223"/>
                </a:solidFill>
                <a:effectLst/>
                <a:uLnTx/>
                <a:uFillTx/>
                <a:latin typeface="Segoe UI"/>
                <a:ea typeface="+mn-ea"/>
                <a:cs typeface="+mn-cs"/>
              </a:rPr>
              <a:t>NB!  SUM ER MINDRE ENN 100 FORDI IKKE ALDRE FORELDRE HAR BESVART SPØRSMÅLET </a:t>
            </a:r>
          </a:p>
        </p:txBody>
      </p:sp>
    </p:spTree>
    <p:extLst>
      <p:ext uri="{BB962C8B-B14F-4D97-AF65-F5344CB8AC3E}">
        <p14:creationId xmlns:p14="http://schemas.microsoft.com/office/powerpoint/2010/main" val="3157631272"/>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99116B0B-C5A8-46D8-AE43-EE1473D5EED7}"/>
              </a:ext>
            </a:extLst>
          </p:cNvPr>
          <p:cNvGraphicFramePr/>
          <p:nvPr/>
        </p:nvGraphicFramePr>
        <p:xfrm>
          <a:off x="2053603" y="2158986"/>
          <a:ext cx="8960152" cy="4253303"/>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2">
            <a:extLst>
              <a:ext uri="{FF2B5EF4-FFF2-40B4-BE49-F238E27FC236}">
                <a16:creationId xmlns:a16="http://schemas.microsoft.com/office/drawing/2014/main" id="{60C6390F-2A79-4CDE-8938-DD76B47AC13B}"/>
              </a:ext>
            </a:extLst>
          </p:cNvPr>
          <p:cNvSpPr txBox="1">
            <a:spLocks/>
          </p:cNvSpPr>
          <p:nvPr/>
        </p:nvSpPr>
        <p:spPr bwMode="gray">
          <a:xfrm>
            <a:off x="1550443" y="1539693"/>
            <a:ext cx="8587955" cy="1037696"/>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Samlet sett, omtrent hvor mye penger bruker du /dere i året på barnas fysiske aktiviteter?</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med hjemmeværende barn</a:t>
            </a:r>
            <a:endParaRPr kumimoji="0" lang="nb-NO" sz="1600" b="1" i="0" u="none" strike="noStrike" kern="1200" cap="all" spc="0" normalizeH="0" baseline="0" noProof="0" dirty="0">
              <a:ln>
                <a:noFill/>
              </a:ln>
              <a:solidFill>
                <a:srgbClr val="222223"/>
              </a:solidFill>
              <a:effectLst/>
              <a:uLnTx/>
              <a:uFillTx/>
              <a:latin typeface="Calibri" panose="020F0502020204030204" pitchFamily="34" charset="0"/>
              <a:ea typeface="+mn-ea"/>
              <a:cs typeface="+mn-cs"/>
            </a:endParaRPr>
          </a:p>
        </p:txBody>
      </p:sp>
      <p:sp>
        <p:nvSpPr>
          <p:cNvPr id="9" name="TekstSylinder 8">
            <a:extLst>
              <a:ext uri="{FF2B5EF4-FFF2-40B4-BE49-F238E27FC236}">
                <a16:creationId xmlns:a16="http://schemas.microsoft.com/office/drawing/2014/main" id="{2136C080-372A-4596-A0AF-7783D605F43B}"/>
              </a:ext>
            </a:extLst>
          </p:cNvPr>
          <p:cNvSpPr txBox="1"/>
          <p:nvPr/>
        </p:nvSpPr>
        <p:spPr>
          <a:xfrm>
            <a:off x="681921" y="445711"/>
            <a:ext cx="10196611" cy="815211"/>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Barnefamilier i Oslo bruker klart mest penger på barnas fysiske aktiviteter </a:t>
            </a:r>
            <a:r>
              <a:rPr kumimoji="0" lang="nb-NO" sz="2000" b="0" i="0" u="none" strike="noStrike" kern="1200" cap="none" spc="0" normalizeH="0" baseline="0" noProof="0" dirty="0">
                <a:ln>
                  <a:noFill/>
                </a:ln>
                <a:solidFill>
                  <a:srgbClr val="222223"/>
                </a:solidFill>
                <a:effectLst/>
                <a:uLnTx/>
                <a:uFillTx/>
                <a:latin typeface="Segoe UI"/>
                <a:ea typeface="+mn-ea"/>
                <a:cs typeface="+mn-cs"/>
              </a:rPr>
              <a:t>1 av 5 i Oslo bruker 15 000 kr eller mer </a:t>
            </a:r>
          </a:p>
        </p:txBody>
      </p:sp>
      <p:sp>
        <p:nvSpPr>
          <p:cNvPr id="5" name="TekstSylinder 4">
            <a:extLst>
              <a:ext uri="{FF2B5EF4-FFF2-40B4-BE49-F238E27FC236}">
                <a16:creationId xmlns:a16="http://schemas.microsoft.com/office/drawing/2014/main" id="{EF9DF950-2F4F-4580-8688-3D2D79861630}"/>
              </a:ext>
            </a:extLst>
          </p:cNvPr>
          <p:cNvSpPr txBox="1"/>
          <p:nvPr/>
        </p:nvSpPr>
        <p:spPr>
          <a:xfrm>
            <a:off x="9687746" y="-29061"/>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239356516"/>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10" name="Diagram 9">
            <a:extLst>
              <a:ext uri="{FF2B5EF4-FFF2-40B4-BE49-F238E27FC236}">
                <a16:creationId xmlns:a16="http://schemas.microsoft.com/office/drawing/2014/main" id="{B304C12A-27C5-4FDB-83A8-B6D65B085A3C}"/>
              </a:ext>
            </a:extLst>
          </p:cNvPr>
          <p:cNvGraphicFramePr/>
          <p:nvPr/>
        </p:nvGraphicFramePr>
        <p:xfrm>
          <a:off x="446907" y="2128459"/>
          <a:ext cx="3515831" cy="4606715"/>
        </p:xfrm>
        <a:graphic>
          <a:graphicData uri="http://schemas.openxmlformats.org/drawingml/2006/chart">
            <c:chart xmlns:c="http://schemas.openxmlformats.org/drawingml/2006/chart" xmlns:r="http://schemas.openxmlformats.org/officeDocument/2006/relationships" r:id="rId2"/>
          </a:graphicData>
        </a:graphic>
      </p:graphicFrame>
      <p:sp>
        <p:nvSpPr>
          <p:cNvPr id="4" name="TekstSylinder 3">
            <a:extLst>
              <a:ext uri="{FF2B5EF4-FFF2-40B4-BE49-F238E27FC236}">
                <a16:creationId xmlns:a16="http://schemas.microsoft.com/office/drawing/2014/main" id="{4165C7FA-F532-4070-B88B-9B19A28A2733}"/>
              </a:ext>
            </a:extLst>
          </p:cNvPr>
          <p:cNvSpPr txBox="1"/>
          <p:nvPr/>
        </p:nvSpPr>
        <p:spPr>
          <a:xfrm>
            <a:off x="1474382" y="462376"/>
            <a:ext cx="9668541" cy="471335"/>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Pengebruk på barnas fysiske aktiviteter – etter barnas alder</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7" name="Title 2">
            <a:extLst>
              <a:ext uri="{FF2B5EF4-FFF2-40B4-BE49-F238E27FC236}">
                <a16:creationId xmlns:a16="http://schemas.microsoft.com/office/drawing/2014/main" id="{F3AD703D-B476-43A0-84EE-380798D5167B}"/>
              </a:ext>
            </a:extLst>
          </p:cNvPr>
          <p:cNvSpPr txBox="1">
            <a:spLocks/>
          </p:cNvSpPr>
          <p:nvPr/>
        </p:nvSpPr>
        <p:spPr bwMode="gray">
          <a:xfrm>
            <a:off x="1021693" y="993023"/>
            <a:ext cx="9890191" cy="877579"/>
          </a:xfrm>
          <a:prstGeom prst="rect">
            <a:avLst/>
          </a:prstGeom>
          <a:noFill/>
        </p:spPr>
        <p:txBody>
          <a:bodyPr wrap="none" lIns="110425" tIns="0" rIns="110425" bIns="0" rtlCol="0" anchor="ctr">
            <a:no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Samlet sett, omtrent hvor mye penger bruker du /dere i året på barnas fysiske aktiviteter?</a:t>
            </a:r>
            <a:b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br>
            <a:r>
              <a:rPr kumimoji="0" lang="nb-NO" sz="1600" b="0" i="0" u="none" strike="noStrike" kern="1200" cap="none" spc="0" normalizeH="0" baseline="0" noProof="0" dirty="0">
                <a:ln>
                  <a:noFill/>
                </a:ln>
                <a:solidFill>
                  <a:srgbClr val="222223"/>
                </a:solidFill>
                <a:effectLst/>
                <a:uLnTx/>
                <a:uFillTx/>
                <a:latin typeface="Calibri" panose="020F0502020204030204" pitchFamily="34" charset="0"/>
                <a:ea typeface="+mn-ea"/>
                <a:cs typeface="Arial" pitchFamily="34" charset="0"/>
              </a:rPr>
              <a:t>Husstander med hjemmeværende barn</a:t>
            </a:r>
            <a:endParaRPr kumimoji="0" lang="nb-NO" sz="1600" b="1" i="0" u="none" strike="noStrike" kern="1200" cap="all" spc="0" normalizeH="0" baseline="0" noProof="0" dirty="0">
              <a:ln>
                <a:noFill/>
              </a:ln>
              <a:solidFill>
                <a:srgbClr val="222223"/>
              </a:solidFill>
              <a:effectLst/>
              <a:uLnTx/>
              <a:uFillTx/>
              <a:latin typeface="Calibri" panose="020F0502020204030204" pitchFamily="34" charset="0"/>
              <a:ea typeface="+mn-ea"/>
              <a:cs typeface="+mn-cs"/>
            </a:endParaRPr>
          </a:p>
        </p:txBody>
      </p:sp>
      <p:graphicFrame>
        <p:nvGraphicFramePr>
          <p:cNvPr id="6" name="Diagram 5">
            <a:extLst>
              <a:ext uri="{FF2B5EF4-FFF2-40B4-BE49-F238E27FC236}">
                <a16:creationId xmlns:a16="http://schemas.microsoft.com/office/drawing/2014/main" id="{FFBD97F4-2EC0-4407-9D3C-38E04136B909}"/>
              </a:ext>
            </a:extLst>
          </p:cNvPr>
          <p:cNvGraphicFramePr/>
          <p:nvPr/>
        </p:nvGraphicFramePr>
        <p:xfrm>
          <a:off x="7524647" y="2128459"/>
          <a:ext cx="4191141" cy="46196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Diagram 7">
            <a:extLst>
              <a:ext uri="{FF2B5EF4-FFF2-40B4-BE49-F238E27FC236}">
                <a16:creationId xmlns:a16="http://schemas.microsoft.com/office/drawing/2014/main" id="{D04C0C85-0C50-4C41-9C6A-7B1C71E2CDB4}"/>
              </a:ext>
            </a:extLst>
          </p:cNvPr>
          <p:cNvGraphicFramePr/>
          <p:nvPr/>
        </p:nvGraphicFramePr>
        <p:xfrm>
          <a:off x="3648122" y="2128459"/>
          <a:ext cx="4191141" cy="4619672"/>
        </p:xfrm>
        <a:graphic>
          <a:graphicData uri="http://schemas.openxmlformats.org/drawingml/2006/chart">
            <c:chart xmlns:c="http://schemas.openxmlformats.org/drawingml/2006/chart" xmlns:r="http://schemas.openxmlformats.org/officeDocument/2006/relationships" r:id="rId4"/>
          </a:graphicData>
        </a:graphic>
      </p:graphicFrame>
      <p:sp>
        <p:nvSpPr>
          <p:cNvPr id="3" name="TekstSylinder 2">
            <a:extLst>
              <a:ext uri="{FF2B5EF4-FFF2-40B4-BE49-F238E27FC236}">
                <a16:creationId xmlns:a16="http://schemas.microsoft.com/office/drawing/2014/main" id="{4307F16E-A59F-4BDD-BE5E-9B7B12CC3A4E}"/>
              </a:ext>
            </a:extLst>
          </p:cNvPr>
          <p:cNvSpPr txBox="1"/>
          <p:nvPr/>
        </p:nvSpPr>
        <p:spPr>
          <a:xfrm>
            <a:off x="1647825" y="1867623"/>
            <a:ext cx="951717" cy="447101"/>
          </a:xfrm>
          <a:prstGeom prst="rect">
            <a:avLst/>
          </a:prstGeom>
          <a:noFill/>
        </p:spPr>
        <p:txBody>
          <a:bodyPr wrap="none" lIns="72000" tIns="36000" rIns="72000" bIns="36000" rtlCol="0">
            <a:spAutoFit/>
          </a:bodyPr>
          <a:lstStyle/>
          <a:p>
            <a:pPr marL="0" marR="0" lvl="0" indent="0" algn="l" defTabSz="914400" rtl="0" eaLnBrk="1" fontAlgn="auto" latinLnBrk="0" hangingPunct="1">
              <a:lnSpc>
                <a:spcPct val="110000"/>
              </a:lnSpc>
              <a:spcBef>
                <a:spcPts val="24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0-5 år</a:t>
            </a:r>
          </a:p>
        </p:txBody>
      </p:sp>
      <p:sp>
        <p:nvSpPr>
          <p:cNvPr id="9" name="TekstSylinder 8">
            <a:extLst>
              <a:ext uri="{FF2B5EF4-FFF2-40B4-BE49-F238E27FC236}">
                <a16:creationId xmlns:a16="http://schemas.microsoft.com/office/drawing/2014/main" id="{10999E07-5182-474C-9E06-E9A5179AE0BD}"/>
              </a:ext>
            </a:extLst>
          </p:cNvPr>
          <p:cNvSpPr txBox="1"/>
          <p:nvPr/>
        </p:nvSpPr>
        <p:spPr>
          <a:xfrm>
            <a:off x="5015071" y="1867623"/>
            <a:ext cx="1118430" cy="447101"/>
          </a:xfrm>
          <a:prstGeom prst="rect">
            <a:avLst/>
          </a:prstGeom>
          <a:noFill/>
        </p:spPr>
        <p:txBody>
          <a:bodyPr wrap="none" lIns="72000" tIns="36000" rIns="72000" bIns="36000" rtlCol="0">
            <a:spAutoFit/>
          </a:bodyPr>
          <a:lstStyle/>
          <a:p>
            <a:pPr marL="0" marR="0" lvl="0" indent="0" algn="l" defTabSz="914400" rtl="0" eaLnBrk="1" fontAlgn="auto" latinLnBrk="0" hangingPunct="1">
              <a:lnSpc>
                <a:spcPct val="110000"/>
              </a:lnSpc>
              <a:spcBef>
                <a:spcPts val="24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6-12 år</a:t>
            </a:r>
          </a:p>
        </p:txBody>
      </p:sp>
      <p:sp>
        <p:nvSpPr>
          <p:cNvPr id="11" name="TekstSylinder 10">
            <a:extLst>
              <a:ext uri="{FF2B5EF4-FFF2-40B4-BE49-F238E27FC236}">
                <a16:creationId xmlns:a16="http://schemas.microsoft.com/office/drawing/2014/main" id="{29E40BFE-DDDA-47A9-9EA9-7AABBDAA686D}"/>
              </a:ext>
            </a:extLst>
          </p:cNvPr>
          <p:cNvSpPr txBox="1"/>
          <p:nvPr/>
        </p:nvSpPr>
        <p:spPr>
          <a:xfrm>
            <a:off x="9144358" y="1867623"/>
            <a:ext cx="1285142" cy="447101"/>
          </a:xfrm>
          <a:prstGeom prst="rect">
            <a:avLst/>
          </a:prstGeom>
          <a:noFill/>
        </p:spPr>
        <p:txBody>
          <a:bodyPr wrap="none" lIns="72000" tIns="36000" rIns="72000" bIns="36000" rtlCol="0">
            <a:spAutoFit/>
          </a:bodyPr>
          <a:lstStyle/>
          <a:p>
            <a:pPr marL="0" marR="0" lvl="0" indent="0" algn="l" defTabSz="914400" rtl="0" eaLnBrk="1" fontAlgn="auto" latinLnBrk="0" hangingPunct="1">
              <a:lnSpc>
                <a:spcPct val="110000"/>
              </a:lnSpc>
              <a:spcBef>
                <a:spcPts val="24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13-17 år</a:t>
            </a:r>
          </a:p>
        </p:txBody>
      </p:sp>
      <p:sp>
        <p:nvSpPr>
          <p:cNvPr id="12" name="TekstSylinder 11">
            <a:extLst>
              <a:ext uri="{FF2B5EF4-FFF2-40B4-BE49-F238E27FC236}">
                <a16:creationId xmlns:a16="http://schemas.microsoft.com/office/drawing/2014/main" id="{3EBC1574-856A-4308-89FD-2D06EC8E8B9B}"/>
              </a:ext>
            </a:extLst>
          </p:cNvPr>
          <p:cNvSpPr txBox="1"/>
          <p:nvPr/>
        </p:nvSpPr>
        <p:spPr>
          <a:xfrm>
            <a:off x="9687746" y="-29061"/>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524015573"/>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e 3">
            <a:extLst>
              <a:ext uri="{FF2B5EF4-FFF2-40B4-BE49-F238E27FC236}">
                <a16:creationId xmlns:a16="http://schemas.microsoft.com/office/drawing/2014/main" id="{55927DCF-848C-4A62-8C2D-459AE50109B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1771" y="160203"/>
            <a:ext cx="11883773" cy="6318569"/>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2251313" y="4747649"/>
            <a:ext cx="8696080" cy="1184940"/>
          </a:xfrm>
          <a:solidFill>
            <a:schemeClr val="bg1">
              <a:lumMod val="75000"/>
            </a:schemeClr>
          </a:solidFill>
        </p:spPr>
        <p:txBody>
          <a:bodyPr/>
          <a:lstStyle/>
          <a:p>
            <a:r>
              <a:rPr lang="nb-NO" sz="3600" dirty="0"/>
              <a:t>Hvor frivillige og idealistiske er vi </a:t>
            </a:r>
          </a:p>
          <a:p>
            <a:r>
              <a:rPr lang="nb-NO" sz="3600" dirty="0"/>
              <a:t>Når det gjelder våre barns idrett?</a:t>
            </a:r>
          </a:p>
        </p:txBody>
      </p:sp>
      <p:pic>
        <p:nvPicPr>
          <p:cNvPr id="12" name="Picture 1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67565" y="5753005"/>
            <a:ext cx="445856" cy="359168"/>
          </a:xfrm>
          <a:prstGeom prst="rect">
            <a:avLst/>
          </a:prstGeom>
        </p:spPr>
      </p:pic>
      <p:sp>
        <p:nvSpPr>
          <p:cNvPr id="14" name="Footer Placeholder 10"/>
          <p:cNvSpPr txBox="1">
            <a:spLocks/>
          </p:cNvSpPr>
          <p:nvPr/>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en-US" sz="635" b="0" i="0" u="none" strike="noStrike" kern="1200" cap="none" spc="0" normalizeH="0" baseline="0" noProof="0" dirty="0">
                <a:ln>
                  <a:noFill/>
                </a:ln>
                <a:solidFill>
                  <a:srgbClr val="000000"/>
                </a:solidFill>
                <a:effectLst/>
                <a:uLnTx/>
                <a:uFillTx/>
                <a:latin typeface="Segoe UI"/>
                <a:ea typeface="+mn-ea"/>
                <a:cs typeface="+mn-cs"/>
              </a:rPr>
              <a:t>© 2018 Ipsos.  All rights reserved. Contains Ipsos' Confidential and Proprietary information and may not be disclosed or reproduced without the prior written consent of Ipsos</a:t>
            </a:r>
            <a:r>
              <a:rPr kumimoji="0" lang="en-US" sz="816" b="0" i="0" u="none" strike="noStrike" kern="1200" cap="none" spc="0" normalizeH="0" baseline="0" noProof="0" dirty="0">
                <a:ln>
                  <a:noFill/>
                </a:ln>
                <a:solidFill>
                  <a:srgbClr val="000000"/>
                </a:solidFill>
                <a:effectLst/>
                <a:uLnTx/>
                <a:uFillTx/>
                <a:latin typeface="Segoe UI"/>
                <a:ea typeface="+mn-ea"/>
                <a:cs typeface="+mn-cs"/>
              </a:rPr>
              <a:t>.</a:t>
            </a:r>
          </a:p>
        </p:txBody>
      </p:sp>
      <p:sp>
        <p:nvSpPr>
          <p:cNvPr id="6" name="TekstSylinder 5">
            <a:extLst>
              <a:ext uri="{FF2B5EF4-FFF2-40B4-BE49-F238E27FC236}">
                <a16:creationId xmlns:a16="http://schemas.microsoft.com/office/drawing/2014/main" id="{CB6E964A-2643-4DC2-A264-934A73627801}"/>
              </a:ext>
            </a:extLst>
          </p:cNvPr>
          <p:cNvSpPr txBox="1"/>
          <p:nvPr/>
        </p:nvSpPr>
        <p:spPr>
          <a:xfrm>
            <a:off x="9521290" y="1602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276765486"/>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64832A22-3763-49CB-8E6D-1A677E2BB0B5}"/>
              </a:ext>
            </a:extLst>
          </p:cNvPr>
          <p:cNvGraphicFramePr/>
          <p:nvPr/>
        </p:nvGraphicFramePr>
        <p:xfrm>
          <a:off x="909562" y="1112920"/>
          <a:ext cx="10911129"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8" name="Høyre klammeparentes 7">
            <a:extLst>
              <a:ext uri="{FF2B5EF4-FFF2-40B4-BE49-F238E27FC236}">
                <a16:creationId xmlns:a16="http://schemas.microsoft.com/office/drawing/2014/main" id="{B93E8D44-EC17-449A-9C2B-5B56AF0DE5D0}"/>
              </a:ext>
            </a:extLst>
          </p:cNvPr>
          <p:cNvSpPr/>
          <p:nvPr/>
        </p:nvSpPr>
        <p:spPr>
          <a:xfrm>
            <a:off x="7613698" y="5784529"/>
            <a:ext cx="304025" cy="23871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srgbClr val="222223"/>
              </a:solidFill>
              <a:effectLst/>
              <a:uLnTx/>
              <a:uFillTx/>
              <a:latin typeface="Segoe UI"/>
              <a:ea typeface="+mn-ea"/>
              <a:cs typeface="+mn-cs"/>
            </a:endParaRPr>
          </a:p>
        </p:txBody>
      </p:sp>
      <p:sp>
        <p:nvSpPr>
          <p:cNvPr id="9" name="Høyre klammeparentes 8">
            <a:extLst>
              <a:ext uri="{FF2B5EF4-FFF2-40B4-BE49-F238E27FC236}">
                <a16:creationId xmlns:a16="http://schemas.microsoft.com/office/drawing/2014/main" id="{2A6D8B16-9BD3-408B-B958-A6A7EE840239}"/>
              </a:ext>
            </a:extLst>
          </p:cNvPr>
          <p:cNvSpPr/>
          <p:nvPr/>
        </p:nvSpPr>
        <p:spPr>
          <a:xfrm>
            <a:off x="8455975" y="5019192"/>
            <a:ext cx="304025" cy="1004053"/>
          </a:xfrm>
          <a:prstGeom prst="rightBrace">
            <a:avLst>
              <a:gd name="adj1" fmla="val 0"/>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srgbClr val="222223"/>
              </a:solidFill>
              <a:effectLst/>
              <a:uLnTx/>
              <a:uFillTx/>
              <a:latin typeface="Segoe UI"/>
              <a:ea typeface="+mn-ea"/>
              <a:cs typeface="+mn-cs"/>
            </a:endParaRPr>
          </a:p>
        </p:txBody>
      </p:sp>
      <p:sp>
        <p:nvSpPr>
          <p:cNvPr id="10" name="TekstSylinder 9">
            <a:extLst>
              <a:ext uri="{FF2B5EF4-FFF2-40B4-BE49-F238E27FC236}">
                <a16:creationId xmlns:a16="http://schemas.microsoft.com/office/drawing/2014/main" id="{3F39B2AE-0FFC-4EE8-AD1A-CCE8CC477FE9}"/>
              </a:ext>
            </a:extLst>
          </p:cNvPr>
          <p:cNvSpPr txBox="1"/>
          <p:nvPr/>
        </p:nvSpPr>
        <p:spPr>
          <a:xfrm>
            <a:off x="7844361" y="5668927"/>
            <a:ext cx="628289" cy="346558"/>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6,2%</a:t>
            </a:r>
          </a:p>
        </p:txBody>
      </p:sp>
      <p:sp>
        <p:nvSpPr>
          <p:cNvPr id="11" name="TekstSylinder 10">
            <a:extLst>
              <a:ext uri="{FF2B5EF4-FFF2-40B4-BE49-F238E27FC236}">
                <a16:creationId xmlns:a16="http://schemas.microsoft.com/office/drawing/2014/main" id="{0E27C2E8-B875-401E-BD7D-C40F965C13EC}"/>
              </a:ext>
            </a:extLst>
          </p:cNvPr>
          <p:cNvSpPr txBox="1"/>
          <p:nvPr/>
        </p:nvSpPr>
        <p:spPr>
          <a:xfrm>
            <a:off x="8760000" y="5254914"/>
            <a:ext cx="738896" cy="346558"/>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25,7%</a:t>
            </a:r>
          </a:p>
        </p:txBody>
      </p:sp>
      <p:sp>
        <p:nvSpPr>
          <p:cNvPr id="12" name="Rektangel 11">
            <a:extLst>
              <a:ext uri="{FF2B5EF4-FFF2-40B4-BE49-F238E27FC236}">
                <a16:creationId xmlns:a16="http://schemas.microsoft.com/office/drawing/2014/main" id="{CB2CDD0E-4C89-46C6-A64C-500664E86A07}"/>
              </a:ext>
            </a:extLst>
          </p:cNvPr>
          <p:cNvSpPr/>
          <p:nvPr/>
        </p:nvSpPr>
        <p:spPr>
          <a:xfrm>
            <a:off x="1079691" y="1360300"/>
            <a:ext cx="8157028" cy="502573"/>
          </a:xfrm>
          <a:prstGeom prst="rect">
            <a:avLst/>
          </a:prstGeom>
        </p:spPr>
        <p:txBody>
          <a:bodyPr wrap="square">
            <a:spAutoFit/>
          </a:bodyPr>
          <a:lstStyle/>
          <a:p>
            <a:pPr marL="0" marR="0" lvl="0" indent="0" algn="l" defTabSz="1232345" rtl="0" eaLnBrk="1" fontAlgn="auto" latinLnBrk="0" hangingPunct="1">
              <a:lnSpc>
                <a:spcPct val="100000"/>
              </a:lnSpc>
              <a:spcBef>
                <a:spcPts val="0"/>
              </a:spcBef>
              <a:spcAft>
                <a:spcPts val="0"/>
              </a:spcAft>
              <a:buClrTx/>
              <a:buSzTx/>
              <a:buFontTx/>
              <a:buNone/>
              <a:tabLst/>
              <a:defRPr/>
            </a:pPr>
            <a:r>
              <a:rPr kumimoji="0" lang="nb-NO" sz="1333" b="1" i="0" u="none" strike="noStrike" kern="1200" cap="none" spc="0" normalizeH="0" baseline="0" noProof="0" dirty="0">
                <a:ln>
                  <a:noFill/>
                </a:ln>
                <a:solidFill>
                  <a:srgbClr val="222223"/>
                </a:solidFill>
                <a:effectLst/>
                <a:uLnTx/>
                <a:uFillTx/>
                <a:latin typeface="Segoe UI"/>
                <a:ea typeface="+mn-ea"/>
                <a:cs typeface="+mn-cs"/>
              </a:rPr>
              <a:t>Utfører du frivillig arbeid for et idrettslag f.eks. deltar i dugnad, har tillitsverv, er trener/oppmann, samler inn penger ol. Base. Alle spurte</a:t>
            </a:r>
          </a:p>
        </p:txBody>
      </p:sp>
      <p:sp>
        <p:nvSpPr>
          <p:cNvPr id="13" name="TekstSylinder 12">
            <a:extLst>
              <a:ext uri="{FF2B5EF4-FFF2-40B4-BE49-F238E27FC236}">
                <a16:creationId xmlns:a16="http://schemas.microsoft.com/office/drawing/2014/main" id="{29760138-8043-45F3-8CB6-7474611A5752}"/>
              </a:ext>
            </a:extLst>
          </p:cNvPr>
          <p:cNvSpPr txBox="1"/>
          <p:nvPr/>
        </p:nvSpPr>
        <p:spPr>
          <a:xfrm>
            <a:off x="371309" y="403715"/>
            <a:ext cx="12254919" cy="8776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En av fire utfører frivillig arbeid for idrettslag. 6% investerer mye tid.                                     Nivået på denne innsatsen er ganske stabilt over tid</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14" name="TekstSylinder 13">
            <a:extLst>
              <a:ext uri="{FF2B5EF4-FFF2-40B4-BE49-F238E27FC236}">
                <a16:creationId xmlns:a16="http://schemas.microsoft.com/office/drawing/2014/main" id="{CAFD4075-5B2D-4CB5-BF0B-846F4D547953}"/>
              </a:ext>
            </a:extLst>
          </p:cNvPr>
          <p:cNvSpPr txBox="1"/>
          <p:nvPr/>
        </p:nvSpPr>
        <p:spPr>
          <a:xfrm>
            <a:off x="9498896" y="1554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85388807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1045375" y="1572114"/>
            <a:ext cx="10372876" cy="512951"/>
          </a:xfrm>
        </p:spPr>
        <p:txBody>
          <a:bodyPr>
            <a:noAutofit/>
          </a:bodyPr>
          <a:lstStyle/>
          <a:p>
            <a:r>
              <a:rPr lang="nb-NO" sz="1333" dirty="0">
                <a:solidFill>
                  <a:schemeClr val="tx1"/>
                </a:solidFill>
              </a:rPr>
              <a:t>Utfører du frivillig arbeid for et idrettslag f.eks. deltar i dugnad, har tillitsverv, er trener/oppmann, samler inn penger ol. </a:t>
            </a:r>
          </a:p>
          <a:p>
            <a:r>
              <a:rPr lang="nb-NO" sz="1333" dirty="0">
                <a:solidFill>
                  <a:schemeClr val="tx1"/>
                </a:solidFill>
              </a:rPr>
              <a:t>Base: har hjemmeværende barn under 18 år</a:t>
            </a:r>
          </a:p>
        </p:txBody>
      </p:sp>
      <p:graphicFrame>
        <p:nvGraphicFramePr>
          <p:cNvPr id="4" name="Content Placeholder 3"/>
          <p:cNvGraphicFramePr>
            <a:graphicFrameLocks/>
          </p:cNvGraphicFramePr>
          <p:nvPr/>
        </p:nvGraphicFramePr>
        <p:xfrm>
          <a:off x="638629" y="2016854"/>
          <a:ext cx="9453639" cy="4711164"/>
        </p:xfrm>
        <a:graphic>
          <a:graphicData uri="http://schemas.openxmlformats.org/drawingml/2006/chart">
            <c:chart xmlns:c="http://schemas.openxmlformats.org/drawingml/2006/chart" xmlns:r="http://schemas.openxmlformats.org/officeDocument/2006/relationships" r:id="rId3"/>
          </a:graphicData>
        </a:graphic>
      </p:graphicFrame>
      <p:sp>
        <p:nvSpPr>
          <p:cNvPr id="5" name="TekstSylinder 4">
            <a:extLst>
              <a:ext uri="{FF2B5EF4-FFF2-40B4-BE49-F238E27FC236}">
                <a16:creationId xmlns:a16="http://schemas.microsoft.com/office/drawing/2014/main" id="{67D52CB2-BB86-4A83-AB07-967EA5CE6F98}"/>
              </a:ext>
            </a:extLst>
          </p:cNvPr>
          <p:cNvSpPr txBox="1"/>
          <p:nvPr/>
        </p:nvSpPr>
        <p:spPr>
          <a:xfrm>
            <a:off x="1043166" y="472144"/>
            <a:ext cx="8644564" cy="8776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Fire av ti med hjemmeværende barn under 18 år deltar i frivillig arbeid for idrettslag. Andelen er ganske stabil over tid</a:t>
            </a:r>
            <a:endParaRPr kumimoji="0" lang="nb-NO" sz="2400" b="0" i="0" u="sng" strike="noStrike" kern="1200" cap="none" spc="0" normalizeH="0" baseline="0" noProof="0" dirty="0">
              <a:ln>
                <a:noFill/>
              </a:ln>
              <a:solidFill>
                <a:srgbClr val="222223"/>
              </a:solidFill>
              <a:effectLst/>
              <a:uLnTx/>
              <a:uFillTx/>
              <a:latin typeface="Segoe UI"/>
              <a:ea typeface="+mn-ea"/>
              <a:cs typeface="+mn-cs"/>
            </a:endParaRPr>
          </a:p>
        </p:txBody>
      </p:sp>
      <p:sp>
        <p:nvSpPr>
          <p:cNvPr id="6" name="TekstSylinder 5">
            <a:extLst>
              <a:ext uri="{FF2B5EF4-FFF2-40B4-BE49-F238E27FC236}">
                <a16:creationId xmlns:a16="http://schemas.microsoft.com/office/drawing/2014/main" id="{EB6BBC20-5A93-44CE-9A79-CAAFC6721570}"/>
              </a:ext>
            </a:extLst>
          </p:cNvPr>
          <p:cNvSpPr txBox="1"/>
          <p:nvPr/>
        </p:nvSpPr>
        <p:spPr>
          <a:xfrm>
            <a:off x="9498896" y="1554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20395118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1785256" y="1150563"/>
            <a:ext cx="8605461" cy="878576"/>
          </a:xfrm>
        </p:spPr>
        <p:txBody>
          <a:bodyPr>
            <a:noAutofit/>
          </a:bodyPr>
          <a:lstStyle/>
          <a:p>
            <a:pPr>
              <a:lnSpc>
                <a:spcPct val="90000"/>
              </a:lnSpc>
              <a:spcBef>
                <a:spcPct val="50000"/>
              </a:spcBef>
            </a:pPr>
            <a:r>
              <a:rPr lang="nb-NO" sz="1600" dirty="0">
                <a:solidFill>
                  <a:schemeClr val="tx1"/>
                </a:solidFill>
                <a:latin typeface="Calibri" panose="020F0502020204030204" pitchFamily="34" charset="0"/>
                <a:cs typeface="Arial" pitchFamily="34" charset="0"/>
              </a:rPr>
              <a:t>Utfører du frivillig arbeid for et idrettslag. f.eks. deltar i dugnad. har tillitsverv. er trener/oppmann. samler inn penger o</a:t>
            </a:r>
            <a:r>
              <a:rPr lang="nb-NO" sz="1600" b="1" dirty="0">
                <a:solidFill>
                  <a:schemeClr val="tx1"/>
                </a:solidFill>
                <a:latin typeface="Calibri" panose="020F0502020204030204" pitchFamily="34" charset="0"/>
                <a:cs typeface="Arial" pitchFamily="34" charset="0"/>
              </a:rPr>
              <a:t>.l.? – svarer ja</a:t>
            </a:r>
            <a:endParaRPr lang="nb-NO" sz="1600" b="1" dirty="0">
              <a:solidFill>
                <a:schemeClr val="tx1"/>
              </a:solidFill>
              <a:ea typeface="Arial Unicode MS" pitchFamily="34" charset="-128"/>
              <a:cs typeface="Arial Unicode MS" pitchFamily="34" charset="-128"/>
            </a:endParaRPr>
          </a:p>
        </p:txBody>
      </p:sp>
      <p:graphicFrame>
        <p:nvGraphicFramePr>
          <p:cNvPr id="4" name="Object 2"/>
          <p:cNvGraphicFramePr>
            <a:graphicFrameLocks noChangeAspect="1"/>
          </p:cNvGraphicFramePr>
          <p:nvPr/>
        </p:nvGraphicFramePr>
        <p:xfrm>
          <a:off x="1952895" y="2129922"/>
          <a:ext cx="7246923" cy="4183016"/>
        </p:xfrm>
        <a:graphic>
          <a:graphicData uri="http://schemas.openxmlformats.org/drawingml/2006/chart">
            <c:chart xmlns:c="http://schemas.openxmlformats.org/drawingml/2006/chart" xmlns:r="http://schemas.openxmlformats.org/officeDocument/2006/relationships" r:id="rId2"/>
          </a:graphicData>
        </a:graphic>
      </p:graphicFrame>
      <p:sp>
        <p:nvSpPr>
          <p:cNvPr id="6" name="TekstSylinder 5">
            <a:extLst>
              <a:ext uri="{FF2B5EF4-FFF2-40B4-BE49-F238E27FC236}">
                <a16:creationId xmlns:a16="http://schemas.microsoft.com/office/drawing/2014/main" id="{2F2FCC53-9C5A-4CCF-AA51-FE2AA8C0CCAD}"/>
              </a:ext>
            </a:extLst>
          </p:cNvPr>
          <p:cNvSpPr txBox="1"/>
          <p:nvPr/>
        </p:nvSpPr>
        <p:spPr>
          <a:xfrm>
            <a:off x="498165" y="545062"/>
            <a:ext cx="10156385" cy="794436"/>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tab pos="3348483" algn="l"/>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Husstander med hjemmeboende barn deltar naturlig nok mest                            </a:t>
            </a:r>
            <a:r>
              <a:rPr kumimoji="0" lang="nb-NO" sz="1867" b="0" i="0" u="none" strike="noStrike" kern="1200" cap="none" spc="0" normalizeH="0" baseline="0" noProof="0" dirty="0">
                <a:ln>
                  <a:noFill/>
                </a:ln>
                <a:solidFill>
                  <a:srgbClr val="222223"/>
                </a:solidFill>
                <a:effectLst/>
                <a:uLnTx/>
                <a:uFillTx/>
                <a:latin typeface="Segoe UI"/>
                <a:ea typeface="+mn-ea"/>
                <a:cs typeface="+mn-cs"/>
              </a:rPr>
              <a:t>Generelt i hele befolkningen er høy inntekt utslagsgivende </a:t>
            </a:r>
            <a:endParaRPr kumimoji="0" lang="nb-NO" sz="1867" b="0" i="0" u="sng" strike="noStrike" kern="1200" cap="none" spc="0" normalizeH="0" baseline="0" noProof="0" dirty="0">
              <a:ln>
                <a:noFill/>
              </a:ln>
              <a:solidFill>
                <a:srgbClr val="222223"/>
              </a:solidFill>
              <a:effectLst/>
              <a:uLnTx/>
              <a:uFillTx/>
              <a:latin typeface="Segoe UI"/>
              <a:ea typeface="+mn-ea"/>
              <a:cs typeface="+mn-cs"/>
            </a:endParaRPr>
          </a:p>
        </p:txBody>
      </p:sp>
      <p:sp>
        <p:nvSpPr>
          <p:cNvPr id="5" name="TekstSylinder 4">
            <a:extLst>
              <a:ext uri="{FF2B5EF4-FFF2-40B4-BE49-F238E27FC236}">
                <a16:creationId xmlns:a16="http://schemas.microsoft.com/office/drawing/2014/main" id="{8AF95B30-7A0A-463C-B657-FC562437C71D}"/>
              </a:ext>
            </a:extLst>
          </p:cNvPr>
          <p:cNvSpPr txBox="1"/>
          <p:nvPr/>
        </p:nvSpPr>
        <p:spPr>
          <a:xfrm>
            <a:off x="9498896" y="1554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411221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kstSylinder 4">
            <a:extLst>
              <a:ext uri="{FF2B5EF4-FFF2-40B4-BE49-F238E27FC236}">
                <a16:creationId xmlns:a16="http://schemas.microsoft.com/office/drawing/2014/main" id="{FDC29FCB-4732-4D89-AF17-231DC7C8F460}"/>
              </a:ext>
            </a:extLst>
          </p:cNvPr>
          <p:cNvSpPr txBox="1"/>
          <p:nvPr/>
        </p:nvSpPr>
        <p:spPr>
          <a:xfrm>
            <a:off x="984819" y="523988"/>
            <a:ext cx="10998634" cy="964483"/>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Nesten ingen er villig til å nekte et barn plass i idrettslag, selv om det har foreldre som ikke vil stille opp – unison enighet</a:t>
            </a:r>
          </a:p>
        </p:txBody>
      </p:sp>
      <p:graphicFrame>
        <p:nvGraphicFramePr>
          <p:cNvPr id="9" name="Diagram 8">
            <a:extLst>
              <a:ext uri="{FF2B5EF4-FFF2-40B4-BE49-F238E27FC236}">
                <a16:creationId xmlns:a16="http://schemas.microsoft.com/office/drawing/2014/main" id="{D8D5992E-59F0-4685-ACCE-0BFD6F723507}"/>
              </a:ext>
            </a:extLst>
          </p:cNvPr>
          <p:cNvGraphicFramePr/>
          <p:nvPr/>
        </p:nvGraphicFramePr>
        <p:xfrm>
          <a:off x="2665396" y="2697481"/>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2">
            <a:extLst>
              <a:ext uri="{FF2B5EF4-FFF2-40B4-BE49-F238E27FC236}">
                <a16:creationId xmlns:a16="http://schemas.microsoft.com/office/drawing/2014/main" id="{90778F78-F09B-47AD-B26A-9FBDFD80A595}"/>
              </a:ext>
            </a:extLst>
          </p:cNvPr>
          <p:cNvSpPr txBox="1">
            <a:spLocks noChangeArrowheads="1"/>
          </p:cNvSpPr>
          <p:nvPr/>
        </p:nvSpPr>
        <p:spPr>
          <a:xfrm>
            <a:off x="1329590" y="2111926"/>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 Hvor enig eller uenig er du i påstanden?</a:t>
            </a:r>
          </a:p>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Barn med foreldre som ikke vil stille opp på dugnad, bør likevel kunne få delta i idrettslag</a:t>
            </a:r>
          </a:p>
        </p:txBody>
      </p:sp>
      <p:sp>
        <p:nvSpPr>
          <p:cNvPr id="6" name="Rektangel 5">
            <a:extLst>
              <a:ext uri="{FF2B5EF4-FFF2-40B4-BE49-F238E27FC236}">
                <a16:creationId xmlns:a16="http://schemas.microsoft.com/office/drawing/2014/main" id="{8B6AB838-2BEB-452E-BB55-1D44F9469839}"/>
              </a:ext>
            </a:extLst>
          </p:cNvPr>
          <p:cNvSpPr/>
          <p:nvPr/>
        </p:nvSpPr>
        <p:spPr>
          <a:xfrm>
            <a:off x="9030944" y="3187300"/>
            <a:ext cx="2538826" cy="1569660"/>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Selv blant foreldre med hjemmeboende barn, er svært få er villig til å nekte «vanskeligstilte barn» deltakelse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8" name="TekstSylinder 7">
            <a:extLst>
              <a:ext uri="{FF2B5EF4-FFF2-40B4-BE49-F238E27FC236}">
                <a16:creationId xmlns:a16="http://schemas.microsoft.com/office/drawing/2014/main" id="{7503B18E-F230-4816-9823-C144736761CB}"/>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7409038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kstSylinder 4">
            <a:extLst>
              <a:ext uri="{FF2B5EF4-FFF2-40B4-BE49-F238E27FC236}">
                <a16:creationId xmlns:a16="http://schemas.microsoft.com/office/drawing/2014/main" id="{FDC29FCB-4732-4D89-AF17-231DC7C8F460}"/>
              </a:ext>
            </a:extLst>
          </p:cNvPr>
          <p:cNvSpPr txBox="1"/>
          <p:nvPr/>
        </p:nvSpPr>
        <p:spPr>
          <a:xfrm>
            <a:off x="984819" y="523988"/>
            <a:ext cx="10998634" cy="986989"/>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6 av 10 mener at det offentlige bør kunne dekke utgiftene </a:t>
            </a:r>
            <a:r>
              <a:rPr kumimoji="0" lang="nb-NO" sz="2800" b="0" i="0" u="none" strike="noStrike" kern="1200" cap="none" spc="0" normalizeH="0" baseline="0" noProof="0" dirty="0">
                <a:ln>
                  <a:noFill/>
                </a:ln>
                <a:solidFill>
                  <a:srgbClr val="222223"/>
                </a:solidFill>
                <a:effectLst/>
                <a:uLnTx/>
                <a:uFillTx/>
                <a:latin typeface="Segoe UI"/>
                <a:ea typeface="+mn-ea"/>
                <a:cs typeface="+mn-cs"/>
              </a:rPr>
              <a:t>for én </a:t>
            </a:r>
            <a:r>
              <a:rPr kumimoji="0" lang="nb-NO" sz="2667" b="0" i="0" u="none" strike="noStrike" kern="1200" cap="none" spc="0" normalizeH="0" baseline="0" noProof="0" dirty="0">
                <a:ln>
                  <a:noFill/>
                </a:ln>
                <a:solidFill>
                  <a:srgbClr val="222223"/>
                </a:solidFill>
                <a:effectLst/>
                <a:uLnTx/>
                <a:uFillTx/>
                <a:latin typeface="Segoe UI"/>
                <a:ea typeface="+mn-ea"/>
                <a:cs typeface="+mn-cs"/>
              </a:rPr>
              <a:t>fritidsaktivitet per barn.                                                                                  </a:t>
            </a:r>
          </a:p>
        </p:txBody>
      </p:sp>
      <p:graphicFrame>
        <p:nvGraphicFramePr>
          <p:cNvPr id="9" name="Diagram 8">
            <a:extLst>
              <a:ext uri="{FF2B5EF4-FFF2-40B4-BE49-F238E27FC236}">
                <a16:creationId xmlns:a16="http://schemas.microsoft.com/office/drawing/2014/main" id="{D8D5992E-59F0-4685-ACCE-0BFD6F723507}"/>
              </a:ext>
            </a:extLst>
          </p:cNvPr>
          <p:cNvGraphicFramePr/>
          <p:nvPr/>
        </p:nvGraphicFramePr>
        <p:xfrm>
          <a:off x="2665396" y="2558578"/>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2">
            <a:extLst>
              <a:ext uri="{FF2B5EF4-FFF2-40B4-BE49-F238E27FC236}">
                <a16:creationId xmlns:a16="http://schemas.microsoft.com/office/drawing/2014/main" id="{90778F78-F09B-47AD-B26A-9FBDFD80A595}"/>
              </a:ext>
            </a:extLst>
          </p:cNvPr>
          <p:cNvSpPr txBox="1">
            <a:spLocks noChangeArrowheads="1"/>
          </p:cNvSpPr>
          <p:nvPr/>
        </p:nvSpPr>
        <p:spPr>
          <a:xfrm>
            <a:off x="1329590" y="2236945"/>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 Hvor enig eller uenig er du i påstanden?</a:t>
            </a:r>
          </a:p>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2 Det offentlige bør dekke alle utgifter for én fritidsaktivitet per barn under 18 år</a:t>
            </a:r>
          </a:p>
        </p:txBody>
      </p:sp>
      <p:sp>
        <p:nvSpPr>
          <p:cNvPr id="8" name="Rektangel 7">
            <a:extLst>
              <a:ext uri="{FF2B5EF4-FFF2-40B4-BE49-F238E27FC236}">
                <a16:creationId xmlns:a16="http://schemas.microsoft.com/office/drawing/2014/main" id="{38C3036B-8BA9-4750-8C8F-608941026F2E}"/>
              </a:ext>
            </a:extLst>
          </p:cNvPr>
          <p:cNvSpPr/>
          <p:nvPr/>
        </p:nvSpPr>
        <p:spPr>
          <a:xfrm>
            <a:off x="9030944" y="3187300"/>
            <a:ext cx="2538826" cy="1138773"/>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De fleste av disse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er  «delvis enig»                               i påstanden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6" name="TekstSylinder 5">
            <a:extLst>
              <a:ext uri="{FF2B5EF4-FFF2-40B4-BE49-F238E27FC236}">
                <a16:creationId xmlns:a16="http://schemas.microsoft.com/office/drawing/2014/main" id="{688DA07E-497A-4C5E-A45E-AD96F772FA8D}"/>
              </a:ext>
            </a:extLst>
          </p:cNvPr>
          <p:cNvSpPr txBox="1"/>
          <p:nvPr/>
        </p:nvSpPr>
        <p:spPr>
          <a:xfrm>
            <a:off x="9687746" y="1365"/>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3290309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269318" y="297642"/>
            <a:ext cx="11754359" cy="424732"/>
          </a:xfrm>
        </p:spPr>
        <p:txBody>
          <a:bodyPr/>
          <a:lstStyle/>
          <a:p>
            <a:r>
              <a:rPr lang="nb-NO" sz="2400" dirty="0"/>
              <a:t>Økende nivå for fysisk aktivitet</a:t>
            </a:r>
          </a:p>
        </p:txBody>
      </p:sp>
      <p:sp>
        <p:nvSpPr>
          <p:cNvPr id="3" name="Rektangel 2">
            <a:extLst>
              <a:ext uri="{FF2B5EF4-FFF2-40B4-BE49-F238E27FC236}">
                <a16:creationId xmlns:a16="http://schemas.microsoft.com/office/drawing/2014/main" id="{4BADFABF-96BA-44A5-AFF9-4219609A314A}"/>
              </a:ext>
            </a:extLst>
          </p:cNvPr>
          <p:cNvSpPr/>
          <p:nvPr/>
        </p:nvSpPr>
        <p:spPr>
          <a:xfrm>
            <a:off x="199689" y="917058"/>
            <a:ext cx="896203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1" i="0" u="none" strike="noStrike" kern="1200" cap="none" spc="0" normalizeH="0" baseline="0" noProof="0" dirty="0">
                <a:ln>
                  <a:noFill/>
                </a:ln>
                <a:solidFill>
                  <a:prstClr val="black"/>
                </a:solidFill>
                <a:effectLst/>
                <a:uLnTx/>
                <a:uFillTx/>
                <a:latin typeface="Arial"/>
                <a:ea typeface="+mn-ea"/>
                <a:cs typeface="+mn-cs"/>
              </a:rPr>
              <a:t>Hvor ofte vil du si at du driver fysisk aktivitet i form av trening eller mosjon?</a:t>
            </a:r>
            <a:endParaRPr kumimoji="0" lang="nb-NO" sz="1800" b="1" i="0" u="none" strike="noStrike" kern="1200" cap="none" spc="0" normalizeH="0" baseline="0" noProof="0" dirty="0">
              <a:ln>
                <a:noFill/>
              </a:ln>
              <a:solidFill>
                <a:prstClr val="white">
                  <a:lumMod val="65000"/>
                </a:prstClr>
              </a:solidFill>
              <a:effectLst/>
              <a:uLnTx/>
              <a:uFillTx/>
              <a:latin typeface="Arial"/>
              <a:ea typeface="+mn-ea"/>
              <a:cs typeface="+mn-cs"/>
            </a:endParaRPr>
          </a:p>
        </p:txBody>
      </p:sp>
      <p:graphicFrame>
        <p:nvGraphicFramePr>
          <p:cNvPr id="7" name="Content Placeholder 3">
            <a:extLst>
              <a:ext uri="{FF2B5EF4-FFF2-40B4-BE49-F238E27FC236}">
                <a16:creationId xmlns:a16="http://schemas.microsoft.com/office/drawing/2014/main" id="{239B194D-B811-4B34-9CE6-C7FB297C5D71}"/>
              </a:ext>
            </a:extLst>
          </p:cNvPr>
          <p:cNvGraphicFramePr>
            <a:graphicFrameLocks noGrp="1"/>
          </p:cNvGraphicFramePr>
          <p:nvPr>
            <p:ph idx="1"/>
          </p:nvPr>
        </p:nvGraphicFramePr>
        <p:xfrm>
          <a:off x="299645" y="1420979"/>
          <a:ext cx="11676623" cy="5089525"/>
        </p:xfrm>
        <a:graphic>
          <a:graphicData uri="http://schemas.openxmlformats.org/drawingml/2006/chart">
            <c:chart xmlns:c="http://schemas.openxmlformats.org/drawingml/2006/chart" xmlns:r="http://schemas.openxmlformats.org/officeDocument/2006/relationships" r:id="rId2"/>
          </a:graphicData>
        </a:graphic>
      </p:graphicFrame>
      <p:sp>
        <p:nvSpPr>
          <p:cNvPr id="5" name="TekstSylinder 4">
            <a:extLst>
              <a:ext uri="{FF2B5EF4-FFF2-40B4-BE49-F238E27FC236}">
                <a16:creationId xmlns:a16="http://schemas.microsoft.com/office/drawing/2014/main" id="{00FCA51E-3537-40CA-823B-753847E56761}"/>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05784993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kstSylinder 4">
            <a:extLst>
              <a:ext uri="{FF2B5EF4-FFF2-40B4-BE49-F238E27FC236}">
                <a16:creationId xmlns:a16="http://schemas.microsoft.com/office/drawing/2014/main" id="{FDC29FCB-4732-4D89-AF17-231DC7C8F460}"/>
              </a:ext>
            </a:extLst>
          </p:cNvPr>
          <p:cNvSpPr txBox="1"/>
          <p:nvPr/>
        </p:nvSpPr>
        <p:spPr>
          <a:xfrm>
            <a:off x="1193366" y="487593"/>
            <a:ext cx="10998634" cy="10077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800" b="0" i="0" u="none" strike="noStrike" kern="1200" cap="none" spc="0" normalizeH="0" baseline="0" noProof="0" dirty="0">
                <a:ln>
                  <a:noFill/>
                </a:ln>
                <a:solidFill>
                  <a:srgbClr val="222223"/>
                </a:solidFill>
                <a:effectLst/>
                <a:uLnTx/>
                <a:uFillTx/>
                <a:latin typeface="Segoe UI"/>
                <a:ea typeface="+mn-ea"/>
                <a:cs typeface="+mn-cs"/>
              </a:rPr>
              <a:t>3 av 4 mener at det burde finnes flere konkurransefrie idrettsaktiviteter for barn</a:t>
            </a:r>
            <a:endParaRPr kumimoji="0" lang="nb-NO" sz="2667" b="0" i="0" u="none" strike="noStrike" kern="1200" cap="none" spc="0" normalizeH="0" baseline="0" noProof="0" dirty="0">
              <a:ln>
                <a:noFill/>
              </a:ln>
              <a:solidFill>
                <a:srgbClr val="222223"/>
              </a:solidFill>
              <a:effectLst/>
              <a:uLnTx/>
              <a:uFillTx/>
              <a:latin typeface="Segoe UI"/>
              <a:ea typeface="+mn-ea"/>
              <a:cs typeface="+mn-cs"/>
            </a:endParaRPr>
          </a:p>
        </p:txBody>
      </p:sp>
      <p:graphicFrame>
        <p:nvGraphicFramePr>
          <p:cNvPr id="9" name="Diagram 8">
            <a:extLst>
              <a:ext uri="{FF2B5EF4-FFF2-40B4-BE49-F238E27FC236}">
                <a16:creationId xmlns:a16="http://schemas.microsoft.com/office/drawing/2014/main" id="{D8D5992E-59F0-4685-ACCE-0BFD6F723507}"/>
              </a:ext>
            </a:extLst>
          </p:cNvPr>
          <p:cNvGraphicFramePr/>
          <p:nvPr/>
        </p:nvGraphicFramePr>
        <p:xfrm>
          <a:off x="2519481" y="2573572"/>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2">
            <a:extLst>
              <a:ext uri="{FF2B5EF4-FFF2-40B4-BE49-F238E27FC236}">
                <a16:creationId xmlns:a16="http://schemas.microsoft.com/office/drawing/2014/main" id="{90778F78-F09B-47AD-B26A-9FBDFD80A595}"/>
              </a:ext>
            </a:extLst>
          </p:cNvPr>
          <p:cNvSpPr txBox="1">
            <a:spLocks noChangeArrowheads="1"/>
          </p:cNvSpPr>
          <p:nvPr/>
        </p:nvSpPr>
        <p:spPr>
          <a:xfrm>
            <a:off x="1329590" y="2121653"/>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Hvor enig eller uenig er du i påstanden?</a:t>
            </a:r>
          </a:p>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Det burde finnes flere konkurransefrie idrettsaktiviteter for barn</a:t>
            </a:r>
          </a:p>
        </p:txBody>
      </p:sp>
      <p:sp>
        <p:nvSpPr>
          <p:cNvPr id="6" name="Rektangel 5">
            <a:extLst>
              <a:ext uri="{FF2B5EF4-FFF2-40B4-BE49-F238E27FC236}">
                <a16:creationId xmlns:a16="http://schemas.microsoft.com/office/drawing/2014/main" id="{D4DC9011-D98D-4D47-A357-F1F00A0922ED}"/>
              </a:ext>
            </a:extLst>
          </p:cNvPr>
          <p:cNvSpPr/>
          <p:nvPr/>
        </p:nvSpPr>
        <p:spPr>
          <a:xfrm>
            <a:off x="9030944" y="3187300"/>
            <a:ext cx="2303806" cy="1138773"/>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1"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Annenhver kvinne er «helt enig» i denne påstanden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8" name="TekstSylinder 7">
            <a:extLst>
              <a:ext uri="{FF2B5EF4-FFF2-40B4-BE49-F238E27FC236}">
                <a16:creationId xmlns:a16="http://schemas.microsoft.com/office/drawing/2014/main" id="{A9E7CC70-BF5C-4DEF-9346-D747A691D829}"/>
              </a:ext>
            </a:extLst>
          </p:cNvPr>
          <p:cNvSpPr txBox="1"/>
          <p:nvPr/>
        </p:nvSpPr>
        <p:spPr>
          <a:xfrm>
            <a:off x="9687746" y="11452"/>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1386699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kstSylinder 4">
            <a:extLst>
              <a:ext uri="{FF2B5EF4-FFF2-40B4-BE49-F238E27FC236}">
                <a16:creationId xmlns:a16="http://schemas.microsoft.com/office/drawing/2014/main" id="{FDC29FCB-4732-4D89-AF17-231DC7C8F460}"/>
              </a:ext>
            </a:extLst>
          </p:cNvPr>
          <p:cNvSpPr txBox="1"/>
          <p:nvPr/>
        </p:nvSpPr>
        <p:spPr>
          <a:xfrm>
            <a:off x="700391" y="523988"/>
            <a:ext cx="11283062" cy="964483"/>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Det er en forbeholden enighet i befolkningen om at barn skal få tillatelse til å spesialisere tidlig innenfor en idrett</a:t>
            </a:r>
          </a:p>
        </p:txBody>
      </p:sp>
      <p:graphicFrame>
        <p:nvGraphicFramePr>
          <p:cNvPr id="9" name="Diagram 8">
            <a:extLst>
              <a:ext uri="{FF2B5EF4-FFF2-40B4-BE49-F238E27FC236}">
                <a16:creationId xmlns:a16="http://schemas.microsoft.com/office/drawing/2014/main" id="{D8D5992E-59F0-4685-ACCE-0BFD6F723507}"/>
              </a:ext>
            </a:extLst>
          </p:cNvPr>
          <p:cNvGraphicFramePr/>
          <p:nvPr/>
        </p:nvGraphicFramePr>
        <p:xfrm>
          <a:off x="2704306" y="2635707"/>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2">
            <a:extLst>
              <a:ext uri="{FF2B5EF4-FFF2-40B4-BE49-F238E27FC236}">
                <a16:creationId xmlns:a16="http://schemas.microsoft.com/office/drawing/2014/main" id="{90778F78-F09B-47AD-B26A-9FBDFD80A595}"/>
              </a:ext>
            </a:extLst>
          </p:cNvPr>
          <p:cNvSpPr txBox="1">
            <a:spLocks noChangeArrowheads="1"/>
          </p:cNvSpPr>
          <p:nvPr/>
        </p:nvSpPr>
        <p:spPr>
          <a:xfrm>
            <a:off x="1058370" y="1989889"/>
            <a:ext cx="8429324" cy="645818"/>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Hvor enig eller uenig er du i påstanden?</a:t>
            </a:r>
          </a:p>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j-ea"/>
                <a:cs typeface="+mj-cs"/>
              </a:rPr>
              <a:t>Barn må tillates å spesialisere seg tidlig innenfor en idrett for å ha mulighet for å bli en toppidrettsutøver</a:t>
            </a:r>
          </a:p>
        </p:txBody>
      </p:sp>
      <p:sp>
        <p:nvSpPr>
          <p:cNvPr id="6" name="Rektangel 5">
            <a:extLst>
              <a:ext uri="{FF2B5EF4-FFF2-40B4-BE49-F238E27FC236}">
                <a16:creationId xmlns:a16="http://schemas.microsoft.com/office/drawing/2014/main" id="{FB2E7C7E-2BD6-4EF6-8086-1E36130D0212}"/>
              </a:ext>
            </a:extLst>
          </p:cNvPr>
          <p:cNvSpPr/>
          <p:nvPr/>
        </p:nvSpPr>
        <p:spPr>
          <a:xfrm>
            <a:off x="9030944" y="3187300"/>
            <a:ext cx="2538826" cy="1138773"/>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srgbClr val="222223"/>
                </a:solidFill>
                <a:effectLst/>
                <a:uLnTx/>
                <a:uFillTx/>
                <a:latin typeface="Segoe UI"/>
                <a:ea typeface="+mn-ea"/>
                <a:cs typeface="+mn-cs"/>
              </a:rPr>
              <a:t>57% erklærer seg enige, men de fleste kun «delvis»  og mange er også uenige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8" name="TekstSylinder 7">
            <a:extLst>
              <a:ext uri="{FF2B5EF4-FFF2-40B4-BE49-F238E27FC236}">
                <a16:creationId xmlns:a16="http://schemas.microsoft.com/office/drawing/2014/main" id="{6307E6DF-1D24-407D-8EC8-D93F7D3C27BF}"/>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4600348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e 4">
            <a:extLst>
              <a:ext uri="{FF2B5EF4-FFF2-40B4-BE49-F238E27FC236}">
                <a16:creationId xmlns:a16="http://schemas.microsoft.com/office/drawing/2014/main" id="{BB0EF0A5-AC51-4C2E-958D-7C432CA80E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32698" y="492658"/>
            <a:ext cx="8791469" cy="5872701"/>
          </a:xfrm>
          <a:prstGeom prst="rect">
            <a:avLst/>
          </a:prstGeom>
        </p:spPr>
      </p:pic>
      <p:pic>
        <p:nvPicPr>
          <p:cNvPr id="3" name="Picture 10">
            <a:extLst>
              <a:ext uri="{FF2B5EF4-FFF2-40B4-BE49-F238E27FC236}">
                <a16:creationId xmlns:a16="http://schemas.microsoft.com/office/drawing/2014/main" id="{9F40B983-0B9A-418F-B5B3-4DCFA5D05F3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467833" y="5042767"/>
            <a:ext cx="1665767" cy="1341642"/>
          </a:xfrm>
          <a:prstGeom prst="rect">
            <a:avLst/>
          </a:prstGeom>
        </p:spPr>
      </p:pic>
      <p:sp>
        <p:nvSpPr>
          <p:cNvPr id="4" name="TekstSylinder 3">
            <a:extLst>
              <a:ext uri="{FF2B5EF4-FFF2-40B4-BE49-F238E27FC236}">
                <a16:creationId xmlns:a16="http://schemas.microsoft.com/office/drawing/2014/main" id="{DA6643D6-7801-4824-9327-0EC7065BE3BA}"/>
              </a:ext>
            </a:extLst>
          </p:cNvPr>
          <p:cNvSpPr txBox="1"/>
          <p:nvPr/>
        </p:nvSpPr>
        <p:spPr>
          <a:xfrm>
            <a:off x="9219913" y="492641"/>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547998247"/>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12000"/>
          </a:stretch>
        </a:blipFill>
        <a:effectLst/>
      </p:bgPr>
    </p:bg>
    <p:spTree>
      <p:nvGrpSpPr>
        <p:cNvPr id="1" name=""/>
        <p:cNvGrpSpPr/>
        <p:nvPr/>
      </p:nvGrpSpPr>
      <p:grpSpPr>
        <a:xfrm>
          <a:off x="0" y="0"/>
          <a:ext cx="0" cy="0"/>
          <a:chOff x="0" y="0"/>
          <a:chExt cx="0" cy="0"/>
        </a:xfrm>
      </p:grpSpPr>
      <p:sp>
        <p:nvSpPr>
          <p:cNvPr id="7" name="Rectangle 20">
            <a:extLst>
              <a:ext uri="{FF2B5EF4-FFF2-40B4-BE49-F238E27FC236}">
                <a16:creationId xmlns:a16="http://schemas.microsoft.com/office/drawing/2014/main" id="{39E3A223-9A7C-44E1-8C6C-0588C9DF03E7}"/>
              </a:ext>
            </a:extLst>
          </p:cNvPr>
          <p:cNvSpPr/>
          <p:nvPr/>
        </p:nvSpPr>
        <p:spPr bwMode="gray">
          <a:xfrm>
            <a:off x="234401" y="2867384"/>
            <a:ext cx="11957599" cy="3863500"/>
          </a:xfrm>
          <a:prstGeom prst="rect">
            <a:avLst/>
          </a:prstGeom>
          <a:gradFill>
            <a:gsLst>
              <a:gs pos="0">
                <a:schemeClr val="tx1">
                  <a:alpha val="0"/>
                </a:schemeClr>
              </a:gs>
              <a:gs pos="100000">
                <a:schemeClr val="tx1">
                  <a:alpha val="6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3505592" rtl="0" eaLnBrk="1" fontAlgn="auto" latinLnBrk="0" hangingPunct="1">
              <a:lnSpc>
                <a:spcPct val="120000"/>
              </a:lnSpc>
              <a:spcBef>
                <a:spcPts val="1200"/>
              </a:spcBef>
              <a:spcAft>
                <a:spcPts val="1200"/>
              </a:spcAft>
              <a:buClr>
                <a:prstClr val="black"/>
              </a:buClr>
              <a:buSzTx/>
              <a:buFontTx/>
              <a:buNone/>
              <a:tabLst/>
              <a:defRPr/>
            </a:pPr>
            <a:endParaRPr kumimoji="0" lang="en-GB" sz="1800" b="0" i="0" u="none" strike="noStrike" kern="1200" cap="none" spc="0" normalizeH="0" baseline="0" noProof="0" dirty="0">
              <a:ln>
                <a:noFill/>
              </a:ln>
              <a:solidFill>
                <a:prstClr val="white"/>
              </a:solidFill>
              <a:effectLst/>
              <a:uLnTx/>
              <a:uFillTx/>
              <a:latin typeface="Arial"/>
              <a:ea typeface="+mn-ea"/>
              <a:cs typeface="+mn-cs"/>
            </a:endParaRPr>
          </a:p>
        </p:txBody>
      </p:sp>
      <p:pic>
        <p:nvPicPr>
          <p:cNvPr id="8" name="Bilde 7">
            <a:extLst>
              <a:ext uri="{FF2B5EF4-FFF2-40B4-BE49-F238E27FC236}">
                <a16:creationId xmlns:a16="http://schemas.microsoft.com/office/drawing/2014/main" id="{36264288-387C-4526-9196-1D6964A9AF19}"/>
              </a:ext>
            </a:extLst>
          </p:cNvPr>
          <p:cNvPicPr>
            <a:picLocks noChangeAspect="1"/>
          </p:cNvPicPr>
          <p:nvPr/>
        </p:nvPicPr>
        <p:blipFill>
          <a:blip r:embed="rId4"/>
          <a:stretch>
            <a:fillRect/>
          </a:stretch>
        </p:blipFill>
        <p:spPr>
          <a:xfrm>
            <a:off x="7808878" y="1423345"/>
            <a:ext cx="3443983" cy="2213309"/>
          </a:xfrm>
          <a:prstGeom prst="rect">
            <a:avLst/>
          </a:prstGeom>
        </p:spPr>
      </p:pic>
      <p:pic>
        <p:nvPicPr>
          <p:cNvPr id="9" name="Bilde 8">
            <a:extLst>
              <a:ext uri="{FF2B5EF4-FFF2-40B4-BE49-F238E27FC236}">
                <a16:creationId xmlns:a16="http://schemas.microsoft.com/office/drawing/2014/main" id="{E4AE4EB2-505F-48AC-BAD3-8D0787FA065E}"/>
              </a:ext>
            </a:extLst>
          </p:cNvPr>
          <p:cNvPicPr>
            <a:picLocks noChangeAspect="1"/>
          </p:cNvPicPr>
          <p:nvPr/>
        </p:nvPicPr>
        <p:blipFill>
          <a:blip r:embed="rId5"/>
          <a:stretch>
            <a:fillRect/>
          </a:stretch>
        </p:blipFill>
        <p:spPr>
          <a:xfrm>
            <a:off x="8649950" y="663481"/>
            <a:ext cx="1761838" cy="774436"/>
          </a:xfrm>
          <a:prstGeom prst="rect">
            <a:avLst/>
          </a:prstGeom>
        </p:spPr>
      </p:pic>
      <p:pic>
        <p:nvPicPr>
          <p:cNvPr id="10" name="Bilde 9">
            <a:extLst>
              <a:ext uri="{FF2B5EF4-FFF2-40B4-BE49-F238E27FC236}">
                <a16:creationId xmlns:a16="http://schemas.microsoft.com/office/drawing/2014/main" id="{17175A57-9D70-475B-BFC8-B1DA80EC6EA7}"/>
              </a:ext>
            </a:extLst>
          </p:cNvPr>
          <p:cNvPicPr>
            <a:picLocks noChangeAspect="1"/>
          </p:cNvPicPr>
          <p:nvPr/>
        </p:nvPicPr>
        <p:blipFill>
          <a:blip r:embed="rId6"/>
          <a:stretch>
            <a:fillRect/>
          </a:stretch>
        </p:blipFill>
        <p:spPr>
          <a:xfrm>
            <a:off x="8656276" y="3578786"/>
            <a:ext cx="1755512" cy="785616"/>
          </a:xfrm>
          <a:prstGeom prst="rect">
            <a:avLst/>
          </a:prstGeom>
        </p:spPr>
      </p:pic>
      <p:pic>
        <p:nvPicPr>
          <p:cNvPr id="11" name="Graphique 12">
            <a:extLst>
              <a:ext uri="{FF2B5EF4-FFF2-40B4-BE49-F238E27FC236}">
                <a16:creationId xmlns:a16="http://schemas.microsoft.com/office/drawing/2014/main" id="{24FF4283-7049-425D-B807-7E60470C3836}"/>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10728894" y="5300975"/>
            <a:ext cx="863743" cy="791160"/>
          </a:xfrm>
          <a:prstGeom prst="rect">
            <a:avLst/>
          </a:prstGeom>
        </p:spPr>
      </p:pic>
      <p:sp>
        <p:nvSpPr>
          <p:cNvPr id="4" name="Title 3">
            <a:extLst>
              <a:ext uri="{FF2B5EF4-FFF2-40B4-BE49-F238E27FC236}">
                <a16:creationId xmlns:a16="http://schemas.microsoft.com/office/drawing/2014/main" id="{028E252F-24C2-4363-939A-1F661DC48768}"/>
              </a:ext>
            </a:extLst>
          </p:cNvPr>
          <p:cNvSpPr>
            <a:spLocks noGrp="1"/>
          </p:cNvSpPr>
          <p:nvPr>
            <p:ph type="ctrTitle"/>
          </p:nvPr>
        </p:nvSpPr>
        <p:spPr>
          <a:xfrm>
            <a:off x="593153" y="4685473"/>
            <a:ext cx="10130570" cy="767913"/>
          </a:xfrm>
        </p:spPr>
        <p:txBody>
          <a:bodyPr/>
          <a:lstStyle/>
          <a:p>
            <a:r>
              <a:rPr lang="nb-NO" sz="5600" dirty="0"/>
              <a:t>verdier</a:t>
            </a:r>
          </a:p>
        </p:txBody>
      </p:sp>
      <p:sp>
        <p:nvSpPr>
          <p:cNvPr id="2" name="Subtitle 1">
            <a:extLst>
              <a:ext uri="{FF2B5EF4-FFF2-40B4-BE49-F238E27FC236}">
                <a16:creationId xmlns:a16="http://schemas.microsoft.com/office/drawing/2014/main" id="{EE5F1FEB-A5F3-4D33-A887-731ADC3A300C}"/>
              </a:ext>
            </a:extLst>
          </p:cNvPr>
          <p:cNvSpPr>
            <a:spLocks noGrp="1"/>
          </p:cNvSpPr>
          <p:nvPr>
            <p:ph type="subTitle" idx="1"/>
          </p:nvPr>
        </p:nvSpPr>
        <p:spPr>
          <a:xfrm>
            <a:off x="592666" y="5414603"/>
            <a:ext cx="10265833" cy="2323713"/>
          </a:xfrm>
        </p:spPr>
        <p:txBody>
          <a:bodyPr/>
          <a:lstStyle/>
          <a:p>
            <a:r>
              <a:rPr lang="nb-NO" sz="2000" dirty="0">
                <a:solidFill>
                  <a:srgbClr val="FFFFFF"/>
                </a:solidFill>
                <a:latin typeface="Equinor Beta"/>
              </a:rPr>
              <a:t>Grunnleggende og dypt forankrede oppfatninger av hva som er rett og galt </a:t>
            </a:r>
          </a:p>
          <a:p>
            <a:r>
              <a:rPr lang="nb-NO" sz="2000" dirty="0">
                <a:solidFill>
                  <a:srgbClr val="FFFFFF"/>
                </a:solidFill>
                <a:latin typeface="Equinor Beta"/>
              </a:rPr>
              <a:t>Altså våre personlige overbevisninger om riktige mål og aksepterte midler for å nå målene.</a:t>
            </a:r>
          </a:p>
          <a:p>
            <a:endParaRPr lang="nb-NO" sz="2000" dirty="0">
              <a:solidFill>
                <a:srgbClr val="FFFFFF"/>
              </a:solidFill>
              <a:latin typeface="Equinor Beta"/>
            </a:endParaRPr>
          </a:p>
          <a:p>
            <a:endParaRPr lang="nb-NO" sz="2000" spc="350" dirty="0">
              <a:latin typeface="+mn-lt"/>
            </a:endParaRPr>
          </a:p>
        </p:txBody>
      </p:sp>
    </p:spTree>
    <p:extLst>
      <p:ext uri="{BB962C8B-B14F-4D97-AF65-F5344CB8AC3E}">
        <p14:creationId xmlns:p14="http://schemas.microsoft.com/office/powerpoint/2010/main" val="9285672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a:extLst>
              <a:ext uri="{FF2B5EF4-FFF2-40B4-BE49-F238E27FC236}">
                <a16:creationId xmlns:a16="http://schemas.microsoft.com/office/drawing/2014/main" id="{22F71821-89AB-4C66-9F2D-2F50F5F7571F}"/>
              </a:ext>
            </a:extLst>
          </p:cNvPr>
          <p:cNvSpPr/>
          <p:nvPr/>
        </p:nvSpPr>
        <p:spPr>
          <a:xfrm>
            <a:off x="0" y="1214437"/>
            <a:ext cx="12192000" cy="540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0" name="Bilde 9">
            <a:extLst>
              <a:ext uri="{FF2B5EF4-FFF2-40B4-BE49-F238E27FC236}">
                <a16:creationId xmlns:a16="http://schemas.microsoft.com/office/drawing/2014/main" id="{F91BCD99-2B23-4844-8904-CDA20E9D54C3}"/>
              </a:ext>
            </a:extLst>
          </p:cNvPr>
          <p:cNvPicPr>
            <a:picLocks noChangeAspect="1"/>
          </p:cNvPicPr>
          <p:nvPr/>
        </p:nvPicPr>
        <p:blipFill>
          <a:blip r:embed="rId3"/>
          <a:stretch>
            <a:fillRect/>
          </a:stretch>
        </p:blipFill>
        <p:spPr>
          <a:xfrm>
            <a:off x="195110" y="1395479"/>
            <a:ext cx="3003089" cy="4797504"/>
          </a:xfrm>
          <a:prstGeom prst="rect">
            <a:avLst/>
          </a:prstGeom>
        </p:spPr>
      </p:pic>
      <p:pic>
        <p:nvPicPr>
          <p:cNvPr id="9" name="Bilde 8">
            <a:extLst>
              <a:ext uri="{FF2B5EF4-FFF2-40B4-BE49-F238E27FC236}">
                <a16:creationId xmlns:a16="http://schemas.microsoft.com/office/drawing/2014/main" id="{DB9F1FA9-8666-4C43-9878-4AE3B28ABB30}"/>
              </a:ext>
            </a:extLst>
          </p:cNvPr>
          <p:cNvPicPr>
            <a:picLocks noChangeAspect="1"/>
          </p:cNvPicPr>
          <p:nvPr/>
        </p:nvPicPr>
        <p:blipFill>
          <a:blip r:embed="rId4"/>
          <a:stretch>
            <a:fillRect/>
          </a:stretch>
        </p:blipFill>
        <p:spPr>
          <a:xfrm>
            <a:off x="3020988" y="1394159"/>
            <a:ext cx="3077469" cy="3895648"/>
          </a:xfrm>
          <a:prstGeom prst="rect">
            <a:avLst/>
          </a:prstGeom>
        </p:spPr>
      </p:pic>
      <p:pic>
        <p:nvPicPr>
          <p:cNvPr id="11" name="Bilde 10">
            <a:extLst>
              <a:ext uri="{FF2B5EF4-FFF2-40B4-BE49-F238E27FC236}">
                <a16:creationId xmlns:a16="http://schemas.microsoft.com/office/drawing/2014/main" id="{C0961BDD-25B9-4B66-B0DB-458DF32C0425}"/>
              </a:ext>
            </a:extLst>
          </p:cNvPr>
          <p:cNvPicPr>
            <a:picLocks noChangeAspect="1"/>
          </p:cNvPicPr>
          <p:nvPr/>
        </p:nvPicPr>
        <p:blipFill>
          <a:blip r:embed="rId5"/>
          <a:stretch>
            <a:fillRect/>
          </a:stretch>
        </p:blipFill>
        <p:spPr>
          <a:xfrm>
            <a:off x="5830360" y="1397735"/>
            <a:ext cx="2947305" cy="4230359"/>
          </a:xfrm>
          <a:prstGeom prst="rect">
            <a:avLst/>
          </a:prstGeom>
        </p:spPr>
      </p:pic>
      <p:pic>
        <p:nvPicPr>
          <p:cNvPr id="12" name="Bilde 11">
            <a:extLst>
              <a:ext uri="{FF2B5EF4-FFF2-40B4-BE49-F238E27FC236}">
                <a16:creationId xmlns:a16="http://schemas.microsoft.com/office/drawing/2014/main" id="{AA7E9BD3-151C-41CC-B7B9-780318CAF4AE}"/>
              </a:ext>
            </a:extLst>
          </p:cNvPr>
          <p:cNvPicPr>
            <a:picLocks noChangeAspect="1"/>
          </p:cNvPicPr>
          <p:nvPr/>
        </p:nvPicPr>
        <p:blipFill>
          <a:blip r:embed="rId6"/>
          <a:stretch>
            <a:fillRect/>
          </a:stretch>
        </p:blipFill>
        <p:spPr>
          <a:xfrm>
            <a:off x="8676924" y="1396540"/>
            <a:ext cx="3241973" cy="4118437"/>
          </a:xfrm>
          <a:prstGeom prst="rect">
            <a:avLst/>
          </a:prstGeom>
        </p:spPr>
      </p:pic>
      <p:sp>
        <p:nvSpPr>
          <p:cNvPr id="16" name="TekstSylinder 15">
            <a:extLst>
              <a:ext uri="{FF2B5EF4-FFF2-40B4-BE49-F238E27FC236}">
                <a16:creationId xmlns:a16="http://schemas.microsoft.com/office/drawing/2014/main" id="{7ED8C89E-960D-4F3D-8F7C-39AF605C505B}"/>
              </a:ext>
            </a:extLst>
          </p:cNvPr>
          <p:cNvSpPr txBox="1"/>
          <p:nvPr/>
        </p:nvSpPr>
        <p:spPr>
          <a:xfrm>
            <a:off x="2826771" y="362396"/>
            <a:ext cx="6514797" cy="707886"/>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b-NO" sz="4000" b="0" i="0" u="none" strike="noStrike" kern="1200" cap="none" spc="0" normalizeH="0" baseline="0" noProof="0" dirty="0">
                <a:ln>
                  <a:noFill/>
                </a:ln>
                <a:solidFill>
                  <a:prstClr val="white"/>
                </a:solidFill>
                <a:effectLst/>
                <a:uLnTx/>
                <a:uFillTx/>
                <a:latin typeface="Calibri"/>
                <a:ea typeface="+mn-ea"/>
                <a:cs typeface="+mn-cs"/>
              </a:rPr>
              <a:t>Et utdypende sett med verdier</a:t>
            </a:r>
          </a:p>
        </p:txBody>
      </p:sp>
      <p:pic>
        <p:nvPicPr>
          <p:cNvPr id="17" name="Bilde 16">
            <a:extLst>
              <a:ext uri="{FF2B5EF4-FFF2-40B4-BE49-F238E27FC236}">
                <a16:creationId xmlns:a16="http://schemas.microsoft.com/office/drawing/2014/main" id="{71DE9F99-0608-4C8A-93D2-6A867D05D492}"/>
              </a:ext>
            </a:extLst>
          </p:cNvPr>
          <p:cNvPicPr>
            <a:picLocks noChangeAspect="1"/>
          </p:cNvPicPr>
          <p:nvPr/>
        </p:nvPicPr>
        <p:blipFill>
          <a:blip r:embed="rId7"/>
          <a:stretch>
            <a:fillRect/>
          </a:stretch>
        </p:blipFill>
        <p:spPr>
          <a:xfrm>
            <a:off x="8713749" y="5539040"/>
            <a:ext cx="3144987" cy="476251"/>
          </a:xfrm>
          <a:prstGeom prst="rect">
            <a:avLst/>
          </a:prstGeom>
        </p:spPr>
      </p:pic>
      <p:sp>
        <p:nvSpPr>
          <p:cNvPr id="3" name="TekstSylinder 2">
            <a:extLst>
              <a:ext uri="{FF2B5EF4-FFF2-40B4-BE49-F238E27FC236}">
                <a16:creationId xmlns:a16="http://schemas.microsoft.com/office/drawing/2014/main" id="{B96367CE-FE7D-4308-85BD-FE1C4FCAFC08}"/>
              </a:ext>
            </a:extLst>
          </p:cNvPr>
          <p:cNvSpPr txBox="1"/>
          <p:nvPr/>
        </p:nvSpPr>
        <p:spPr>
          <a:xfrm>
            <a:off x="8867273" y="5690938"/>
            <a:ext cx="1821332" cy="261610"/>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landet er bedre enn i byen</a:t>
            </a:r>
          </a:p>
        </p:txBody>
      </p:sp>
      <p:sp>
        <p:nvSpPr>
          <p:cNvPr id="13" name="TekstSylinder 12">
            <a:extLst>
              <a:ext uri="{FF2B5EF4-FFF2-40B4-BE49-F238E27FC236}">
                <a16:creationId xmlns:a16="http://schemas.microsoft.com/office/drawing/2014/main" id="{3CD74685-08D2-4431-9BA0-489F18F9498A}"/>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969991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e 4">
            <a:extLst>
              <a:ext uri="{FF2B5EF4-FFF2-40B4-BE49-F238E27FC236}">
                <a16:creationId xmlns:a16="http://schemas.microsoft.com/office/drawing/2014/main" id="{03A2FA92-78AD-46D2-AF50-3B85A425BFCE}"/>
              </a:ext>
            </a:extLst>
          </p:cNvPr>
          <p:cNvPicPr>
            <a:picLocks noChangeAspect="1"/>
          </p:cNvPicPr>
          <p:nvPr/>
        </p:nvPicPr>
        <p:blipFill>
          <a:blip r:embed="rId3"/>
          <a:stretch>
            <a:fillRect/>
          </a:stretch>
        </p:blipFill>
        <p:spPr>
          <a:xfrm>
            <a:off x="1836533" y="828290"/>
            <a:ext cx="8518934" cy="5201420"/>
          </a:xfrm>
          <a:prstGeom prst="rect">
            <a:avLst/>
          </a:prstGeom>
        </p:spPr>
      </p:pic>
      <p:sp>
        <p:nvSpPr>
          <p:cNvPr id="3" name="TekstSylinder 2">
            <a:extLst>
              <a:ext uri="{FF2B5EF4-FFF2-40B4-BE49-F238E27FC236}">
                <a16:creationId xmlns:a16="http://schemas.microsoft.com/office/drawing/2014/main" id="{261498F6-68B9-4D8B-84ED-898C731F7CE3}"/>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19165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Bilde 22">
            <a:extLst>
              <a:ext uri="{FF2B5EF4-FFF2-40B4-BE49-F238E27FC236}">
                <a16:creationId xmlns:a16="http://schemas.microsoft.com/office/drawing/2014/main" id="{1035B3C7-EB75-4F82-9E5B-F44759CAFA4A}"/>
              </a:ext>
            </a:extLst>
          </p:cNvPr>
          <p:cNvPicPr>
            <a:picLocks noChangeAspect="1"/>
          </p:cNvPicPr>
          <p:nvPr/>
        </p:nvPicPr>
        <p:blipFill>
          <a:blip r:embed="rId3"/>
          <a:stretch>
            <a:fillRect/>
          </a:stretch>
        </p:blipFill>
        <p:spPr>
          <a:xfrm>
            <a:off x="2274160" y="914402"/>
            <a:ext cx="7313181" cy="5316225"/>
          </a:xfrm>
          <a:prstGeom prst="rect">
            <a:avLst/>
          </a:prstGeom>
        </p:spPr>
      </p:pic>
      <p:sp>
        <p:nvSpPr>
          <p:cNvPr id="15" name="Rektangel 14">
            <a:extLst>
              <a:ext uri="{FF2B5EF4-FFF2-40B4-BE49-F238E27FC236}">
                <a16:creationId xmlns:a16="http://schemas.microsoft.com/office/drawing/2014/main" id="{37CBD2CB-75BF-49CC-8A44-B1A8A2AE74D1}"/>
              </a:ext>
            </a:extLst>
          </p:cNvPr>
          <p:cNvSpPr/>
          <p:nvPr/>
        </p:nvSpPr>
        <p:spPr bwMode="gray">
          <a:xfrm>
            <a:off x="1540043" y="3791491"/>
            <a:ext cx="1219200" cy="35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1232345" rtl="0" eaLnBrk="1" fontAlgn="auto" latinLnBrk="0" hangingPunct="1">
              <a:lnSpc>
                <a:spcPct val="110000"/>
              </a:lnSpc>
              <a:spcBef>
                <a:spcPts val="3200"/>
              </a:spcBef>
              <a:spcAft>
                <a:spcPts val="0"/>
              </a:spcAft>
              <a:buClr>
                <a:srgbClr val="888B8D"/>
              </a:buClr>
              <a:buSzTx/>
              <a:buFontTx/>
              <a:buNone/>
              <a:tabLst/>
              <a:defRPr/>
            </a:pPr>
            <a:endParaRPr kumimoji="0" lang="nb-NO" sz="2667"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ektangel 15">
            <a:extLst>
              <a:ext uri="{FF2B5EF4-FFF2-40B4-BE49-F238E27FC236}">
                <a16:creationId xmlns:a16="http://schemas.microsoft.com/office/drawing/2014/main" id="{BB41DD33-7DB8-4EFB-AD62-A6396C27F627}"/>
              </a:ext>
            </a:extLst>
          </p:cNvPr>
          <p:cNvSpPr/>
          <p:nvPr/>
        </p:nvSpPr>
        <p:spPr bwMode="gray">
          <a:xfrm>
            <a:off x="5336675" y="6330837"/>
            <a:ext cx="1219200" cy="35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1232345" rtl="0" eaLnBrk="1" fontAlgn="auto" latinLnBrk="0" hangingPunct="1">
              <a:lnSpc>
                <a:spcPct val="110000"/>
              </a:lnSpc>
              <a:spcBef>
                <a:spcPts val="3200"/>
              </a:spcBef>
              <a:spcAft>
                <a:spcPts val="0"/>
              </a:spcAft>
              <a:buClr>
                <a:srgbClr val="888B8D"/>
              </a:buClr>
              <a:buSzTx/>
              <a:buFontTx/>
              <a:buNone/>
              <a:tabLst/>
              <a:defRPr/>
            </a:pPr>
            <a:endParaRPr kumimoji="0" lang="nb-NO" sz="2667"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Rectangle 17">
            <a:extLst>
              <a:ext uri="{FF2B5EF4-FFF2-40B4-BE49-F238E27FC236}">
                <a16:creationId xmlns:a16="http://schemas.microsoft.com/office/drawing/2014/main" id="{98A0F73E-2EE4-455A-98B8-FB90223BD78D}"/>
              </a:ext>
            </a:extLst>
          </p:cNvPr>
          <p:cNvSpPr>
            <a:spLocks noChangeArrowheads="1"/>
          </p:cNvSpPr>
          <p:nvPr/>
        </p:nvSpPr>
        <p:spPr bwMode="auto">
          <a:xfrm>
            <a:off x="1594908" y="1930665"/>
            <a:ext cx="156169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Normløs</a:t>
            </a:r>
          </a:p>
        </p:txBody>
      </p:sp>
      <p:sp>
        <p:nvSpPr>
          <p:cNvPr id="28" name="Rectangle 18">
            <a:extLst>
              <a:ext uri="{FF2B5EF4-FFF2-40B4-BE49-F238E27FC236}">
                <a16:creationId xmlns:a16="http://schemas.microsoft.com/office/drawing/2014/main" id="{66D3BFE9-E931-4C71-B5AD-4B28BC261867}"/>
              </a:ext>
            </a:extLst>
          </p:cNvPr>
          <p:cNvSpPr>
            <a:spLocks noChangeArrowheads="1"/>
          </p:cNvSpPr>
          <p:nvPr/>
        </p:nvSpPr>
        <p:spPr bwMode="auto">
          <a:xfrm>
            <a:off x="1201847" y="5223590"/>
            <a:ext cx="1936252"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Overlevelse</a:t>
            </a:r>
          </a:p>
        </p:txBody>
      </p:sp>
      <p:sp>
        <p:nvSpPr>
          <p:cNvPr id="29" name="Rectangle 19">
            <a:extLst>
              <a:ext uri="{FF2B5EF4-FFF2-40B4-BE49-F238E27FC236}">
                <a16:creationId xmlns:a16="http://schemas.microsoft.com/office/drawing/2014/main" id="{27472F13-D79A-4C65-803A-ED199988164B}"/>
              </a:ext>
            </a:extLst>
          </p:cNvPr>
          <p:cNvSpPr>
            <a:spLocks noChangeArrowheads="1"/>
          </p:cNvSpPr>
          <p:nvPr/>
        </p:nvSpPr>
        <p:spPr bwMode="auto">
          <a:xfrm>
            <a:off x="383585" y="3564283"/>
            <a:ext cx="223285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l"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MATERIALISTISK</a:t>
            </a:r>
          </a:p>
        </p:txBody>
      </p:sp>
      <p:sp>
        <p:nvSpPr>
          <p:cNvPr id="30" name="Rectangle 20">
            <a:extLst>
              <a:ext uri="{FF2B5EF4-FFF2-40B4-BE49-F238E27FC236}">
                <a16:creationId xmlns:a16="http://schemas.microsoft.com/office/drawing/2014/main" id="{A47D40F7-76B3-4905-BF6E-B95FD322F5B0}"/>
              </a:ext>
            </a:extLst>
          </p:cNvPr>
          <p:cNvSpPr>
            <a:spLocks noChangeArrowheads="1"/>
          </p:cNvSpPr>
          <p:nvPr/>
        </p:nvSpPr>
        <p:spPr bwMode="auto">
          <a:xfrm>
            <a:off x="9890929" y="3577935"/>
            <a:ext cx="179857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l"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IDEALISTISK </a:t>
            </a:r>
          </a:p>
        </p:txBody>
      </p:sp>
      <p:cxnSp>
        <p:nvCxnSpPr>
          <p:cNvPr id="31" name="Rett pilkobling 30">
            <a:extLst>
              <a:ext uri="{FF2B5EF4-FFF2-40B4-BE49-F238E27FC236}">
                <a16:creationId xmlns:a16="http://schemas.microsoft.com/office/drawing/2014/main" id="{02F8F401-5D5C-4087-AAF6-0A6BBAB61D9A}"/>
              </a:ext>
            </a:extLst>
          </p:cNvPr>
          <p:cNvCxnSpPr>
            <a:cxnSpLocks/>
          </p:cNvCxnSpPr>
          <p:nvPr/>
        </p:nvCxnSpPr>
        <p:spPr>
          <a:xfrm>
            <a:off x="3107269" y="2290651"/>
            <a:ext cx="5546951" cy="2964095"/>
          </a:xfrm>
          <a:prstGeom prst="straightConnector1">
            <a:avLst/>
          </a:prstGeom>
          <a:ln w="63500">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2" name="Rett pilkobling 31">
            <a:extLst>
              <a:ext uri="{FF2B5EF4-FFF2-40B4-BE49-F238E27FC236}">
                <a16:creationId xmlns:a16="http://schemas.microsoft.com/office/drawing/2014/main" id="{FE621CD1-64BD-406C-A8C0-012D17CDBBC4}"/>
              </a:ext>
            </a:extLst>
          </p:cNvPr>
          <p:cNvCxnSpPr>
            <a:cxnSpLocks/>
          </p:cNvCxnSpPr>
          <p:nvPr/>
        </p:nvCxnSpPr>
        <p:spPr>
          <a:xfrm flipH="1">
            <a:off x="2980451" y="2234900"/>
            <a:ext cx="5627767" cy="3086515"/>
          </a:xfrm>
          <a:prstGeom prst="straightConnector1">
            <a:avLst/>
          </a:prstGeom>
          <a:ln w="60325">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Rett pilkobling 32">
            <a:extLst>
              <a:ext uri="{FF2B5EF4-FFF2-40B4-BE49-F238E27FC236}">
                <a16:creationId xmlns:a16="http://schemas.microsoft.com/office/drawing/2014/main" id="{188BA043-5D95-49E3-A056-46AC084DF4F5}"/>
              </a:ext>
            </a:extLst>
          </p:cNvPr>
          <p:cNvCxnSpPr>
            <a:cxnSpLocks/>
          </p:cNvCxnSpPr>
          <p:nvPr/>
        </p:nvCxnSpPr>
        <p:spPr>
          <a:xfrm>
            <a:off x="2138344" y="3731024"/>
            <a:ext cx="7795265" cy="15331"/>
          </a:xfrm>
          <a:prstGeom prst="straightConnector1">
            <a:avLst/>
          </a:prstGeom>
          <a:ln w="127000">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Rett pilkobling 33">
            <a:extLst>
              <a:ext uri="{FF2B5EF4-FFF2-40B4-BE49-F238E27FC236}">
                <a16:creationId xmlns:a16="http://schemas.microsoft.com/office/drawing/2014/main" id="{B1708923-C612-4B64-83A7-459C9C0D18CA}"/>
              </a:ext>
            </a:extLst>
          </p:cNvPr>
          <p:cNvCxnSpPr>
            <a:cxnSpLocks/>
          </p:cNvCxnSpPr>
          <p:nvPr/>
        </p:nvCxnSpPr>
        <p:spPr>
          <a:xfrm>
            <a:off x="5889875" y="1252392"/>
            <a:ext cx="18504" cy="4978235"/>
          </a:xfrm>
          <a:prstGeom prst="straightConnector1">
            <a:avLst/>
          </a:prstGeom>
          <a:ln w="127000">
            <a:solidFill>
              <a:schemeClr val="bg1">
                <a:lumMod val="85000"/>
                <a:alpha val="49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5" name="Rectangle 17">
            <a:extLst>
              <a:ext uri="{FF2B5EF4-FFF2-40B4-BE49-F238E27FC236}">
                <a16:creationId xmlns:a16="http://schemas.microsoft.com/office/drawing/2014/main" id="{0E934E18-9CFA-416B-B110-D519F02DFABD}"/>
              </a:ext>
            </a:extLst>
          </p:cNvPr>
          <p:cNvSpPr>
            <a:spLocks noChangeArrowheads="1"/>
          </p:cNvSpPr>
          <p:nvPr/>
        </p:nvSpPr>
        <p:spPr bwMode="auto">
          <a:xfrm>
            <a:off x="3865068" y="705174"/>
            <a:ext cx="4015613"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MODERNE</a:t>
            </a:r>
            <a:endParaRPr kumimoji="0" lang="nb-NO" altLang="nb-NO" sz="1600" b="1" i="0" u="none" strike="noStrike" kern="1200" cap="none" spc="0" normalizeH="0" baseline="0" noProof="0" dirty="0">
              <a:ln>
                <a:noFill/>
              </a:ln>
              <a:solidFill>
                <a:srgbClr val="222223"/>
              </a:solidFill>
              <a:effectLst/>
              <a:uLnTx/>
              <a:uFillTx/>
              <a:latin typeface="Helvetica" pitchFamily="34" charset="0"/>
              <a:ea typeface="MS PGothic" pitchFamily="34" charset="-128"/>
              <a:cs typeface="Arial Unicode MS" pitchFamily="34" charset="-128"/>
            </a:endParaRPr>
          </a:p>
        </p:txBody>
      </p:sp>
      <p:sp>
        <p:nvSpPr>
          <p:cNvPr id="36" name="Rectangle 17">
            <a:extLst>
              <a:ext uri="{FF2B5EF4-FFF2-40B4-BE49-F238E27FC236}">
                <a16:creationId xmlns:a16="http://schemas.microsoft.com/office/drawing/2014/main" id="{39C42ECD-7EEF-4C9A-A009-750C723C32C8}"/>
              </a:ext>
            </a:extLst>
          </p:cNvPr>
          <p:cNvSpPr>
            <a:spLocks noChangeArrowheads="1"/>
          </p:cNvSpPr>
          <p:nvPr/>
        </p:nvSpPr>
        <p:spPr bwMode="auto">
          <a:xfrm>
            <a:off x="7956870" y="1930665"/>
            <a:ext cx="223680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Utvikling</a:t>
            </a:r>
          </a:p>
        </p:txBody>
      </p:sp>
      <p:sp>
        <p:nvSpPr>
          <p:cNvPr id="37" name="Rectangle 18">
            <a:extLst>
              <a:ext uri="{FF2B5EF4-FFF2-40B4-BE49-F238E27FC236}">
                <a16:creationId xmlns:a16="http://schemas.microsoft.com/office/drawing/2014/main" id="{A53DC640-AC32-4656-971F-905A513D94C4}"/>
              </a:ext>
            </a:extLst>
          </p:cNvPr>
          <p:cNvSpPr>
            <a:spLocks noChangeArrowheads="1"/>
          </p:cNvSpPr>
          <p:nvPr/>
        </p:nvSpPr>
        <p:spPr bwMode="auto">
          <a:xfrm>
            <a:off x="3914739" y="6229177"/>
            <a:ext cx="386079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TRADISJONELL</a:t>
            </a:r>
          </a:p>
        </p:txBody>
      </p:sp>
      <p:sp>
        <p:nvSpPr>
          <p:cNvPr id="38" name="Rectangle 18">
            <a:extLst>
              <a:ext uri="{FF2B5EF4-FFF2-40B4-BE49-F238E27FC236}">
                <a16:creationId xmlns:a16="http://schemas.microsoft.com/office/drawing/2014/main" id="{FE1A310E-9FA6-4266-AA4E-6F570F81CE0D}"/>
              </a:ext>
            </a:extLst>
          </p:cNvPr>
          <p:cNvSpPr>
            <a:spLocks noChangeArrowheads="1"/>
          </p:cNvSpPr>
          <p:nvPr/>
        </p:nvSpPr>
        <p:spPr bwMode="auto">
          <a:xfrm>
            <a:off x="7993654" y="5223590"/>
            <a:ext cx="236319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Normfast</a:t>
            </a:r>
          </a:p>
        </p:txBody>
      </p:sp>
      <p:sp>
        <p:nvSpPr>
          <p:cNvPr id="39" name="Rektangel 38">
            <a:extLst>
              <a:ext uri="{FF2B5EF4-FFF2-40B4-BE49-F238E27FC236}">
                <a16:creationId xmlns:a16="http://schemas.microsoft.com/office/drawing/2014/main" id="{FA825BBA-A237-4941-88AD-5EEAB2150B2B}"/>
              </a:ext>
            </a:extLst>
          </p:cNvPr>
          <p:cNvSpPr/>
          <p:nvPr/>
        </p:nvSpPr>
        <p:spPr>
          <a:xfrm>
            <a:off x="585593" y="342519"/>
            <a:ext cx="10036307" cy="461665"/>
          </a:xfrm>
          <a:prstGeom prst="rect">
            <a:avLst/>
          </a:prstGeom>
        </p:spPr>
        <p:txBody>
          <a:bodyPr wrap="square">
            <a:spAutoFit/>
          </a:bodyPr>
          <a:lstStyle/>
          <a:p>
            <a:pPr marL="0" marR="0" lvl="0" indent="0" algn="l" defTabSz="1232345" rtl="0" eaLnBrk="1" fontAlgn="auto" latinLnBrk="0" hangingPunct="1">
              <a:lnSpc>
                <a:spcPct val="100000"/>
              </a:lnSpc>
              <a:spcBef>
                <a:spcPts val="0"/>
              </a:spcBef>
              <a:spcAft>
                <a:spcPts val="0"/>
              </a:spcAft>
              <a:buClrTx/>
              <a:buSzTx/>
              <a:buFontTx/>
              <a:buNone/>
              <a:tabLst/>
              <a:defRPr/>
            </a:pPr>
            <a:r>
              <a:rPr kumimoji="0" lang="nb-NO" altLang="nb-NO" sz="2400" b="0" i="0" u="none" strike="noStrike" kern="1200" cap="none" spc="0" normalizeH="0" baseline="0" noProof="0" dirty="0">
                <a:ln>
                  <a:noFill/>
                </a:ln>
                <a:solidFill>
                  <a:srgbClr val="222223"/>
                </a:solidFill>
                <a:effectLst/>
                <a:uLnTx/>
                <a:uFillTx/>
                <a:latin typeface="Calibri"/>
                <a:ea typeface="+mn-ea"/>
                <a:cs typeface="+mn-cs"/>
              </a:rPr>
              <a:t>Nordmenns verdier fordeler seg naturlig langs flere dimensjoner </a:t>
            </a:r>
          </a:p>
        </p:txBody>
      </p:sp>
      <p:sp>
        <p:nvSpPr>
          <p:cNvPr id="2" name="TekstSylinder 1">
            <a:extLst>
              <a:ext uri="{FF2B5EF4-FFF2-40B4-BE49-F238E27FC236}">
                <a16:creationId xmlns:a16="http://schemas.microsoft.com/office/drawing/2014/main" id="{18DC035C-965E-4E4E-8538-9F6A15FBE05A}"/>
              </a:ext>
            </a:extLst>
          </p:cNvPr>
          <p:cNvSpPr txBox="1"/>
          <p:nvPr/>
        </p:nvSpPr>
        <p:spPr>
          <a:xfrm>
            <a:off x="4619494" y="5599090"/>
            <a:ext cx="1003392" cy="26852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888B8D"/>
              </a:buClr>
              <a:buSzTx/>
              <a:buFontTx/>
              <a:buNone/>
              <a:tabLst/>
              <a:defRPr/>
            </a:pPr>
            <a:r>
              <a:rPr kumimoji="0" lang="nb-NO" sz="1067" b="1" i="0" u="none" strike="noStrike" kern="1200" cap="none" spc="0" normalizeH="0" baseline="0" noProof="0" dirty="0">
                <a:ln>
                  <a:noFill/>
                </a:ln>
                <a:solidFill>
                  <a:prstClr val="white">
                    <a:lumMod val="65000"/>
                  </a:prstClr>
                </a:solidFill>
                <a:effectLst/>
                <a:uLnTx/>
                <a:uFillTx/>
                <a:latin typeface="Calibri"/>
                <a:ea typeface="+mn-ea"/>
                <a:cs typeface="+mn-cs"/>
              </a:rPr>
              <a:t>Lokalorientert</a:t>
            </a:r>
          </a:p>
        </p:txBody>
      </p:sp>
      <p:sp>
        <p:nvSpPr>
          <p:cNvPr id="20" name="TekstSylinder 19">
            <a:extLst>
              <a:ext uri="{FF2B5EF4-FFF2-40B4-BE49-F238E27FC236}">
                <a16:creationId xmlns:a16="http://schemas.microsoft.com/office/drawing/2014/main" id="{EB7A53AC-4432-4F28-A5F6-12E977CE2400}"/>
              </a:ext>
            </a:extLst>
          </p:cNvPr>
          <p:cNvSpPr txBox="1"/>
          <p:nvPr/>
        </p:nvSpPr>
        <p:spPr>
          <a:xfrm>
            <a:off x="5723876" y="1876951"/>
            <a:ext cx="1073924" cy="26852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888B8D"/>
              </a:buClr>
              <a:buSzTx/>
              <a:buFontTx/>
              <a:buNone/>
              <a:tabLst/>
              <a:defRPr/>
            </a:pPr>
            <a:r>
              <a:rPr kumimoji="0" lang="nb-NO" sz="1067" b="1" i="0" u="none" strike="noStrike" kern="1200" cap="none" spc="0" normalizeH="0" baseline="0" noProof="0" dirty="0">
                <a:ln>
                  <a:noFill/>
                </a:ln>
                <a:solidFill>
                  <a:prstClr val="white">
                    <a:lumMod val="65000"/>
                  </a:prstClr>
                </a:solidFill>
                <a:effectLst/>
                <a:uLnTx/>
                <a:uFillTx/>
                <a:latin typeface="Calibri"/>
                <a:ea typeface="+mn-ea"/>
                <a:cs typeface="+mn-cs"/>
              </a:rPr>
              <a:t>Globalorientert</a:t>
            </a:r>
          </a:p>
        </p:txBody>
      </p:sp>
      <p:sp>
        <p:nvSpPr>
          <p:cNvPr id="25" name="Text Placeholder 2">
            <a:extLst>
              <a:ext uri="{FF2B5EF4-FFF2-40B4-BE49-F238E27FC236}">
                <a16:creationId xmlns:a16="http://schemas.microsoft.com/office/drawing/2014/main" id="{DEB5B4DD-92BB-4565-BF19-2BF1163E9AE5}"/>
              </a:ext>
            </a:extLst>
          </p:cNvPr>
          <p:cNvSpPr txBox="1">
            <a:spLocks/>
          </p:cNvSpPr>
          <p:nvPr/>
        </p:nvSpPr>
        <p:spPr bwMode="gray">
          <a:xfrm>
            <a:off x="291884" y="6223972"/>
            <a:ext cx="1362913" cy="349904"/>
          </a:xfrm>
          <a:prstGeom prst="rect">
            <a:avLst/>
          </a:prstGeom>
          <a:solidFill>
            <a:schemeClr val="tx1"/>
          </a:solidFill>
        </p:spPr>
        <p:txBody>
          <a:bodyPr vert="horz" wrap="none" lIns="96000" tIns="0" rIns="96000" bIns="0" rtlCol="0" anchor="ctr">
            <a:spAutoFit/>
          </a:bodyPr>
          <a:lstStyle>
            <a:lvl1pPr marL="213637" indent="-213637" algn="l" defTabSz="715436" rtl="0" eaLnBrk="1" latinLnBrk="0" hangingPunct="1">
              <a:lnSpc>
                <a:spcPct val="110000"/>
              </a:lnSpc>
              <a:spcBef>
                <a:spcPts val="204"/>
              </a:spcBef>
              <a:spcAft>
                <a:spcPts val="204"/>
              </a:spcAft>
              <a:buClr>
                <a:schemeClr val="tx1"/>
              </a:buClr>
              <a:buFontTx/>
              <a:buNone/>
              <a:defRPr lang="en-US" sz="1632" b="1" kern="1200" dirty="0" smtClean="0">
                <a:solidFill>
                  <a:schemeClr val="bg1"/>
                </a:solidFill>
                <a:latin typeface="+mn-lt"/>
                <a:ea typeface="+mn-ea"/>
                <a:cs typeface="+mn-cs"/>
              </a:defRPr>
            </a:lvl1pPr>
            <a:lvl2pPr marL="581292" indent="-223574"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2pPr>
            <a:lvl3pPr marL="894296"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3pPr>
            <a:lvl4pPr marL="1252014"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4pPr>
            <a:lvl5pPr marL="1609731"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5pPr>
            <a:lvl6pPr marL="1967450"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6pPr>
            <a:lvl7pPr marL="2325168"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7pPr>
            <a:lvl8pPr marL="2682886"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8pPr>
            <a:lvl9pPr marL="3040604"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9pPr>
          </a:lstStyle>
          <a:p>
            <a:pPr marL="284842" marR="0" lvl="0" indent="-284842" algn="l" defTabSz="953891" rtl="0" eaLnBrk="1" fontAlgn="auto" latinLnBrk="0" hangingPunct="1">
              <a:lnSpc>
                <a:spcPct val="110000"/>
              </a:lnSpc>
              <a:spcBef>
                <a:spcPts val="272"/>
              </a:spcBef>
              <a:spcAft>
                <a:spcPts val="272"/>
              </a:spcAft>
              <a:buClr>
                <a:srgbClr val="222223"/>
              </a:buClr>
              <a:buSzTx/>
              <a:buFontTx/>
              <a:buNone/>
              <a:tabLst/>
              <a:defRPr/>
            </a:pPr>
            <a:r>
              <a:rPr kumimoji="0" lang="nb-NO" sz="2176" b="1" i="0" u="none" strike="noStrike" kern="1200" cap="none" spc="0" normalizeH="0" baseline="0" noProof="0" dirty="0">
                <a:ln>
                  <a:noFill/>
                </a:ln>
                <a:solidFill>
                  <a:prstClr val="white"/>
                </a:solidFill>
                <a:effectLst/>
                <a:uLnTx/>
                <a:uFillTx/>
                <a:latin typeface="Calibri"/>
                <a:ea typeface="+mn-ea"/>
                <a:cs typeface="+mn-cs"/>
              </a:rPr>
              <a:t>51 verdier</a:t>
            </a:r>
          </a:p>
        </p:txBody>
      </p:sp>
      <p:sp>
        <p:nvSpPr>
          <p:cNvPr id="21" name="TekstSylinder 20">
            <a:extLst>
              <a:ext uri="{FF2B5EF4-FFF2-40B4-BE49-F238E27FC236}">
                <a16:creationId xmlns:a16="http://schemas.microsoft.com/office/drawing/2014/main" id="{E5317778-C168-44EF-9A9B-62A39E0ACC95}"/>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752908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5"/>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nodeType="click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7"/>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5" grpId="0"/>
      <p:bldP spid="36" grpId="0"/>
      <p:bldP spid="37" grpId="0"/>
      <p:bldP spid="3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ktangel 18">
            <a:extLst>
              <a:ext uri="{FF2B5EF4-FFF2-40B4-BE49-F238E27FC236}">
                <a16:creationId xmlns:a16="http://schemas.microsoft.com/office/drawing/2014/main" id="{60D2E370-6F21-46A4-B51D-04DDD0A7CEB6}"/>
              </a:ext>
            </a:extLst>
          </p:cNvPr>
          <p:cNvSpPr/>
          <p:nvPr/>
        </p:nvSpPr>
        <p:spPr bwMode="gray">
          <a:xfrm>
            <a:off x="2083929" y="1864496"/>
            <a:ext cx="3657299" cy="1610117"/>
          </a:xfrm>
          <a:prstGeom prst="rect">
            <a:avLst/>
          </a:prstGeom>
          <a:noFill/>
          <a:ln w="349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3200"/>
              </a:spcBef>
              <a:spcAft>
                <a:spcPts val="0"/>
              </a:spcAft>
              <a:buClr>
                <a:srgbClr val="2F469C"/>
              </a:buClr>
              <a:buSzTx/>
              <a:buFontTx/>
              <a:buNone/>
              <a:tabLst/>
              <a:defRPr/>
            </a:pPr>
            <a:endParaRPr kumimoji="0" lang="nb-NO" sz="2667" b="0" i="0" u="none" strike="noStrike" kern="1200" cap="none" spc="0" normalizeH="0" baseline="0" noProof="0" dirty="0">
              <a:ln>
                <a:noFill/>
              </a:ln>
              <a:solidFill>
                <a:prstClr val="white"/>
              </a:solidFill>
              <a:effectLst/>
              <a:uLnTx/>
              <a:uFillTx/>
              <a:latin typeface="Arial"/>
              <a:ea typeface="+mn-ea"/>
              <a:cs typeface="+mn-cs"/>
            </a:endParaRPr>
          </a:p>
        </p:txBody>
      </p:sp>
      <p:cxnSp>
        <p:nvCxnSpPr>
          <p:cNvPr id="6152" name="Rett pil 4"/>
          <p:cNvCxnSpPr>
            <a:cxnSpLocks noChangeShapeType="1"/>
          </p:cNvCxnSpPr>
          <p:nvPr/>
        </p:nvCxnSpPr>
        <p:spPr bwMode="auto">
          <a:xfrm flipH="1">
            <a:off x="2575558" y="3381893"/>
            <a:ext cx="33867" cy="26988"/>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5400" algn="ctr">
                <a:solidFill>
                  <a:srgbClr val="000000"/>
                </a:solidFill>
                <a:round/>
                <a:headEnd type="arrow" w="med" len="med"/>
                <a:tailEnd type="arrow" w="med" len="med"/>
              </a14:hiddenLine>
            </a:ext>
          </a:extLst>
        </p:spPr>
      </p:cxnSp>
      <p:sp>
        <p:nvSpPr>
          <p:cNvPr id="54287" name="Text Box 15"/>
          <p:cNvSpPr txBox="1">
            <a:spLocks noChangeArrowheads="1"/>
          </p:cNvSpPr>
          <p:nvPr/>
        </p:nvSpPr>
        <p:spPr bwMode="auto">
          <a:xfrm>
            <a:off x="6582517" y="1503648"/>
            <a:ext cx="4026723" cy="488565"/>
          </a:xfrm>
          <a:prstGeom prst="rect">
            <a:avLst/>
          </a:prstGeom>
          <a:noFill/>
          <a:ln w="25400" algn="ctr">
            <a:noFill/>
            <a:miter lim="800000"/>
            <a:headEnd/>
            <a:tailEnd/>
          </a:ln>
          <a:effectLst>
            <a:prstShdw prst="shdw17" dist="17961" dir="2700000">
              <a:schemeClr val="accent1">
                <a:gamma/>
                <a:shade val="60000"/>
                <a:invGamma/>
              </a:schemeClr>
            </a:prstShdw>
          </a:effectLst>
        </p:spPr>
        <p:txBody>
          <a:bodyPr wrap="square" lIns="120000" tIns="120000" rIns="120000" bIns="120000">
            <a:spAutoFit/>
          </a:bodyPr>
          <a:lstStyle/>
          <a:p>
            <a:pPr marL="0" marR="0" lvl="0" indent="0" algn="r" defTabSz="914400" rtl="0" eaLnBrk="0" fontAlgn="auto" latinLnBrk="0" hangingPunct="0">
              <a:lnSpc>
                <a:spcPct val="100000"/>
              </a:lnSpc>
              <a:spcBef>
                <a:spcPts val="0"/>
              </a:spcBef>
              <a:spcAft>
                <a:spcPts val="0"/>
              </a:spcAft>
              <a:buClrTx/>
              <a:buSzTx/>
              <a:buFontTx/>
              <a:buNone/>
              <a:tabLst/>
              <a:defRPr/>
            </a:pPr>
            <a:r>
              <a:rPr kumimoji="0" lang="nb-NO" altLang="nb-NO" sz="1600" b="1" i="0" u="none" strike="noStrike" kern="1200" cap="none" spc="0" normalizeH="0" baseline="0" noProof="0" dirty="0">
                <a:ln>
                  <a:noFill/>
                </a:ln>
                <a:solidFill>
                  <a:srgbClr val="0070C0"/>
                </a:solidFill>
                <a:effectLst/>
                <a:uLnTx/>
                <a:uFillTx/>
                <a:latin typeface="Arial"/>
                <a:ea typeface="Arial Unicode MS" pitchFamily="34" charset="-128"/>
                <a:cs typeface="Arial Unicode MS" pitchFamily="34" charset="-128"/>
              </a:rPr>
              <a:t>Utviklingsorienterte moderne idealister</a:t>
            </a:r>
          </a:p>
        </p:txBody>
      </p:sp>
      <p:sp>
        <p:nvSpPr>
          <p:cNvPr id="54288" name="Text Box 16"/>
          <p:cNvSpPr txBox="1">
            <a:spLocks noChangeArrowheads="1"/>
          </p:cNvSpPr>
          <p:nvPr/>
        </p:nvSpPr>
        <p:spPr bwMode="auto">
          <a:xfrm>
            <a:off x="1858911" y="3410044"/>
            <a:ext cx="4177848" cy="488565"/>
          </a:xfrm>
          <a:prstGeom prst="rect">
            <a:avLst/>
          </a:prstGeom>
          <a:noFill/>
          <a:ln w="25400" algn="ctr">
            <a:noFill/>
            <a:miter lim="800000"/>
            <a:headEnd/>
            <a:tailEnd/>
          </a:ln>
          <a:effectLst>
            <a:prstShdw prst="shdw17" dist="17961" dir="2700000">
              <a:schemeClr val="accent1">
                <a:gamma/>
                <a:shade val="60000"/>
                <a:invGamma/>
              </a:schemeClr>
            </a:prstShdw>
          </a:effectLst>
        </p:spPr>
        <p:txBody>
          <a:bodyPr wrap="square" lIns="120000" tIns="120000" rIns="120000" bIns="12000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600" b="1" i="0" u="none" strike="noStrike" kern="1200" cap="none" spc="0" normalizeH="0" baseline="0" noProof="0" dirty="0">
                <a:ln>
                  <a:noFill/>
                </a:ln>
                <a:solidFill>
                  <a:srgbClr val="0070C0"/>
                </a:solidFill>
                <a:effectLst/>
                <a:uLnTx/>
                <a:uFillTx/>
                <a:latin typeface="Arial"/>
                <a:ea typeface="Arial Unicode MS" pitchFamily="34" charset="-128"/>
                <a:cs typeface="Arial Unicode MS" pitchFamily="34" charset="-128"/>
              </a:rPr>
              <a:t>Folkelige tradisjonelle materialister</a:t>
            </a:r>
          </a:p>
        </p:txBody>
      </p:sp>
      <p:sp>
        <p:nvSpPr>
          <p:cNvPr id="54294" name="Text Box 22"/>
          <p:cNvSpPr txBox="1">
            <a:spLocks noChangeArrowheads="1"/>
          </p:cNvSpPr>
          <p:nvPr/>
        </p:nvSpPr>
        <p:spPr bwMode="auto">
          <a:xfrm>
            <a:off x="2145795" y="1503647"/>
            <a:ext cx="3657299" cy="488565"/>
          </a:xfrm>
          <a:prstGeom prst="rect">
            <a:avLst/>
          </a:prstGeom>
          <a:noFill/>
          <a:ln w="25400" algn="ctr">
            <a:noFill/>
            <a:miter lim="800000"/>
            <a:headEnd/>
            <a:tailEnd/>
          </a:ln>
          <a:effectLst>
            <a:prstShdw prst="shdw17" dist="17961" dir="2700000">
              <a:schemeClr val="accent1">
                <a:gamma/>
                <a:shade val="60000"/>
                <a:invGamma/>
              </a:schemeClr>
            </a:prstShdw>
          </a:effectLst>
        </p:spPr>
        <p:txBody>
          <a:bodyPr wrap="square" lIns="120000" tIns="120000" rIns="120000" bIns="12000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600" b="1" i="0" u="none" strike="noStrike" kern="1200" cap="none" spc="0" normalizeH="0" baseline="0" noProof="0" dirty="0">
                <a:ln>
                  <a:noFill/>
                </a:ln>
                <a:solidFill>
                  <a:srgbClr val="0070C0"/>
                </a:solidFill>
                <a:effectLst/>
                <a:uLnTx/>
                <a:uFillTx/>
                <a:latin typeface="Arial"/>
                <a:ea typeface="Arial Unicode MS" pitchFamily="34" charset="-128"/>
                <a:cs typeface="Arial Unicode MS" pitchFamily="34" charset="-128"/>
              </a:rPr>
              <a:t>Normløse moderne materialister</a:t>
            </a:r>
          </a:p>
        </p:txBody>
      </p:sp>
      <p:sp>
        <p:nvSpPr>
          <p:cNvPr id="54296" name="Text Box 24"/>
          <p:cNvSpPr txBox="1">
            <a:spLocks noChangeArrowheads="1"/>
          </p:cNvSpPr>
          <p:nvPr/>
        </p:nvSpPr>
        <p:spPr bwMode="auto">
          <a:xfrm>
            <a:off x="6200289" y="3420078"/>
            <a:ext cx="4106824" cy="488565"/>
          </a:xfrm>
          <a:prstGeom prst="rect">
            <a:avLst/>
          </a:prstGeom>
          <a:noFill/>
          <a:ln w="25400" algn="ctr">
            <a:noFill/>
            <a:miter lim="800000"/>
            <a:headEnd/>
            <a:tailEnd/>
          </a:ln>
          <a:effectLst>
            <a:prstShdw prst="shdw17" dist="17961" dir="2700000">
              <a:schemeClr val="accent1">
                <a:gamma/>
                <a:shade val="60000"/>
                <a:invGamma/>
              </a:schemeClr>
            </a:prstShdw>
          </a:effectLst>
        </p:spPr>
        <p:txBody>
          <a:bodyPr wrap="square" lIns="120000" tIns="120000" rIns="120000" bIns="120000">
            <a:spAutoFit/>
          </a:bodyPr>
          <a:lstStyle/>
          <a:p>
            <a:pPr marL="0" marR="0" lvl="0" indent="0" algn="r" defTabSz="914400" rtl="0" eaLnBrk="0" fontAlgn="auto" latinLnBrk="0" hangingPunct="0">
              <a:lnSpc>
                <a:spcPct val="100000"/>
              </a:lnSpc>
              <a:spcBef>
                <a:spcPts val="0"/>
              </a:spcBef>
              <a:spcAft>
                <a:spcPts val="0"/>
              </a:spcAft>
              <a:buClrTx/>
              <a:buSzTx/>
              <a:buFontTx/>
              <a:buNone/>
              <a:tabLst/>
              <a:defRPr/>
            </a:pPr>
            <a:r>
              <a:rPr kumimoji="0" lang="nb-NO" altLang="nb-NO" sz="1600" b="1" i="0" u="none" strike="noStrike" kern="1200" cap="none" spc="0" normalizeH="0" baseline="0" noProof="0" dirty="0">
                <a:ln>
                  <a:noFill/>
                </a:ln>
                <a:solidFill>
                  <a:srgbClr val="0070C0"/>
                </a:solidFill>
                <a:effectLst/>
                <a:uLnTx/>
                <a:uFillTx/>
                <a:latin typeface="Arial"/>
                <a:ea typeface="Arial Unicode MS" pitchFamily="34" charset="-128"/>
                <a:cs typeface="Arial Unicode MS" pitchFamily="34" charset="-128"/>
              </a:rPr>
              <a:t>Normfaste tradisjonelle idealister</a:t>
            </a:r>
          </a:p>
        </p:txBody>
      </p:sp>
      <p:sp>
        <p:nvSpPr>
          <p:cNvPr id="5" name="Rektangel 4"/>
          <p:cNvSpPr/>
          <p:nvPr/>
        </p:nvSpPr>
        <p:spPr>
          <a:xfrm>
            <a:off x="2068208" y="1914174"/>
            <a:ext cx="3253279" cy="1528945"/>
          </a:xfrm>
          <a:prstGeom prst="rect">
            <a:avLst/>
          </a:prstGeom>
        </p:spPr>
        <p:txBody>
          <a:bodyPr wrap="square">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Lovforakt, nyhet, urban, status, </a:t>
            </a: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risiko,</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a:t>
            </a: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anti helse, </a:t>
            </a: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hedonisme,                    teknologi</a:t>
            </a:r>
          </a:p>
        </p:txBody>
      </p:sp>
      <p:sp>
        <p:nvSpPr>
          <p:cNvPr id="47" name="Tittel 1"/>
          <p:cNvSpPr txBox="1">
            <a:spLocks/>
          </p:cNvSpPr>
          <p:nvPr/>
        </p:nvSpPr>
        <p:spPr>
          <a:xfrm>
            <a:off x="601815" y="733256"/>
            <a:ext cx="10850060" cy="468497"/>
          </a:xfrm>
          <a:prstGeom prst="rect">
            <a:avLst/>
          </a:prstGeom>
          <a:noFill/>
        </p:spPr>
        <p:txBody>
          <a:bodyPr/>
          <a:lst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a:lstStyle>
          <a:p>
            <a:pPr marL="0" marR="0" lvl="0" indent="0" algn="ctr" defTabSz="924282" rtl="0" eaLnBrk="1" fontAlgn="auto" latinLnBrk="0" hangingPunct="1">
              <a:lnSpc>
                <a:spcPct val="90000"/>
              </a:lnSpc>
              <a:spcBef>
                <a:spcPts val="408"/>
              </a:spcBef>
              <a:spcAft>
                <a:spcPts val="0"/>
              </a:spcAft>
              <a:buClrTx/>
              <a:buSzTx/>
              <a:buFontTx/>
              <a:buNone/>
              <a:tabLst/>
              <a:defRPr/>
            </a:pPr>
            <a:endParaRPr kumimoji="0" lang="nb-NO" altLang="nb-NO" sz="2400" b="0" i="0" u="none" strike="noStrike" kern="1200" cap="none" spc="0" normalizeH="0" baseline="0" noProof="0" dirty="0">
              <a:ln>
                <a:noFill/>
              </a:ln>
              <a:solidFill>
                <a:prstClr val="black"/>
              </a:solidFill>
              <a:effectLst/>
              <a:uLnTx/>
              <a:uFillTx/>
              <a:latin typeface="Arial Black"/>
              <a:ea typeface="+mj-ea"/>
              <a:cs typeface="+mj-cs"/>
            </a:endParaRPr>
          </a:p>
          <a:p>
            <a:pPr marL="0" marR="0" lvl="0" indent="0" algn="ctr" defTabSz="924282" rtl="0" eaLnBrk="1" fontAlgn="auto" latinLnBrk="0" hangingPunct="1">
              <a:lnSpc>
                <a:spcPct val="90000"/>
              </a:lnSpc>
              <a:spcBef>
                <a:spcPts val="408"/>
              </a:spcBef>
              <a:spcAft>
                <a:spcPts val="0"/>
              </a:spcAft>
              <a:buClrTx/>
              <a:buSzTx/>
              <a:buFontTx/>
              <a:buNone/>
              <a:tabLst/>
              <a:defRPr/>
            </a:pPr>
            <a:endParaRPr kumimoji="0" lang="nb-NO" altLang="nb-NO" sz="2400" b="0" i="0" u="none" strike="noStrike" kern="1200" cap="none" spc="0" normalizeH="0" baseline="0" noProof="0" dirty="0">
              <a:ln>
                <a:noFill/>
              </a:ln>
              <a:solidFill>
                <a:prstClr val="white"/>
              </a:solidFill>
              <a:effectLst/>
              <a:uLnTx/>
              <a:uFillTx/>
              <a:latin typeface="Arial Black"/>
              <a:ea typeface="+mj-ea"/>
              <a:cs typeface="+mj-cs"/>
            </a:endParaRPr>
          </a:p>
        </p:txBody>
      </p:sp>
      <p:sp>
        <p:nvSpPr>
          <p:cNvPr id="39" name="Rektangel 4"/>
          <p:cNvSpPr/>
          <p:nvPr/>
        </p:nvSpPr>
        <p:spPr>
          <a:xfrm>
            <a:off x="6317226" y="1967016"/>
            <a:ext cx="3685372" cy="1528945"/>
          </a:xfrm>
          <a:prstGeom prst="rect">
            <a:avLst/>
          </a:prstGeom>
        </p:spPr>
        <p:txBody>
          <a:bodyPr wrap="square">
            <a:spAutoFit/>
          </a:bodyPr>
          <a:lstStyle/>
          <a:p>
            <a:pPr marL="0" marR="0" lvl="0" indent="0" algn="r" defTabSz="914400" rtl="0" eaLnBrk="0" fontAlgn="auto" latinLnBrk="0" hangingPunct="0">
              <a:lnSpc>
                <a:spcPct val="100000"/>
              </a:lnSpc>
              <a:spcBef>
                <a:spcPts val="0"/>
              </a:spcBef>
              <a:spcAft>
                <a:spcPts val="0"/>
              </a:spcAft>
              <a:buClrTx/>
              <a:buSzTx/>
              <a:buFontTx/>
              <a:buNone/>
              <a:tabLst>
                <a:tab pos="3348483" algn="l"/>
              </a:tabLst>
              <a:defRPr/>
            </a:pP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Individualitet</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likestilling</a:t>
            </a:r>
          </a:p>
          <a:p>
            <a:pPr marL="0" marR="0" lvl="0" indent="0" algn="r" defTabSz="914400" rtl="0" eaLnBrk="0" fontAlgn="auto" latinLnBrk="0" hangingPunct="0">
              <a:lnSpc>
                <a:spcPct val="100000"/>
              </a:lnSpc>
              <a:spcBef>
                <a:spcPts val="0"/>
              </a:spcBef>
              <a:spcAft>
                <a:spcPts val="0"/>
              </a:spcAft>
              <a:buClrTx/>
              <a:buSzTx/>
              <a:buFontTx/>
              <a:buNone/>
              <a:tabLst>
                <a:tab pos="3348483" algn="l"/>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a:t>
            </a: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anti autoritet, </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toleranse, </a:t>
            </a: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følelser</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a:t>
            </a:r>
          </a:p>
          <a:p>
            <a:pPr marL="0" marR="0" lvl="0" indent="0" algn="r" defTabSz="914400" rtl="0" eaLnBrk="0" fontAlgn="auto" latinLnBrk="0" hangingPunct="0">
              <a:lnSpc>
                <a:spcPct val="100000"/>
              </a:lnSpc>
              <a:spcBef>
                <a:spcPts val="0"/>
              </a:spcBef>
              <a:spcAft>
                <a:spcPts val="0"/>
              </a:spcAft>
              <a:buClrTx/>
              <a:buSzTx/>
              <a:buFontTx/>
              <a:buNone/>
              <a:tabLst>
                <a:tab pos="3348483" algn="l"/>
              </a:tabLst>
              <a:defRPr/>
            </a:pP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selvrealisering</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a:t>
            </a:r>
          </a:p>
          <a:p>
            <a:pPr marL="0" marR="0" lvl="0" indent="0" algn="r" defTabSz="914400" rtl="0" eaLnBrk="0" fontAlgn="auto" latinLnBrk="0" hangingPunct="0">
              <a:lnSpc>
                <a:spcPct val="100000"/>
              </a:lnSpc>
              <a:spcBef>
                <a:spcPts val="0"/>
              </a:spcBef>
              <a:spcAft>
                <a:spcPts val="0"/>
              </a:spcAft>
              <a:buClrTx/>
              <a:buSzTx/>
              <a:buFontTx/>
              <a:buNone/>
              <a:tabLst>
                <a:tab pos="3348483" algn="l"/>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a:t>
            </a: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miljøvern</a:t>
            </a: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helse</a:t>
            </a:r>
            <a:endParaRPr kumimoji="0" lang="nb-NO" altLang="nb-NO" sz="2133"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endParaRPr>
          </a:p>
        </p:txBody>
      </p:sp>
      <p:sp>
        <p:nvSpPr>
          <p:cNvPr id="42" name="Rektangel 4"/>
          <p:cNvSpPr/>
          <p:nvPr/>
        </p:nvSpPr>
        <p:spPr>
          <a:xfrm>
            <a:off x="2101703" y="4092797"/>
            <a:ext cx="3720067" cy="1241622"/>
          </a:xfrm>
          <a:prstGeom prst="rect">
            <a:avLst/>
          </a:prstGeom>
        </p:spPr>
        <p:txBody>
          <a:bodyPr wrap="square">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Egoisme,</a:t>
            </a: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konformitet, </a:t>
            </a: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intoleranse                                         autoritet, </a:t>
            </a:r>
            <a:r>
              <a:rPr kumimoji="0" lang="nb-NO" altLang="nb-NO" sz="1733"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patriotisme, industrivekst</a:t>
            </a:r>
          </a:p>
        </p:txBody>
      </p:sp>
      <p:sp>
        <p:nvSpPr>
          <p:cNvPr id="44" name="Rektangel 4"/>
          <p:cNvSpPr/>
          <p:nvPr/>
        </p:nvSpPr>
        <p:spPr>
          <a:xfrm>
            <a:off x="5994213" y="4114772"/>
            <a:ext cx="3405849" cy="1241622"/>
          </a:xfrm>
          <a:prstGeom prst="rect">
            <a:avLst/>
          </a:prstGeom>
        </p:spPr>
        <p:txBody>
          <a:bodyPr wrap="square">
            <a:spAutoFit/>
          </a:bodyPr>
          <a:lstStyle/>
          <a:p>
            <a:pPr marL="0" marR="0" lvl="0" indent="0" algn="r"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Lovrespekt,                   </a:t>
            </a:r>
          </a:p>
          <a:p>
            <a:pPr marL="0" marR="0" lvl="0" indent="0" algn="r"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religion, </a:t>
            </a:r>
          </a:p>
          <a:p>
            <a:pPr marL="0" marR="0" lvl="0" indent="0" algn="r" defTabSz="914400" rtl="0" eaLnBrk="0" fontAlgn="auto" latinLnBrk="0" hangingPunct="0">
              <a:lnSpc>
                <a:spcPct val="100000"/>
              </a:lnSpc>
              <a:spcBef>
                <a:spcPts val="0"/>
              </a:spcBef>
              <a:spcAft>
                <a:spcPts val="0"/>
              </a:spcAft>
              <a:buClrTx/>
              <a:buSzTx/>
              <a:buFontTx/>
              <a:buNone/>
              <a:tabLst/>
              <a:defRPr/>
            </a:pPr>
            <a:r>
              <a:rPr kumimoji="0" lang="nb-NO" altLang="nb-NO" sz="1867" b="0"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                           rural,   </a:t>
            </a:r>
            <a:r>
              <a:rPr kumimoji="0" lang="nb-NO" altLang="nb-NO" sz="1867" b="1" i="0" u="none" strike="noStrike" kern="1200" cap="none" spc="0" normalizeH="0" baseline="0" noProof="0" dirty="0">
                <a:ln>
                  <a:noFill/>
                </a:ln>
                <a:solidFill>
                  <a:srgbClr val="000000"/>
                </a:solidFill>
                <a:effectLst/>
                <a:uLnTx/>
                <a:uFillTx/>
                <a:latin typeface="Arial"/>
                <a:ea typeface="Arial Unicode MS" pitchFamily="34" charset="-128"/>
                <a:cs typeface="Arial Unicode MS" pitchFamily="34" charset="-128"/>
              </a:rPr>
              <a:t>nøysomhet, tradisjon, helse</a:t>
            </a:r>
          </a:p>
        </p:txBody>
      </p:sp>
      <p:sp>
        <p:nvSpPr>
          <p:cNvPr id="43" name="Rektangel 42">
            <a:extLst>
              <a:ext uri="{FF2B5EF4-FFF2-40B4-BE49-F238E27FC236}">
                <a16:creationId xmlns:a16="http://schemas.microsoft.com/office/drawing/2014/main" id="{2C053E4F-9990-4ED4-B05B-F60982229A3B}"/>
              </a:ext>
            </a:extLst>
          </p:cNvPr>
          <p:cNvSpPr/>
          <p:nvPr/>
        </p:nvSpPr>
        <p:spPr bwMode="gray">
          <a:xfrm>
            <a:off x="6204306" y="1908503"/>
            <a:ext cx="3798292" cy="1610117"/>
          </a:xfrm>
          <a:prstGeom prst="rect">
            <a:avLst/>
          </a:prstGeom>
          <a:noFill/>
          <a:ln w="349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3200"/>
              </a:spcBef>
              <a:spcAft>
                <a:spcPts val="0"/>
              </a:spcAft>
              <a:buClr>
                <a:srgbClr val="2F469C"/>
              </a:buClr>
              <a:buSzTx/>
              <a:buFontTx/>
              <a:buNone/>
              <a:tabLst/>
              <a:defRPr/>
            </a:pPr>
            <a:endParaRPr kumimoji="0" lang="nb-NO" sz="2667" b="0" i="0" u="none" strike="noStrike" kern="1200" cap="none" spc="0" normalizeH="0" baseline="0" noProof="0" dirty="0">
              <a:ln>
                <a:noFill/>
              </a:ln>
              <a:solidFill>
                <a:prstClr val="white"/>
              </a:solidFill>
              <a:effectLst/>
              <a:uLnTx/>
              <a:uFillTx/>
              <a:latin typeface="Arial"/>
              <a:ea typeface="+mn-ea"/>
              <a:cs typeface="+mn-cs"/>
            </a:endParaRPr>
          </a:p>
        </p:txBody>
      </p:sp>
      <p:sp>
        <p:nvSpPr>
          <p:cNvPr id="45" name="Rektangel 44">
            <a:extLst>
              <a:ext uri="{FF2B5EF4-FFF2-40B4-BE49-F238E27FC236}">
                <a16:creationId xmlns:a16="http://schemas.microsoft.com/office/drawing/2014/main" id="{5D9F6B2C-3BB6-40EA-8282-27202090C181}"/>
              </a:ext>
            </a:extLst>
          </p:cNvPr>
          <p:cNvSpPr/>
          <p:nvPr/>
        </p:nvSpPr>
        <p:spPr bwMode="gray">
          <a:xfrm>
            <a:off x="2101703" y="3808184"/>
            <a:ext cx="3657299" cy="1610117"/>
          </a:xfrm>
          <a:prstGeom prst="rect">
            <a:avLst/>
          </a:prstGeom>
          <a:noFill/>
          <a:ln w="349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3200"/>
              </a:spcBef>
              <a:spcAft>
                <a:spcPts val="0"/>
              </a:spcAft>
              <a:buClr>
                <a:srgbClr val="2F469C"/>
              </a:buClr>
              <a:buSzTx/>
              <a:buFontTx/>
              <a:buNone/>
              <a:tabLst/>
              <a:defRPr/>
            </a:pPr>
            <a:endParaRPr kumimoji="0" lang="nb-NO" sz="2667" b="0" i="0" u="none" strike="noStrike" kern="1200" cap="none" spc="0" normalizeH="0" baseline="0" noProof="0" dirty="0">
              <a:ln>
                <a:noFill/>
              </a:ln>
              <a:solidFill>
                <a:prstClr val="white"/>
              </a:solidFill>
              <a:effectLst/>
              <a:uLnTx/>
              <a:uFillTx/>
              <a:latin typeface="Arial"/>
              <a:ea typeface="+mn-ea"/>
              <a:cs typeface="+mn-cs"/>
            </a:endParaRPr>
          </a:p>
        </p:txBody>
      </p:sp>
      <p:sp>
        <p:nvSpPr>
          <p:cNvPr id="46" name="Rektangel 45">
            <a:extLst>
              <a:ext uri="{FF2B5EF4-FFF2-40B4-BE49-F238E27FC236}">
                <a16:creationId xmlns:a16="http://schemas.microsoft.com/office/drawing/2014/main" id="{8C1A2054-EDD8-4A1E-B150-0527157DF236}"/>
              </a:ext>
            </a:extLst>
          </p:cNvPr>
          <p:cNvSpPr/>
          <p:nvPr/>
        </p:nvSpPr>
        <p:spPr bwMode="gray">
          <a:xfrm>
            <a:off x="6164959" y="3825855"/>
            <a:ext cx="3837640" cy="1610117"/>
          </a:xfrm>
          <a:prstGeom prst="rect">
            <a:avLst/>
          </a:prstGeom>
          <a:noFill/>
          <a:ln w="349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3200"/>
              </a:spcBef>
              <a:spcAft>
                <a:spcPts val="0"/>
              </a:spcAft>
              <a:buClr>
                <a:srgbClr val="2F469C"/>
              </a:buClr>
              <a:buSzTx/>
              <a:buFontTx/>
              <a:buNone/>
              <a:tabLst/>
              <a:defRPr/>
            </a:pPr>
            <a:endParaRPr kumimoji="0" lang="nb-NO" sz="2667" b="0" i="0" u="none" strike="noStrike" kern="1200" cap="none" spc="0" normalizeH="0" baseline="0" noProof="0" dirty="0">
              <a:ln>
                <a:noFill/>
              </a:ln>
              <a:solidFill>
                <a:prstClr val="white"/>
              </a:solidFill>
              <a:effectLst/>
              <a:uLnTx/>
              <a:uFillTx/>
              <a:latin typeface="Arial"/>
              <a:ea typeface="+mn-ea"/>
              <a:cs typeface="+mn-cs"/>
            </a:endParaRPr>
          </a:p>
        </p:txBody>
      </p:sp>
      <p:sp>
        <p:nvSpPr>
          <p:cNvPr id="26" name="Text Placeholder 2">
            <a:extLst>
              <a:ext uri="{FF2B5EF4-FFF2-40B4-BE49-F238E27FC236}">
                <a16:creationId xmlns:a16="http://schemas.microsoft.com/office/drawing/2014/main" id="{3DA74069-E4C1-44B9-9739-A5EDB2FD216F}"/>
              </a:ext>
            </a:extLst>
          </p:cNvPr>
          <p:cNvSpPr txBox="1">
            <a:spLocks/>
          </p:cNvSpPr>
          <p:nvPr/>
        </p:nvSpPr>
        <p:spPr>
          <a:xfrm>
            <a:off x="1575266" y="402797"/>
            <a:ext cx="8662705" cy="918524"/>
          </a:xfrm>
          <a:prstGeom prst="rect">
            <a:avLst/>
          </a:prstGeom>
        </p:spPr>
        <p:txBody>
          <a:bodyPr/>
          <a:lstStyle>
            <a:lvl1pPr marL="213637" indent="-213637" algn="l" defTabSz="715436" rtl="0" eaLnBrk="1" latinLnBrk="0" hangingPunct="1">
              <a:lnSpc>
                <a:spcPct val="110000"/>
              </a:lnSpc>
              <a:spcBef>
                <a:spcPts val="204"/>
              </a:spcBef>
              <a:spcAft>
                <a:spcPts val="204"/>
              </a:spcAft>
              <a:buClr>
                <a:schemeClr val="tx1"/>
              </a:buClr>
              <a:buFont typeface="Wingdings" panose="05000000000000000000" pitchFamily="2" charset="2"/>
              <a:buChar char="§"/>
              <a:defRPr sz="1496" kern="1200">
                <a:solidFill>
                  <a:schemeClr val="tx1"/>
                </a:solidFill>
                <a:latin typeface="+mn-lt"/>
                <a:ea typeface="+mn-ea"/>
                <a:cs typeface="+mn-cs"/>
              </a:defRPr>
            </a:lvl1pPr>
            <a:lvl2pPr marL="581292" indent="-223574"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2pPr>
            <a:lvl3pPr marL="894296"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3pPr>
            <a:lvl4pPr marL="1252014"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4pPr>
            <a:lvl5pPr marL="1609731"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5pPr>
            <a:lvl6pPr marL="1967450"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6pPr>
            <a:lvl7pPr marL="2325168"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7pPr>
            <a:lvl8pPr marL="2682886"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8pPr>
            <a:lvl9pPr marL="3040604"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9pPr>
          </a:lstStyle>
          <a:p>
            <a:pPr marL="0" marR="0" lvl="0" indent="0" algn="ctr" defTabSz="715436" rtl="0" eaLnBrk="1" fontAlgn="auto" latinLnBrk="0" hangingPunct="1">
              <a:lnSpc>
                <a:spcPct val="110000"/>
              </a:lnSpc>
              <a:spcBef>
                <a:spcPts val="204"/>
              </a:spcBef>
              <a:spcAft>
                <a:spcPts val="204"/>
              </a:spcAft>
              <a:buClr>
                <a:prstClr val="black"/>
              </a:buClr>
              <a:buSzTx/>
              <a:buFont typeface="Wingdings" panose="05000000000000000000" pitchFamily="2" charset="2"/>
              <a:buNone/>
              <a:tabLst/>
              <a:defRPr/>
            </a:pPr>
            <a:r>
              <a:rPr kumimoji="0" lang="nb-NO" sz="2133" b="0" i="0" u="none" strike="noStrike" kern="1200" cap="none" spc="0" normalizeH="0" baseline="0" noProof="0" dirty="0">
                <a:ln>
                  <a:noFill/>
                </a:ln>
                <a:solidFill>
                  <a:prstClr val="black"/>
                </a:solidFill>
                <a:effectLst/>
                <a:uLnTx/>
                <a:uFillTx/>
                <a:latin typeface="Arial"/>
                <a:ea typeface="+mn-ea"/>
                <a:cs typeface="+mn-cs"/>
              </a:rPr>
              <a:t>ULIKE GRUNNLEGGENDE VERDIER I FIRE SOSIOGRAFISKE SEGMENTER LEDER VIDERE TIL ULIKE HOLDNINGER OG ULIK ADFERD</a:t>
            </a:r>
          </a:p>
        </p:txBody>
      </p:sp>
      <p:pic>
        <p:nvPicPr>
          <p:cNvPr id="25" name="Bilde 31" descr="Et bilde som inneholder person, innendørs, bord, spise&#10;&#10;Automatisk generert beskrivelse">
            <a:extLst>
              <a:ext uri="{FF2B5EF4-FFF2-40B4-BE49-F238E27FC236}">
                <a16:creationId xmlns:a16="http://schemas.microsoft.com/office/drawing/2014/main" id="{385F99FC-BB02-4139-BA9F-AE08B1CF68F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083601" y="2259745"/>
            <a:ext cx="1648285" cy="1214868"/>
          </a:xfrm>
          <a:prstGeom prst="rect">
            <a:avLst/>
          </a:prstGeom>
        </p:spPr>
      </p:pic>
      <p:pic>
        <p:nvPicPr>
          <p:cNvPr id="27" name="Bilde 7" descr="Et bilde som inneholder bygning, person, utendørs, kvinne&#10;&#10;Automatisk generert beskrivelse">
            <a:extLst>
              <a:ext uri="{FF2B5EF4-FFF2-40B4-BE49-F238E27FC236}">
                <a16:creationId xmlns:a16="http://schemas.microsoft.com/office/drawing/2014/main" id="{0179DE79-7A87-4D14-BF74-5DEDE21B21C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907"/>
          <a:stretch/>
        </p:blipFill>
        <p:spPr>
          <a:xfrm>
            <a:off x="6227724" y="2333080"/>
            <a:ext cx="1573883" cy="1194375"/>
          </a:xfrm>
          <a:prstGeom prst="rect">
            <a:avLst/>
          </a:prstGeom>
        </p:spPr>
      </p:pic>
      <p:pic>
        <p:nvPicPr>
          <p:cNvPr id="30" name="Bilde 10" descr="Et bilde som inneholder person, innendørs, bord, mann&#10;&#10;Automatisk generert beskrivelse">
            <a:extLst>
              <a:ext uri="{FF2B5EF4-FFF2-40B4-BE49-F238E27FC236}">
                <a16:creationId xmlns:a16="http://schemas.microsoft.com/office/drawing/2014/main" id="{3C15F39C-21C7-42D7-9FF5-F008474D93D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164959" y="3844806"/>
            <a:ext cx="1588455" cy="1162730"/>
          </a:xfrm>
          <a:prstGeom prst="rect">
            <a:avLst/>
          </a:prstGeom>
        </p:spPr>
      </p:pic>
      <p:pic>
        <p:nvPicPr>
          <p:cNvPr id="36" name="Bilde 4" descr="Et bilde som inneholder person, innendørs, bord, barn&#10;&#10;Automatisk generert beskrivelse">
            <a:extLst>
              <a:ext uri="{FF2B5EF4-FFF2-40B4-BE49-F238E27FC236}">
                <a16:creationId xmlns:a16="http://schemas.microsoft.com/office/drawing/2014/main" id="{DD873C4E-08C2-4E45-A513-75FBFBD70FD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2"/>
          <a:stretch/>
        </p:blipFill>
        <p:spPr>
          <a:xfrm>
            <a:off x="4074599" y="3825855"/>
            <a:ext cx="1672285" cy="1162812"/>
          </a:xfrm>
          <a:prstGeom prst="rect">
            <a:avLst/>
          </a:prstGeom>
        </p:spPr>
      </p:pic>
      <p:pic>
        <p:nvPicPr>
          <p:cNvPr id="81" name="Picture 80">
            <a:extLst>
              <a:ext uri="{FF2B5EF4-FFF2-40B4-BE49-F238E27FC236}">
                <a16:creationId xmlns:a16="http://schemas.microsoft.com/office/drawing/2014/main" id="{D405413A-114F-4E34-A65D-75A978B41106}"/>
              </a:ext>
            </a:extLst>
          </p:cNvPr>
          <p:cNvPicPr>
            <a:picLocks noChangeAspect="1"/>
          </p:cNvPicPr>
          <p:nvPr/>
        </p:nvPicPr>
        <p:blipFill>
          <a:blip r:embed="rId7"/>
          <a:stretch>
            <a:fillRect/>
          </a:stretch>
        </p:blipFill>
        <p:spPr>
          <a:xfrm>
            <a:off x="475115" y="1817689"/>
            <a:ext cx="5346655" cy="1700931"/>
          </a:xfrm>
          <a:prstGeom prst="rect">
            <a:avLst/>
          </a:prstGeom>
        </p:spPr>
      </p:pic>
      <p:pic>
        <p:nvPicPr>
          <p:cNvPr id="82" name="Picture 81">
            <a:extLst>
              <a:ext uri="{FF2B5EF4-FFF2-40B4-BE49-F238E27FC236}">
                <a16:creationId xmlns:a16="http://schemas.microsoft.com/office/drawing/2014/main" id="{9BED9765-52FE-485F-A1BF-AD07EB04D9AA}"/>
              </a:ext>
            </a:extLst>
          </p:cNvPr>
          <p:cNvPicPr>
            <a:picLocks noChangeAspect="1"/>
          </p:cNvPicPr>
          <p:nvPr/>
        </p:nvPicPr>
        <p:blipFill>
          <a:blip r:embed="rId8"/>
          <a:stretch>
            <a:fillRect/>
          </a:stretch>
        </p:blipFill>
        <p:spPr>
          <a:xfrm>
            <a:off x="6150171" y="1817689"/>
            <a:ext cx="5358848" cy="1700931"/>
          </a:xfrm>
          <a:prstGeom prst="rect">
            <a:avLst/>
          </a:prstGeom>
        </p:spPr>
      </p:pic>
      <p:pic>
        <p:nvPicPr>
          <p:cNvPr id="83" name="Picture 82">
            <a:extLst>
              <a:ext uri="{FF2B5EF4-FFF2-40B4-BE49-F238E27FC236}">
                <a16:creationId xmlns:a16="http://schemas.microsoft.com/office/drawing/2014/main" id="{A16A733D-3B81-446F-957A-6C8EE8940F1D}"/>
              </a:ext>
            </a:extLst>
          </p:cNvPr>
          <p:cNvPicPr>
            <a:picLocks noChangeAspect="1"/>
          </p:cNvPicPr>
          <p:nvPr/>
        </p:nvPicPr>
        <p:blipFill>
          <a:blip r:embed="rId9"/>
          <a:stretch>
            <a:fillRect/>
          </a:stretch>
        </p:blipFill>
        <p:spPr>
          <a:xfrm>
            <a:off x="462023" y="3771398"/>
            <a:ext cx="5346655" cy="1707028"/>
          </a:xfrm>
          <a:prstGeom prst="rect">
            <a:avLst/>
          </a:prstGeom>
        </p:spPr>
      </p:pic>
      <p:pic>
        <p:nvPicPr>
          <p:cNvPr id="84" name="Picture 83">
            <a:extLst>
              <a:ext uri="{FF2B5EF4-FFF2-40B4-BE49-F238E27FC236}">
                <a16:creationId xmlns:a16="http://schemas.microsoft.com/office/drawing/2014/main" id="{050176D8-9A90-4BEE-AD18-505FF5309CFC}"/>
              </a:ext>
            </a:extLst>
          </p:cNvPr>
          <p:cNvPicPr>
            <a:picLocks noChangeAspect="1"/>
          </p:cNvPicPr>
          <p:nvPr/>
        </p:nvPicPr>
        <p:blipFill>
          <a:blip r:embed="rId10"/>
          <a:stretch>
            <a:fillRect/>
          </a:stretch>
        </p:blipFill>
        <p:spPr>
          <a:xfrm>
            <a:off x="6130072" y="3799667"/>
            <a:ext cx="5346655" cy="1707028"/>
          </a:xfrm>
          <a:prstGeom prst="rect">
            <a:avLst/>
          </a:prstGeom>
        </p:spPr>
      </p:pic>
      <p:sp>
        <p:nvSpPr>
          <p:cNvPr id="28" name="TekstSylinder 27">
            <a:extLst>
              <a:ext uri="{FF2B5EF4-FFF2-40B4-BE49-F238E27FC236}">
                <a16:creationId xmlns:a16="http://schemas.microsoft.com/office/drawing/2014/main" id="{A2EC811C-2F04-4FEF-9BF8-7E08054E5A32}"/>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5003306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29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428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8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428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429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54287" grpId="0"/>
      <p:bldP spid="54288" grpId="0"/>
      <p:bldP spid="54294" grpId="0"/>
      <p:bldP spid="54296" grpId="0"/>
      <p:bldP spid="5" grpId="0"/>
      <p:bldP spid="39" grpId="0"/>
      <p:bldP spid="42" grpId="0"/>
      <p:bldP spid="44" grpId="0"/>
      <p:bldP spid="43" grpId="0" animBg="1"/>
      <p:bldP spid="45" grpId="0" animBg="1"/>
      <p:bldP spid="4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ktangel: avrundede hjørner 8">
            <a:extLst>
              <a:ext uri="{FF2B5EF4-FFF2-40B4-BE49-F238E27FC236}">
                <a16:creationId xmlns:a16="http://schemas.microsoft.com/office/drawing/2014/main" id="{E723DD1A-E0CD-428B-9AC8-A196ACCEBF2F}"/>
              </a:ext>
            </a:extLst>
          </p:cNvPr>
          <p:cNvSpPr/>
          <p:nvPr/>
        </p:nvSpPr>
        <p:spPr>
          <a:xfrm>
            <a:off x="1035483" y="131121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De yngste, </a:t>
            </a: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flest menn </a:t>
            </a: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6" name="Plassholder for tekst 2">
            <a:extLst>
              <a:ext uri="{FF2B5EF4-FFF2-40B4-BE49-F238E27FC236}">
                <a16:creationId xmlns:a16="http://schemas.microsoft.com/office/drawing/2014/main" id="{BD54DC88-04A5-49C9-AC28-98292B74D4CF}"/>
              </a:ext>
            </a:extLst>
          </p:cNvPr>
          <p:cNvSpPr txBox="1">
            <a:spLocks/>
          </p:cNvSpPr>
          <p:nvPr/>
        </p:nvSpPr>
        <p:spPr>
          <a:xfrm>
            <a:off x="1035484" y="584403"/>
            <a:ext cx="9268401" cy="590215"/>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32345"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nb-NO" sz="3200" b="0" i="0" u="none" strike="noStrike" kern="1200" cap="none" spc="0" normalizeH="0" baseline="0" noProof="0" dirty="0">
                <a:ln>
                  <a:noFill/>
                </a:ln>
                <a:solidFill>
                  <a:srgbClr val="888B8D"/>
                </a:solidFill>
                <a:effectLst/>
                <a:uLnTx/>
                <a:uFillTx/>
                <a:latin typeface="Calibri"/>
                <a:ea typeface="+mn-ea"/>
                <a:cs typeface="+mn-cs"/>
              </a:rPr>
              <a:t>Demografiske kjennetegn for hvert av verdisegmentene </a:t>
            </a:r>
          </a:p>
        </p:txBody>
      </p:sp>
      <p:sp>
        <p:nvSpPr>
          <p:cNvPr id="10" name="Rektangel: avrundede hjørner 9">
            <a:extLst>
              <a:ext uri="{FF2B5EF4-FFF2-40B4-BE49-F238E27FC236}">
                <a16:creationId xmlns:a16="http://schemas.microsoft.com/office/drawing/2014/main" id="{6FEF7F9B-10EB-4424-A135-3B5D6371CB17}"/>
              </a:ext>
            </a:extLst>
          </p:cNvPr>
          <p:cNvSpPr/>
          <p:nvPr/>
        </p:nvSpPr>
        <p:spPr>
          <a:xfrm>
            <a:off x="7066843" y="501000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De eldste, Vestlandet flest kvinner </a:t>
            </a:r>
          </a:p>
        </p:txBody>
      </p:sp>
      <p:sp>
        <p:nvSpPr>
          <p:cNvPr id="11" name="Rektangel: avrundede hjørner 10">
            <a:extLst>
              <a:ext uri="{FF2B5EF4-FFF2-40B4-BE49-F238E27FC236}">
                <a16:creationId xmlns:a16="http://schemas.microsoft.com/office/drawing/2014/main" id="{369033C3-3C39-4D11-AAE7-2FF24A3829FB}"/>
              </a:ext>
            </a:extLst>
          </p:cNvPr>
          <p:cNvSpPr/>
          <p:nvPr/>
        </p:nvSpPr>
        <p:spPr>
          <a:xfrm>
            <a:off x="7066843" y="1311211"/>
            <a:ext cx="3449884" cy="1347047"/>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Storby, velutdannet,  flest kvinner</a:t>
            </a: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ktangel: avrundede hjørner 11">
            <a:extLst>
              <a:ext uri="{FF2B5EF4-FFF2-40B4-BE49-F238E27FC236}">
                <a16:creationId xmlns:a16="http://schemas.microsoft.com/office/drawing/2014/main" id="{8B0BDF28-1242-4ECA-905F-0BEC4A0BFC13}"/>
              </a:ext>
            </a:extLst>
          </p:cNvPr>
          <p:cNvSpPr/>
          <p:nvPr/>
        </p:nvSpPr>
        <p:spPr>
          <a:xfrm>
            <a:off x="1035483" y="501000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Begrenset inntekt og utdannelse, flest menn</a:t>
            </a: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5" name="Bilde 4">
            <a:extLst>
              <a:ext uri="{FF2B5EF4-FFF2-40B4-BE49-F238E27FC236}">
                <a16:creationId xmlns:a16="http://schemas.microsoft.com/office/drawing/2014/main" id="{52B524E5-5F12-4312-9B53-CD94653BBBBC}"/>
              </a:ext>
            </a:extLst>
          </p:cNvPr>
          <p:cNvPicPr>
            <a:picLocks noChangeAspect="1"/>
          </p:cNvPicPr>
          <p:nvPr/>
        </p:nvPicPr>
        <p:blipFill>
          <a:blip r:embed="rId2"/>
          <a:stretch>
            <a:fillRect/>
          </a:stretch>
        </p:blipFill>
        <p:spPr>
          <a:xfrm>
            <a:off x="2184652" y="2528193"/>
            <a:ext cx="7440461" cy="2928287"/>
          </a:xfrm>
          <a:prstGeom prst="rect">
            <a:avLst/>
          </a:prstGeom>
        </p:spPr>
      </p:pic>
      <p:sp>
        <p:nvSpPr>
          <p:cNvPr id="8" name="TekstSylinder 7">
            <a:extLst>
              <a:ext uri="{FF2B5EF4-FFF2-40B4-BE49-F238E27FC236}">
                <a16:creationId xmlns:a16="http://schemas.microsoft.com/office/drawing/2014/main" id="{9E62203C-40E7-41FE-B56F-57DA98CC32D2}"/>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5528730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ktangel: avrundede hjørner 8">
            <a:extLst>
              <a:ext uri="{FF2B5EF4-FFF2-40B4-BE49-F238E27FC236}">
                <a16:creationId xmlns:a16="http://schemas.microsoft.com/office/drawing/2014/main" id="{E723DD1A-E0CD-428B-9AC8-A196ACCEBF2F}"/>
              </a:ext>
            </a:extLst>
          </p:cNvPr>
          <p:cNvSpPr/>
          <p:nvPr/>
        </p:nvSpPr>
        <p:spPr>
          <a:xfrm>
            <a:off x="1035483" y="131121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Moderne normløse materialister</a:t>
            </a:r>
          </a:p>
        </p:txBody>
      </p:sp>
      <p:sp>
        <p:nvSpPr>
          <p:cNvPr id="6" name="Plassholder for tekst 2">
            <a:extLst>
              <a:ext uri="{FF2B5EF4-FFF2-40B4-BE49-F238E27FC236}">
                <a16:creationId xmlns:a16="http://schemas.microsoft.com/office/drawing/2014/main" id="{BD54DC88-04A5-49C9-AC28-98292B74D4CF}"/>
              </a:ext>
            </a:extLst>
          </p:cNvPr>
          <p:cNvSpPr txBox="1">
            <a:spLocks/>
          </p:cNvSpPr>
          <p:nvPr/>
        </p:nvSpPr>
        <p:spPr>
          <a:xfrm>
            <a:off x="1849309" y="500951"/>
            <a:ext cx="9268401" cy="590215"/>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32345"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nb-NO" sz="3200" b="0" i="0" u="none" strike="noStrike" kern="1200" cap="none" spc="0" normalizeH="0" baseline="0" noProof="0" dirty="0">
                <a:ln>
                  <a:noFill/>
                </a:ln>
                <a:solidFill>
                  <a:srgbClr val="888B8D"/>
                </a:solidFill>
                <a:effectLst/>
                <a:uLnTx/>
                <a:uFillTx/>
                <a:latin typeface="Calibri"/>
                <a:ea typeface="+mn-ea"/>
                <a:cs typeface="+mn-cs"/>
              </a:rPr>
              <a:t>Adferd relatert til mosjon og idrett</a:t>
            </a:r>
          </a:p>
        </p:txBody>
      </p:sp>
      <p:sp>
        <p:nvSpPr>
          <p:cNvPr id="10" name="Rektangel: avrundede hjørner 9">
            <a:extLst>
              <a:ext uri="{FF2B5EF4-FFF2-40B4-BE49-F238E27FC236}">
                <a16:creationId xmlns:a16="http://schemas.microsoft.com/office/drawing/2014/main" id="{6FEF7F9B-10EB-4424-A135-3B5D6371CB17}"/>
              </a:ext>
            </a:extLst>
          </p:cNvPr>
          <p:cNvSpPr/>
          <p:nvPr/>
        </p:nvSpPr>
        <p:spPr>
          <a:xfrm>
            <a:off x="7066843" y="501000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Tradisjonelle normfaste </a:t>
            </a:r>
            <a:r>
              <a:rPr lang="nb-NO" sz="2400" dirty="0">
                <a:solidFill>
                  <a:prstClr val="white"/>
                </a:solidFill>
                <a:latin typeface="Calibri"/>
              </a:rPr>
              <a:t>idealister</a:t>
            </a: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ektangel: avrundede hjørner 10">
            <a:extLst>
              <a:ext uri="{FF2B5EF4-FFF2-40B4-BE49-F238E27FC236}">
                <a16:creationId xmlns:a16="http://schemas.microsoft.com/office/drawing/2014/main" id="{369033C3-3C39-4D11-AAE7-2FF24A3829FB}"/>
              </a:ext>
            </a:extLst>
          </p:cNvPr>
          <p:cNvSpPr/>
          <p:nvPr/>
        </p:nvSpPr>
        <p:spPr>
          <a:xfrm>
            <a:off x="7066843" y="1311211"/>
            <a:ext cx="3449884" cy="1347047"/>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Moderne utviklingsorienterte idealister</a:t>
            </a:r>
          </a:p>
        </p:txBody>
      </p:sp>
      <p:sp>
        <p:nvSpPr>
          <p:cNvPr id="12" name="Rektangel: avrundede hjørner 11">
            <a:extLst>
              <a:ext uri="{FF2B5EF4-FFF2-40B4-BE49-F238E27FC236}">
                <a16:creationId xmlns:a16="http://schemas.microsoft.com/office/drawing/2014/main" id="{8B0BDF28-1242-4ECA-905F-0BEC4A0BFC13}"/>
              </a:ext>
            </a:extLst>
          </p:cNvPr>
          <p:cNvSpPr/>
          <p:nvPr/>
        </p:nvSpPr>
        <p:spPr>
          <a:xfrm>
            <a:off x="1035483" y="5010001"/>
            <a:ext cx="3449884" cy="134704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endParaRPr kumimoji="0" lang="nb-NO" sz="2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1232345"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Calibri"/>
                <a:ea typeface="+mn-ea"/>
                <a:cs typeface="+mn-cs"/>
              </a:rPr>
              <a:t>Tradisjonelle folkelige materialister</a:t>
            </a:r>
          </a:p>
        </p:txBody>
      </p:sp>
      <p:pic>
        <p:nvPicPr>
          <p:cNvPr id="8" name="Bilde 31" descr="Et bilde som inneholder person, innendørs, bord, spise&#10;&#10;Automatisk generert beskrivelse">
            <a:extLst>
              <a:ext uri="{FF2B5EF4-FFF2-40B4-BE49-F238E27FC236}">
                <a16:creationId xmlns:a16="http://schemas.microsoft.com/office/drawing/2014/main" id="{ADA837AD-30AE-4C4E-996E-F4D69C81EA6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546833" y="3112315"/>
            <a:ext cx="1122851" cy="756580"/>
          </a:xfrm>
          <a:prstGeom prst="rect">
            <a:avLst/>
          </a:prstGeom>
        </p:spPr>
      </p:pic>
      <p:pic>
        <p:nvPicPr>
          <p:cNvPr id="13" name="Bilde 7" descr="Et bilde som inneholder bygning, person, utendørs, kvinne&#10;&#10;Automatisk generert beskrivelse">
            <a:extLst>
              <a:ext uri="{FF2B5EF4-FFF2-40B4-BE49-F238E27FC236}">
                <a16:creationId xmlns:a16="http://schemas.microsoft.com/office/drawing/2014/main" id="{9430F89F-2554-4D4F-A56B-913577BD16A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907"/>
          <a:stretch/>
        </p:blipFill>
        <p:spPr>
          <a:xfrm>
            <a:off x="5922085" y="3093440"/>
            <a:ext cx="1122851" cy="756580"/>
          </a:xfrm>
          <a:prstGeom prst="rect">
            <a:avLst/>
          </a:prstGeom>
        </p:spPr>
      </p:pic>
      <p:pic>
        <p:nvPicPr>
          <p:cNvPr id="14" name="Bilde 4" descr="Et bilde som inneholder person, innendørs, bord, barn&#10;&#10;Automatisk generert beskrivelse">
            <a:extLst>
              <a:ext uri="{FF2B5EF4-FFF2-40B4-BE49-F238E27FC236}">
                <a16:creationId xmlns:a16="http://schemas.microsoft.com/office/drawing/2014/main" id="{0D449457-53C9-44CA-8076-662C2837A7C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2"/>
          <a:stretch/>
        </p:blipFill>
        <p:spPr>
          <a:xfrm>
            <a:off x="4546833" y="4109432"/>
            <a:ext cx="1122851" cy="756579"/>
          </a:xfrm>
          <a:prstGeom prst="rect">
            <a:avLst/>
          </a:prstGeom>
        </p:spPr>
      </p:pic>
      <p:pic>
        <p:nvPicPr>
          <p:cNvPr id="15" name="Bilde 10" descr="Et bilde som inneholder person, innendørs, bord, mann&#10;&#10;Automatisk generert beskrivelse">
            <a:extLst>
              <a:ext uri="{FF2B5EF4-FFF2-40B4-BE49-F238E27FC236}">
                <a16:creationId xmlns:a16="http://schemas.microsoft.com/office/drawing/2014/main" id="{DE15F6AC-1127-4390-9B66-11496B24183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904883" y="4109433"/>
            <a:ext cx="1103560" cy="756580"/>
          </a:xfrm>
          <a:prstGeom prst="rect">
            <a:avLst/>
          </a:prstGeom>
        </p:spPr>
      </p:pic>
      <p:pic>
        <p:nvPicPr>
          <p:cNvPr id="3" name="Bilde 2">
            <a:extLst>
              <a:ext uri="{FF2B5EF4-FFF2-40B4-BE49-F238E27FC236}">
                <a16:creationId xmlns:a16="http://schemas.microsoft.com/office/drawing/2014/main" id="{CCCE6398-EC1A-4B6B-800B-A34B6D6E7561}"/>
              </a:ext>
            </a:extLst>
          </p:cNvPr>
          <p:cNvPicPr>
            <a:picLocks noChangeAspect="1"/>
          </p:cNvPicPr>
          <p:nvPr/>
        </p:nvPicPr>
        <p:blipFill>
          <a:blip r:embed="rId6"/>
          <a:stretch>
            <a:fillRect/>
          </a:stretch>
        </p:blipFill>
        <p:spPr>
          <a:xfrm>
            <a:off x="5790282" y="2446201"/>
            <a:ext cx="4800600" cy="1533525"/>
          </a:xfrm>
          <a:prstGeom prst="rect">
            <a:avLst/>
          </a:prstGeom>
        </p:spPr>
      </p:pic>
      <p:pic>
        <p:nvPicPr>
          <p:cNvPr id="4" name="Bilde 3">
            <a:extLst>
              <a:ext uri="{FF2B5EF4-FFF2-40B4-BE49-F238E27FC236}">
                <a16:creationId xmlns:a16="http://schemas.microsoft.com/office/drawing/2014/main" id="{51957265-6B9B-4F79-9272-3033144538FF}"/>
              </a:ext>
            </a:extLst>
          </p:cNvPr>
          <p:cNvPicPr>
            <a:picLocks noChangeAspect="1"/>
          </p:cNvPicPr>
          <p:nvPr/>
        </p:nvPicPr>
        <p:blipFill>
          <a:blip r:embed="rId7"/>
          <a:stretch>
            <a:fillRect/>
          </a:stretch>
        </p:blipFill>
        <p:spPr>
          <a:xfrm>
            <a:off x="914255" y="2417538"/>
            <a:ext cx="4810125" cy="1571625"/>
          </a:xfrm>
          <a:prstGeom prst="rect">
            <a:avLst/>
          </a:prstGeom>
        </p:spPr>
      </p:pic>
      <p:pic>
        <p:nvPicPr>
          <p:cNvPr id="7" name="Bilde 6">
            <a:extLst>
              <a:ext uri="{FF2B5EF4-FFF2-40B4-BE49-F238E27FC236}">
                <a16:creationId xmlns:a16="http://schemas.microsoft.com/office/drawing/2014/main" id="{F1172F4A-FA70-4CEA-B612-201A5E57EC14}"/>
              </a:ext>
            </a:extLst>
          </p:cNvPr>
          <p:cNvPicPr>
            <a:picLocks noChangeAspect="1"/>
          </p:cNvPicPr>
          <p:nvPr/>
        </p:nvPicPr>
        <p:blipFill>
          <a:blip r:embed="rId8"/>
          <a:stretch>
            <a:fillRect/>
          </a:stretch>
        </p:blipFill>
        <p:spPr>
          <a:xfrm>
            <a:off x="959812" y="3968975"/>
            <a:ext cx="4743450" cy="1533525"/>
          </a:xfrm>
          <a:prstGeom prst="rect">
            <a:avLst/>
          </a:prstGeom>
        </p:spPr>
      </p:pic>
      <p:pic>
        <p:nvPicPr>
          <p:cNvPr id="18" name="Bilde 17">
            <a:extLst>
              <a:ext uri="{FF2B5EF4-FFF2-40B4-BE49-F238E27FC236}">
                <a16:creationId xmlns:a16="http://schemas.microsoft.com/office/drawing/2014/main" id="{E08713FE-AA38-46B4-9669-A7962E1C4197}"/>
              </a:ext>
            </a:extLst>
          </p:cNvPr>
          <p:cNvPicPr>
            <a:picLocks noChangeAspect="1"/>
          </p:cNvPicPr>
          <p:nvPr/>
        </p:nvPicPr>
        <p:blipFill>
          <a:blip r:embed="rId9"/>
          <a:stretch>
            <a:fillRect/>
          </a:stretch>
        </p:blipFill>
        <p:spPr>
          <a:xfrm>
            <a:off x="5790282" y="3968975"/>
            <a:ext cx="4724400" cy="1514475"/>
          </a:xfrm>
          <a:prstGeom prst="rect">
            <a:avLst/>
          </a:prstGeom>
        </p:spPr>
      </p:pic>
      <p:sp>
        <p:nvSpPr>
          <p:cNvPr id="16" name="TekstSylinder 15">
            <a:extLst>
              <a:ext uri="{FF2B5EF4-FFF2-40B4-BE49-F238E27FC236}">
                <a16:creationId xmlns:a16="http://schemas.microsoft.com/office/drawing/2014/main" id="{DA756699-AF52-4622-8F0D-B4480E5B17A2}"/>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99954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12000"/>
          </a:stretch>
        </a:blipFill>
        <a:effectLst/>
      </p:bgPr>
    </p:bg>
    <p:spTree>
      <p:nvGrpSpPr>
        <p:cNvPr id="1" name=""/>
        <p:cNvGrpSpPr/>
        <p:nvPr/>
      </p:nvGrpSpPr>
      <p:grpSpPr>
        <a:xfrm>
          <a:off x="0" y="0"/>
          <a:ext cx="0" cy="0"/>
          <a:chOff x="0" y="0"/>
          <a:chExt cx="0" cy="0"/>
        </a:xfrm>
      </p:grpSpPr>
      <p:pic>
        <p:nvPicPr>
          <p:cNvPr id="8" name="Bilde 7">
            <a:extLst>
              <a:ext uri="{FF2B5EF4-FFF2-40B4-BE49-F238E27FC236}">
                <a16:creationId xmlns:a16="http://schemas.microsoft.com/office/drawing/2014/main" id="{36264288-387C-4526-9196-1D6964A9AF19}"/>
              </a:ext>
            </a:extLst>
          </p:cNvPr>
          <p:cNvPicPr>
            <a:picLocks noChangeAspect="1"/>
          </p:cNvPicPr>
          <p:nvPr/>
        </p:nvPicPr>
        <p:blipFill>
          <a:blip r:embed="rId4"/>
          <a:stretch>
            <a:fillRect/>
          </a:stretch>
        </p:blipFill>
        <p:spPr>
          <a:xfrm>
            <a:off x="7808878" y="1423345"/>
            <a:ext cx="3443983" cy="2213309"/>
          </a:xfrm>
          <a:prstGeom prst="rect">
            <a:avLst/>
          </a:prstGeom>
        </p:spPr>
      </p:pic>
      <p:pic>
        <p:nvPicPr>
          <p:cNvPr id="9" name="Bilde 8">
            <a:extLst>
              <a:ext uri="{FF2B5EF4-FFF2-40B4-BE49-F238E27FC236}">
                <a16:creationId xmlns:a16="http://schemas.microsoft.com/office/drawing/2014/main" id="{E4AE4EB2-505F-48AC-BAD3-8D0787FA065E}"/>
              </a:ext>
            </a:extLst>
          </p:cNvPr>
          <p:cNvPicPr>
            <a:picLocks noChangeAspect="1"/>
          </p:cNvPicPr>
          <p:nvPr/>
        </p:nvPicPr>
        <p:blipFill>
          <a:blip r:embed="rId5"/>
          <a:stretch>
            <a:fillRect/>
          </a:stretch>
        </p:blipFill>
        <p:spPr>
          <a:xfrm>
            <a:off x="8649950" y="663481"/>
            <a:ext cx="1761838" cy="774436"/>
          </a:xfrm>
          <a:prstGeom prst="rect">
            <a:avLst/>
          </a:prstGeom>
        </p:spPr>
      </p:pic>
      <p:pic>
        <p:nvPicPr>
          <p:cNvPr id="10" name="Bilde 9">
            <a:extLst>
              <a:ext uri="{FF2B5EF4-FFF2-40B4-BE49-F238E27FC236}">
                <a16:creationId xmlns:a16="http://schemas.microsoft.com/office/drawing/2014/main" id="{17175A57-9D70-475B-BFC8-B1DA80EC6EA7}"/>
              </a:ext>
            </a:extLst>
          </p:cNvPr>
          <p:cNvPicPr>
            <a:picLocks noChangeAspect="1"/>
          </p:cNvPicPr>
          <p:nvPr/>
        </p:nvPicPr>
        <p:blipFill>
          <a:blip r:embed="rId6"/>
          <a:stretch>
            <a:fillRect/>
          </a:stretch>
        </p:blipFill>
        <p:spPr>
          <a:xfrm>
            <a:off x="8656276" y="3607361"/>
            <a:ext cx="1755512" cy="785616"/>
          </a:xfrm>
          <a:prstGeom prst="rect">
            <a:avLst/>
          </a:prstGeom>
        </p:spPr>
      </p:pic>
      <p:pic>
        <p:nvPicPr>
          <p:cNvPr id="11" name="Graphique 12">
            <a:extLst>
              <a:ext uri="{FF2B5EF4-FFF2-40B4-BE49-F238E27FC236}">
                <a16:creationId xmlns:a16="http://schemas.microsoft.com/office/drawing/2014/main" id="{24FF4283-7049-425D-B807-7E60470C383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2" name="Subtitle 1">
            <a:extLst>
              <a:ext uri="{FF2B5EF4-FFF2-40B4-BE49-F238E27FC236}">
                <a16:creationId xmlns:a16="http://schemas.microsoft.com/office/drawing/2014/main" id="{EE5F1FEB-A5F3-4D33-A887-731ADC3A300C}"/>
              </a:ext>
            </a:extLst>
          </p:cNvPr>
          <p:cNvSpPr>
            <a:spLocks noGrp="1"/>
          </p:cNvSpPr>
          <p:nvPr>
            <p:ph type="subTitle" idx="1"/>
          </p:nvPr>
        </p:nvSpPr>
        <p:spPr>
          <a:xfrm>
            <a:off x="1481448" y="2721114"/>
            <a:ext cx="6450617" cy="707886"/>
          </a:xfrm>
        </p:spPr>
        <p:txBody>
          <a:bodyPr/>
          <a:lstStyle/>
          <a:p>
            <a:r>
              <a:rPr lang="nb-NO" sz="4000" dirty="0"/>
              <a:t>NORSK MONITOR</a:t>
            </a:r>
          </a:p>
        </p:txBody>
      </p:sp>
      <p:sp>
        <p:nvSpPr>
          <p:cNvPr id="12" name="TextBox 8">
            <a:extLst>
              <a:ext uri="{FF2B5EF4-FFF2-40B4-BE49-F238E27FC236}">
                <a16:creationId xmlns:a16="http://schemas.microsoft.com/office/drawing/2014/main" id="{24108A06-FCB7-4933-AB0F-A41C48B3B99A}"/>
              </a:ext>
            </a:extLst>
          </p:cNvPr>
          <p:cNvSpPr txBox="1"/>
          <p:nvPr/>
        </p:nvSpPr>
        <p:spPr>
          <a:xfrm>
            <a:off x="835523" y="3473937"/>
            <a:ext cx="6549656" cy="1815882"/>
          </a:xfrm>
          <a:prstGeom prst="rect">
            <a:avLst/>
          </a:prstGeom>
          <a:noFill/>
        </p:spPr>
        <p:txBody>
          <a:bodyPr wrap="square" rtlCol="0">
            <a:spAutoFit/>
          </a:bodyPr>
          <a:lstStyle/>
          <a:p>
            <a:pPr algn="ctr"/>
            <a:r>
              <a:rPr lang="nb-NO" sz="2800" b="1" kern="0" dirty="0">
                <a:solidFill>
                  <a:schemeClr val="bg1"/>
                </a:solidFill>
              </a:rPr>
              <a:t>Ipsos’ verktøy for å beskrive og forklare samfunnsendringer og hvordan verdiene våre påvirker holdninger og adferd</a:t>
            </a:r>
          </a:p>
        </p:txBody>
      </p:sp>
    </p:spTree>
    <p:extLst>
      <p:ext uri="{BB962C8B-B14F-4D97-AF65-F5344CB8AC3E}">
        <p14:creationId xmlns:p14="http://schemas.microsoft.com/office/powerpoint/2010/main" val="94025465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Bilde 7" descr="Et bilde som inneholder bygning, person, utendørs, kvinne&#10;&#10;Automatisk generert beskrivelse">
            <a:extLst>
              <a:ext uri="{FF2B5EF4-FFF2-40B4-BE49-F238E27FC236}">
                <a16:creationId xmlns:a16="http://schemas.microsoft.com/office/drawing/2014/main" id="{F9314E87-E102-44F8-AC1F-A97A067E38C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907"/>
          <a:stretch/>
        </p:blipFill>
        <p:spPr>
          <a:xfrm>
            <a:off x="8954864" y="2039175"/>
            <a:ext cx="1573883" cy="1194375"/>
          </a:xfrm>
          <a:prstGeom prst="rect">
            <a:avLst/>
          </a:prstGeom>
        </p:spPr>
      </p:pic>
      <p:pic>
        <p:nvPicPr>
          <p:cNvPr id="25" name="Bilde 10" descr="Et bilde som inneholder person, innendørs, bord, mann&#10;&#10;Automatisk generert beskrivelse">
            <a:extLst>
              <a:ext uri="{FF2B5EF4-FFF2-40B4-BE49-F238E27FC236}">
                <a16:creationId xmlns:a16="http://schemas.microsoft.com/office/drawing/2014/main" id="{CD855232-AC32-45EF-A9F0-BDCFDE5F54C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002747" y="4615748"/>
            <a:ext cx="1588455" cy="1162730"/>
          </a:xfrm>
          <a:prstGeom prst="rect">
            <a:avLst/>
          </a:prstGeom>
        </p:spPr>
      </p:pic>
      <p:pic>
        <p:nvPicPr>
          <p:cNvPr id="30" name="Bilde 31" descr="Et bilde som inneholder person, innendørs, bord, spise&#10;&#10;Automatisk generert beskrivelse">
            <a:extLst>
              <a:ext uri="{FF2B5EF4-FFF2-40B4-BE49-F238E27FC236}">
                <a16:creationId xmlns:a16="http://schemas.microsoft.com/office/drawing/2014/main" id="{E35FC214-D87C-4EA7-B2D4-3383F5AE5950}"/>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918197" y="2049140"/>
            <a:ext cx="1648285" cy="1214868"/>
          </a:xfrm>
          <a:prstGeom prst="rect">
            <a:avLst/>
          </a:prstGeom>
        </p:spPr>
      </p:pic>
      <p:pic>
        <p:nvPicPr>
          <p:cNvPr id="31" name="Bilde 4" descr="Et bilde som inneholder person, innendørs, bord, barn&#10;&#10;Automatisk generert beskrivelse">
            <a:extLst>
              <a:ext uri="{FF2B5EF4-FFF2-40B4-BE49-F238E27FC236}">
                <a16:creationId xmlns:a16="http://schemas.microsoft.com/office/drawing/2014/main" id="{05EBD231-50A3-44B0-90D8-D4D4191B8FCB}"/>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2"/>
          <a:stretch/>
        </p:blipFill>
        <p:spPr>
          <a:xfrm>
            <a:off x="863115" y="4615666"/>
            <a:ext cx="1672285" cy="1162812"/>
          </a:xfrm>
          <a:prstGeom prst="rect">
            <a:avLst/>
          </a:prstGeom>
        </p:spPr>
      </p:pic>
      <p:sp>
        <p:nvSpPr>
          <p:cNvPr id="16" name="Rectangle 7">
            <a:extLst>
              <a:ext uri="{FF2B5EF4-FFF2-40B4-BE49-F238E27FC236}">
                <a16:creationId xmlns:a16="http://schemas.microsoft.com/office/drawing/2014/main" id="{F3D48537-7A93-485F-A7AD-90A8200FF165}"/>
              </a:ext>
            </a:extLst>
          </p:cNvPr>
          <p:cNvSpPr/>
          <p:nvPr/>
        </p:nvSpPr>
        <p:spPr>
          <a:xfrm rot="-1860000">
            <a:off x="4119074" y="3747758"/>
            <a:ext cx="3302468"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17" name="Rectangle 7">
            <a:extLst>
              <a:ext uri="{FF2B5EF4-FFF2-40B4-BE49-F238E27FC236}">
                <a16:creationId xmlns:a16="http://schemas.microsoft.com/office/drawing/2014/main" id="{C09A4286-6A1F-44B5-9B0B-CD5D69120A6C}"/>
              </a:ext>
            </a:extLst>
          </p:cNvPr>
          <p:cNvSpPr/>
          <p:nvPr/>
        </p:nvSpPr>
        <p:spPr>
          <a:xfrm rot="1860000">
            <a:off x="4179004" y="3811078"/>
            <a:ext cx="3247297"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8" name="Rectangle 7"/>
          <p:cNvSpPr/>
          <p:nvPr/>
        </p:nvSpPr>
        <p:spPr>
          <a:xfrm>
            <a:off x="3501623" y="3743593"/>
            <a:ext cx="4661856"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9" name="Rectangle 8"/>
          <p:cNvSpPr/>
          <p:nvPr/>
        </p:nvSpPr>
        <p:spPr>
          <a:xfrm rot="5400000">
            <a:off x="3848654" y="3785919"/>
            <a:ext cx="3855673" cy="349095"/>
          </a:xfrm>
          <a:prstGeom prst="rect">
            <a:avLst/>
          </a:prstGeom>
          <a:solidFill>
            <a:sysClr val="window" lastClr="FFFFFF">
              <a:lumMod val="85000"/>
              <a:alpha val="60000"/>
            </a:sysClr>
          </a:solidFill>
          <a:ln w="9525" cap="flat" cmpd="sng" algn="ctr">
            <a:noFill/>
            <a:prstDash val="solid"/>
          </a:ln>
          <a:effectLst/>
        </p:spPr>
        <p:txBody>
          <a:bodyPr rIns="243796" rtlCol="0" anchor="ctr"/>
          <a:lstStyle/>
          <a:p>
            <a:pPr algn="r" defTabSz="1218875">
              <a:defRPr/>
            </a:pPr>
            <a:endParaRPr lang="en-US" sz="1400" kern="0" cap="all" dirty="0">
              <a:solidFill>
                <a:prstClr val="black"/>
              </a:solidFill>
              <a:latin typeface="Century Gothic"/>
              <a:cs typeface="Century Gothic"/>
            </a:endParaRPr>
          </a:p>
        </p:txBody>
      </p:sp>
      <p:sp>
        <p:nvSpPr>
          <p:cNvPr id="14" name="Rectangle 13"/>
          <p:cNvSpPr>
            <a:spLocks/>
          </p:cNvSpPr>
          <p:nvPr/>
        </p:nvSpPr>
        <p:spPr>
          <a:xfrm>
            <a:off x="2457289" y="2032629"/>
            <a:ext cx="3144655" cy="170482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r>
              <a:rPr lang="en-US" sz="1067" b="1" kern="0" dirty="0">
                <a:ln w="76200">
                  <a:noFill/>
                </a:ln>
                <a:solidFill>
                  <a:prstClr val="white"/>
                </a:solidFill>
                <a:latin typeface="Segoe UI"/>
                <a:cs typeface="Century Gothic"/>
              </a:rPr>
              <a:t> </a:t>
            </a:r>
          </a:p>
          <a:p>
            <a:pPr algn="ctr" defTabSz="1218875">
              <a:defRPr/>
            </a:pPr>
            <a:br>
              <a:rPr lang="en-US" sz="933" b="1" kern="0" dirty="0">
                <a:ln w="76200">
                  <a:noFill/>
                </a:ln>
                <a:solidFill>
                  <a:prstClr val="white"/>
                </a:solidFill>
                <a:latin typeface="Segoe UI"/>
                <a:cs typeface="Century Gothic"/>
              </a:rPr>
            </a:br>
            <a:r>
              <a:rPr lang="nb-NO" sz="1867" b="1" i="1" kern="0" cap="all" dirty="0">
                <a:solidFill>
                  <a:prstClr val="white"/>
                </a:solidFill>
                <a:latin typeface="Segoe UI"/>
                <a:cs typeface="Century Gothic"/>
              </a:rPr>
              <a:t>«</a:t>
            </a:r>
            <a:r>
              <a:rPr lang="nb-NO" sz="1867" b="1" i="1" kern="0" dirty="0">
                <a:solidFill>
                  <a:prstClr val="white"/>
                </a:solidFill>
                <a:latin typeface="Segoe UI"/>
                <a:cs typeface="Century Gothic"/>
              </a:rPr>
              <a:t>Har du lyst har du lov»</a:t>
            </a:r>
          </a:p>
          <a:p>
            <a:pPr algn="ctr" defTabSz="1218875">
              <a:defRPr/>
            </a:pPr>
            <a:endParaRPr lang="nb-NO" sz="1867" b="1" i="1" kern="0" dirty="0">
              <a:solidFill>
                <a:prstClr val="white"/>
              </a:solidFill>
              <a:latin typeface="Segoe UI"/>
              <a:cs typeface="Century Gothic"/>
            </a:endParaRPr>
          </a:p>
          <a:p>
            <a:pPr algn="ctr" defTabSz="1218875">
              <a:defRPr/>
            </a:pPr>
            <a:r>
              <a:rPr lang="nb-NO" sz="1400" b="1" i="1" kern="0" dirty="0">
                <a:solidFill>
                  <a:srgbClr val="222223"/>
                </a:solidFill>
                <a:latin typeface="Segoe UI"/>
              </a:rPr>
              <a:t>Moderne materialister</a:t>
            </a:r>
            <a:endParaRPr lang="nb-NO" sz="1400" i="1" kern="0" dirty="0">
              <a:solidFill>
                <a:srgbClr val="222223"/>
              </a:solidFill>
              <a:latin typeface="Segoe UI"/>
            </a:endParaRPr>
          </a:p>
        </p:txBody>
      </p:sp>
      <p:sp>
        <p:nvSpPr>
          <p:cNvPr id="37" name="Rectangle 36">
            <a:extLst>
              <a:ext uri="{FF2B5EF4-FFF2-40B4-BE49-F238E27FC236}">
                <a16:creationId xmlns:a16="http://schemas.microsoft.com/office/drawing/2014/main" id="{E56672F0-4220-4B46-ADF2-6D7C45631A6B}"/>
              </a:ext>
            </a:extLst>
          </p:cNvPr>
          <p:cNvSpPr>
            <a:spLocks/>
          </p:cNvSpPr>
          <p:nvPr/>
        </p:nvSpPr>
        <p:spPr>
          <a:xfrm>
            <a:off x="2457289" y="4031331"/>
            <a:ext cx="3144655" cy="178017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br>
              <a:rPr lang="en-US" sz="1600" b="1" kern="0" dirty="0">
                <a:ln w="76200">
                  <a:noFill/>
                </a:ln>
                <a:solidFill>
                  <a:prstClr val="white"/>
                </a:solidFill>
                <a:latin typeface="Segoe UI"/>
                <a:cs typeface="Century Gothic"/>
              </a:rPr>
            </a:br>
            <a:r>
              <a:rPr lang="nb-NO" sz="1867" b="1" i="1" kern="0" dirty="0">
                <a:solidFill>
                  <a:prstClr val="white"/>
                </a:solidFill>
                <a:latin typeface="Segoe UI"/>
                <a:cs typeface="Century Gothic"/>
              </a:rPr>
              <a:t>«Vær som folk flest»</a:t>
            </a:r>
          </a:p>
          <a:p>
            <a:pPr algn="ctr" defTabSz="1218875">
              <a:defRPr/>
            </a:pPr>
            <a:endParaRPr lang="nb-NO" sz="933" b="1" i="1" kern="0" dirty="0">
              <a:solidFill>
                <a:prstClr val="white"/>
              </a:solidFill>
              <a:latin typeface="Segoe UI"/>
            </a:endParaRPr>
          </a:p>
          <a:p>
            <a:pPr algn="ctr" defTabSz="1218875">
              <a:defRPr/>
            </a:pPr>
            <a:r>
              <a:rPr lang="nb-NO" sz="1333" b="1" i="1" kern="0" dirty="0">
                <a:solidFill>
                  <a:srgbClr val="222223"/>
                </a:solidFill>
                <a:latin typeface="Segoe UI"/>
              </a:rPr>
              <a:t>Tradisjonelle materialister</a:t>
            </a:r>
            <a:endParaRPr lang="nb-NO" sz="1333" i="1" kern="0" dirty="0">
              <a:solidFill>
                <a:srgbClr val="222223"/>
              </a:solidFill>
              <a:latin typeface="Segoe UI"/>
            </a:endParaRPr>
          </a:p>
          <a:p>
            <a:pPr algn="ctr" defTabSz="1218875">
              <a:defRPr/>
            </a:pPr>
            <a:endParaRPr lang="nb-NO" sz="800" i="1" kern="0" dirty="0">
              <a:solidFill>
                <a:prstClr val="white"/>
              </a:solidFill>
              <a:latin typeface="Segoe UI"/>
            </a:endParaRPr>
          </a:p>
        </p:txBody>
      </p:sp>
      <p:sp>
        <p:nvSpPr>
          <p:cNvPr id="38" name="Rectangle 37">
            <a:extLst>
              <a:ext uri="{FF2B5EF4-FFF2-40B4-BE49-F238E27FC236}">
                <a16:creationId xmlns:a16="http://schemas.microsoft.com/office/drawing/2014/main" id="{11569ECD-0714-4B82-A1BC-058F69C49CA5}"/>
              </a:ext>
            </a:extLst>
          </p:cNvPr>
          <p:cNvSpPr>
            <a:spLocks/>
          </p:cNvSpPr>
          <p:nvPr/>
        </p:nvSpPr>
        <p:spPr>
          <a:xfrm>
            <a:off x="5920892" y="4031716"/>
            <a:ext cx="3144312" cy="1789475"/>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r>
              <a:rPr lang="nb-NO" sz="933" b="1" i="1" kern="0" dirty="0">
                <a:solidFill>
                  <a:prstClr val="white"/>
                </a:solidFill>
                <a:latin typeface="Segoe UI"/>
                <a:cs typeface="Century Gothic"/>
              </a:rPr>
              <a:t> </a:t>
            </a:r>
            <a:r>
              <a:rPr lang="nb-NO" sz="1867" b="1" i="1" kern="0" dirty="0">
                <a:solidFill>
                  <a:prstClr val="white"/>
                </a:solidFill>
                <a:latin typeface="Segoe UI"/>
                <a:cs typeface="Century Gothic"/>
              </a:rPr>
              <a:t>«Gjør som du skal og bør»</a:t>
            </a:r>
          </a:p>
          <a:p>
            <a:pPr algn="ctr" defTabSz="1218875">
              <a:defRPr/>
            </a:pPr>
            <a:endParaRPr lang="nb-NO" sz="1867" b="1" i="1" kern="0" dirty="0">
              <a:solidFill>
                <a:prstClr val="white"/>
              </a:solidFill>
              <a:latin typeface="Segoe UI"/>
            </a:endParaRPr>
          </a:p>
          <a:p>
            <a:pPr algn="ctr" defTabSz="1218875">
              <a:defRPr/>
            </a:pPr>
            <a:r>
              <a:rPr lang="nb-NO" sz="1333" b="1" i="1" kern="0" dirty="0">
                <a:solidFill>
                  <a:srgbClr val="222223"/>
                </a:solidFill>
                <a:latin typeface="Segoe UI"/>
              </a:rPr>
              <a:t>Tradisjonelle idealister</a:t>
            </a:r>
            <a:endParaRPr lang="nb-NO" sz="1333" i="1" kern="0" dirty="0">
              <a:solidFill>
                <a:prstClr val="white"/>
              </a:solidFill>
              <a:latin typeface="Segoe UI"/>
            </a:endParaRPr>
          </a:p>
        </p:txBody>
      </p:sp>
      <p:sp>
        <p:nvSpPr>
          <p:cNvPr id="24" name="Rectangle 24">
            <a:extLst>
              <a:ext uri="{FF2B5EF4-FFF2-40B4-BE49-F238E27FC236}">
                <a16:creationId xmlns:a16="http://schemas.microsoft.com/office/drawing/2014/main" id="{F3186422-7DD4-41CA-A382-67A70EEC9CAB}"/>
              </a:ext>
            </a:extLst>
          </p:cNvPr>
          <p:cNvSpPr>
            <a:spLocks/>
          </p:cNvSpPr>
          <p:nvPr/>
        </p:nvSpPr>
        <p:spPr>
          <a:xfrm>
            <a:off x="5920891" y="2003968"/>
            <a:ext cx="3153443" cy="173348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br>
              <a:rPr lang="en-US" sz="933" b="1" kern="0" dirty="0">
                <a:ln w="76200">
                  <a:noFill/>
                </a:ln>
                <a:solidFill>
                  <a:prstClr val="white"/>
                </a:solidFill>
                <a:latin typeface="Segoe UI"/>
                <a:cs typeface="Century Gothic"/>
              </a:rPr>
            </a:br>
            <a:r>
              <a:rPr lang="nb-NO" sz="933" b="1" i="1" kern="0" dirty="0">
                <a:solidFill>
                  <a:prstClr val="white"/>
                </a:solidFill>
                <a:latin typeface="Segoe UI"/>
                <a:cs typeface="Century Gothic"/>
              </a:rPr>
              <a:t>«</a:t>
            </a:r>
            <a:r>
              <a:rPr lang="nb-NO" sz="1867" b="1" i="1" kern="0" dirty="0">
                <a:solidFill>
                  <a:prstClr val="white"/>
                </a:solidFill>
                <a:latin typeface="Segoe UI"/>
                <a:cs typeface="Century Gothic"/>
              </a:rPr>
              <a:t>Tenk selv»</a:t>
            </a:r>
          </a:p>
          <a:p>
            <a:pPr algn="ctr" defTabSz="1218875">
              <a:defRPr/>
            </a:pPr>
            <a:endParaRPr lang="nb-NO" sz="933" b="1" i="1" kern="0" cap="all" dirty="0">
              <a:solidFill>
                <a:prstClr val="white"/>
              </a:solidFill>
              <a:latin typeface="Segoe UI"/>
            </a:endParaRPr>
          </a:p>
          <a:p>
            <a:pPr algn="ctr" defTabSz="1218875">
              <a:defRPr/>
            </a:pPr>
            <a:r>
              <a:rPr lang="nb-NO" sz="1333" b="1" i="1" kern="0" dirty="0">
                <a:solidFill>
                  <a:srgbClr val="222223"/>
                </a:solidFill>
                <a:latin typeface="Segoe UI"/>
              </a:rPr>
              <a:t>Moderne idealister</a:t>
            </a:r>
            <a:endParaRPr lang="nb-NO" sz="1333" i="1" kern="0" dirty="0">
              <a:solidFill>
                <a:prstClr val="white"/>
              </a:solidFill>
              <a:latin typeface="Segoe UI"/>
            </a:endParaRPr>
          </a:p>
        </p:txBody>
      </p:sp>
      <p:sp>
        <p:nvSpPr>
          <p:cNvPr id="13" name="Rectangle 17">
            <a:extLst>
              <a:ext uri="{FF2B5EF4-FFF2-40B4-BE49-F238E27FC236}">
                <a16:creationId xmlns:a16="http://schemas.microsoft.com/office/drawing/2014/main" id="{B7F72118-00AB-4795-8B5A-9359E5EB8C4D}"/>
              </a:ext>
            </a:extLst>
          </p:cNvPr>
          <p:cNvSpPr>
            <a:spLocks noChangeArrowheads="1"/>
          </p:cNvSpPr>
          <p:nvPr/>
        </p:nvSpPr>
        <p:spPr bwMode="auto">
          <a:xfrm>
            <a:off x="1654380" y="1702814"/>
            <a:ext cx="156169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Normløs</a:t>
            </a:r>
          </a:p>
        </p:txBody>
      </p:sp>
      <p:sp>
        <p:nvSpPr>
          <p:cNvPr id="15" name="Rectangle 18">
            <a:extLst>
              <a:ext uri="{FF2B5EF4-FFF2-40B4-BE49-F238E27FC236}">
                <a16:creationId xmlns:a16="http://schemas.microsoft.com/office/drawing/2014/main" id="{FD8C818E-BC56-439C-8E7F-BF942F8E948B}"/>
              </a:ext>
            </a:extLst>
          </p:cNvPr>
          <p:cNvSpPr>
            <a:spLocks noChangeArrowheads="1"/>
          </p:cNvSpPr>
          <p:nvPr/>
        </p:nvSpPr>
        <p:spPr bwMode="auto">
          <a:xfrm>
            <a:off x="941226" y="5817645"/>
            <a:ext cx="1936252"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Folkelig</a:t>
            </a:r>
          </a:p>
        </p:txBody>
      </p:sp>
      <p:sp>
        <p:nvSpPr>
          <p:cNvPr id="18" name="Rectangle 19">
            <a:extLst>
              <a:ext uri="{FF2B5EF4-FFF2-40B4-BE49-F238E27FC236}">
                <a16:creationId xmlns:a16="http://schemas.microsoft.com/office/drawing/2014/main" id="{0A316770-5336-4917-870F-1C3BB7B83A65}"/>
              </a:ext>
            </a:extLst>
          </p:cNvPr>
          <p:cNvSpPr>
            <a:spLocks noChangeArrowheads="1"/>
          </p:cNvSpPr>
          <p:nvPr/>
        </p:nvSpPr>
        <p:spPr bwMode="auto">
          <a:xfrm>
            <a:off x="383585" y="3564282"/>
            <a:ext cx="1756893"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Materialistisk</a:t>
            </a:r>
          </a:p>
        </p:txBody>
      </p:sp>
      <p:sp>
        <p:nvSpPr>
          <p:cNvPr id="21" name="Rectangle 17">
            <a:extLst>
              <a:ext uri="{FF2B5EF4-FFF2-40B4-BE49-F238E27FC236}">
                <a16:creationId xmlns:a16="http://schemas.microsoft.com/office/drawing/2014/main" id="{E06031F4-C8B4-47C4-A073-0855DAFC472B}"/>
              </a:ext>
            </a:extLst>
          </p:cNvPr>
          <p:cNvSpPr>
            <a:spLocks noChangeArrowheads="1"/>
          </p:cNvSpPr>
          <p:nvPr/>
        </p:nvSpPr>
        <p:spPr bwMode="auto">
          <a:xfrm>
            <a:off x="7956869" y="1660887"/>
            <a:ext cx="223680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Utvikling</a:t>
            </a:r>
          </a:p>
        </p:txBody>
      </p:sp>
      <p:sp>
        <p:nvSpPr>
          <p:cNvPr id="23" name="Rectangle 18">
            <a:extLst>
              <a:ext uri="{FF2B5EF4-FFF2-40B4-BE49-F238E27FC236}">
                <a16:creationId xmlns:a16="http://schemas.microsoft.com/office/drawing/2014/main" id="{622A7825-F81C-4894-8EBB-B9C2468B0918}"/>
              </a:ext>
            </a:extLst>
          </p:cNvPr>
          <p:cNvSpPr>
            <a:spLocks noChangeArrowheads="1"/>
          </p:cNvSpPr>
          <p:nvPr/>
        </p:nvSpPr>
        <p:spPr bwMode="auto">
          <a:xfrm>
            <a:off x="8051378" y="5873757"/>
            <a:ext cx="236319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Normfast</a:t>
            </a:r>
          </a:p>
        </p:txBody>
      </p:sp>
      <p:sp>
        <p:nvSpPr>
          <p:cNvPr id="26" name="Rectangle 20">
            <a:extLst>
              <a:ext uri="{FF2B5EF4-FFF2-40B4-BE49-F238E27FC236}">
                <a16:creationId xmlns:a16="http://schemas.microsoft.com/office/drawing/2014/main" id="{3A9CBEF8-626B-406A-8936-55067989D872}"/>
              </a:ext>
            </a:extLst>
          </p:cNvPr>
          <p:cNvSpPr>
            <a:spLocks noChangeArrowheads="1"/>
          </p:cNvSpPr>
          <p:nvPr/>
        </p:nvSpPr>
        <p:spPr bwMode="auto">
          <a:xfrm>
            <a:off x="9065203" y="3577934"/>
            <a:ext cx="1463544"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Idealistisk </a:t>
            </a:r>
          </a:p>
        </p:txBody>
      </p:sp>
      <p:sp>
        <p:nvSpPr>
          <p:cNvPr id="27" name="Rectangle 17">
            <a:extLst>
              <a:ext uri="{FF2B5EF4-FFF2-40B4-BE49-F238E27FC236}">
                <a16:creationId xmlns:a16="http://schemas.microsoft.com/office/drawing/2014/main" id="{7AFD64A4-2A2A-4781-B3B2-3BE859A9D3DC}"/>
              </a:ext>
            </a:extLst>
          </p:cNvPr>
          <p:cNvSpPr>
            <a:spLocks noChangeArrowheads="1"/>
          </p:cNvSpPr>
          <p:nvPr/>
        </p:nvSpPr>
        <p:spPr bwMode="auto">
          <a:xfrm>
            <a:off x="3916982" y="1471775"/>
            <a:ext cx="4015613"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Moderne</a:t>
            </a:r>
            <a:endParaRPr lang="nb-NO" altLang="nb-NO" sz="1600" b="1" dirty="0">
              <a:solidFill>
                <a:srgbClr val="222223"/>
              </a:solidFill>
              <a:latin typeface="Helvetica" pitchFamily="34" charset="0"/>
              <a:ea typeface="MS PGothic" pitchFamily="34" charset="-128"/>
              <a:cs typeface="Arial Unicode MS" pitchFamily="34" charset="-128"/>
            </a:endParaRPr>
          </a:p>
        </p:txBody>
      </p:sp>
      <p:sp>
        <p:nvSpPr>
          <p:cNvPr id="28" name="Rectangle 18">
            <a:extLst>
              <a:ext uri="{FF2B5EF4-FFF2-40B4-BE49-F238E27FC236}">
                <a16:creationId xmlns:a16="http://schemas.microsoft.com/office/drawing/2014/main" id="{5E8F3738-2A46-4748-86FA-66ACB9EFF05E}"/>
              </a:ext>
            </a:extLst>
          </p:cNvPr>
          <p:cNvSpPr>
            <a:spLocks noChangeArrowheads="1"/>
          </p:cNvSpPr>
          <p:nvPr/>
        </p:nvSpPr>
        <p:spPr bwMode="auto">
          <a:xfrm>
            <a:off x="3839912" y="6138556"/>
            <a:ext cx="386079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rgbClr val="007788"/>
                </a:solidFill>
                <a:latin typeface="Helvetica" pitchFamily="34" charset="0"/>
                <a:ea typeface="MS PGothic" pitchFamily="34" charset="-128"/>
                <a:cs typeface="Arial Unicode MS" pitchFamily="34" charset="-128"/>
              </a:rPr>
              <a:t>Tradisjonell</a:t>
            </a:r>
          </a:p>
        </p:txBody>
      </p:sp>
      <p:sp>
        <p:nvSpPr>
          <p:cNvPr id="4" name="Text Placeholder 3">
            <a:extLst>
              <a:ext uri="{FF2B5EF4-FFF2-40B4-BE49-F238E27FC236}">
                <a16:creationId xmlns:a16="http://schemas.microsoft.com/office/drawing/2014/main" id="{6137F4D5-BC85-4EFB-A57B-7E8397D21C17}"/>
              </a:ext>
            </a:extLst>
          </p:cNvPr>
          <p:cNvSpPr>
            <a:spLocks noGrp="1"/>
          </p:cNvSpPr>
          <p:nvPr>
            <p:ph type="body" sz="quarter" idx="13"/>
          </p:nvPr>
        </p:nvSpPr>
        <p:spPr>
          <a:xfrm>
            <a:off x="3069320" y="670359"/>
            <a:ext cx="7233629" cy="590215"/>
          </a:xfrm>
        </p:spPr>
        <p:txBody>
          <a:bodyPr/>
          <a:lstStyle/>
          <a:p>
            <a:r>
              <a:rPr lang="nb-NO" sz="2400" dirty="0"/>
              <a:t>Stikkord for de fire segmentene</a:t>
            </a:r>
          </a:p>
        </p:txBody>
      </p:sp>
    </p:spTree>
    <p:extLst>
      <p:ext uri="{BB962C8B-B14F-4D97-AF65-F5344CB8AC3E}">
        <p14:creationId xmlns:p14="http://schemas.microsoft.com/office/powerpoint/2010/main" val="3781869285"/>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Bilde 22">
            <a:extLst>
              <a:ext uri="{FF2B5EF4-FFF2-40B4-BE49-F238E27FC236}">
                <a16:creationId xmlns:a16="http://schemas.microsoft.com/office/drawing/2014/main" id="{1035B3C7-EB75-4F82-9E5B-F44759CAFA4A}"/>
              </a:ext>
            </a:extLst>
          </p:cNvPr>
          <p:cNvPicPr>
            <a:picLocks noChangeAspect="1"/>
          </p:cNvPicPr>
          <p:nvPr/>
        </p:nvPicPr>
        <p:blipFill>
          <a:blip r:embed="rId3"/>
          <a:stretch>
            <a:fillRect/>
          </a:stretch>
        </p:blipFill>
        <p:spPr>
          <a:xfrm>
            <a:off x="2274160" y="914402"/>
            <a:ext cx="7313181" cy="5316225"/>
          </a:xfrm>
          <a:prstGeom prst="rect">
            <a:avLst/>
          </a:prstGeom>
        </p:spPr>
      </p:pic>
      <p:sp>
        <p:nvSpPr>
          <p:cNvPr id="15" name="Rektangel 14">
            <a:extLst>
              <a:ext uri="{FF2B5EF4-FFF2-40B4-BE49-F238E27FC236}">
                <a16:creationId xmlns:a16="http://schemas.microsoft.com/office/drawing/2014/main" id="{37CBD2CB-75BF-49CC-8A44-B1A8A2AE74D1}"/>
              </a:ext>
            </a:extLst>
          </p:cNvPr>
          <p:cNvSpPr/>
          <p:nvPr/>
        </p:nvSpPr>
        <p:spPr bwMode="gray">
          <a:xfrm>
            <a:off x="1540043" y="3791491"/>
            <a:ext cx="1219200" cy="35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1232345" rtl="0" eaLnBrk="1" fontAlgn="auto" latinLnBrk="0" hangingPunct="1">
              <a:lnSpc>
                <a:spcPct val="110000"/>
              </a:lnSpc>
              <a:spcBef>
                <a:spcPts val="3200"/>
              </a:spcBef>
              <a:spcAft>
                <a:spcPts val="0"/>
              </a:spcAft>
              <a:buClr>
                <a:srgbClr val="888B8D"/>
              </a:buClr>
              <a:buSzTx/>
              <a:buFontTx/>
              <a:buNone/>
              <a:tabLst/>
              <a:defRPr/>
            </a:pPr>
            <a:endParaRPr kumimoji="0" lang="nb-NO" sz="2667"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ektangel 15">
            <a:extLst>
              <a:ext uri="{FF2B5EF4-FFF2-40B4-BE49-F238E27FC236}">
                <a16:creationId xmlns:a16="http://schemas.microsoft.com/office/drawing/2014/main" id="{BB41DD33-7DB8-4EFB-AD62-A6396C27F627}"/>
              </a:ext>
            </a:extLst>
          </p:cNvPr>
          <p:cNvSpPr/>
          <p:nvPr/>
        </p:nvSpPr>
        <p:spPr bwMode="gray">
          <a:xfrm>
            <a:off x="5336675" y="6330837"/>
            <a:ext cx="1219200" cy="35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1232345" rtl="0" eaLnBrk="1" fontAlgn="auto" latinLnBrk="0" hangingPunct="1">
              <a:lnSpc>
                <a:spcPct val="110000"/>
              </a:lnSpc>
              <a:spcBef>
                <a:spcPts val="3200"/>
              </a:spcBef>
              <a:spcAft>
                <a:spcPts val="0"/>
              </a:spcAft>
              <a:buClr>
                <a:srgbClr val="888B8D"/>
              </a:buClr>
              <a:buSzTx/>
              <a:buFontTx/>
              <a:buNone/>
              <a:tabLst/>
              <a:defRPr/>
            </a:pPr>
            <a:endParaRPr kumimoji="0" lang="nb-NO" sz="2667"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Rectangle 17">
            <a:extLst>
              <a:ext uri="{FF2B5EF4-FFF2-40B4-BE49-F238E27FC236}">
                <a16:creationId xmlns:a16="http://schemas.microsoft.com/office/drawing/2014/main" id="{98A0F73E-2EE4-455A-98B8-FB90223BD78D}"/>
              </a:ext>
            </a:extLst>
          </p:cNvPr>
          <p:cNvSpPr>
            <a:spLocks noChangeArrowheads="1"/>
          </p:cNvSpPr>
          <p:nvPr/>
        </p:nvSpPr>
        <p:spPr bwMode="auto">
          <a:xfrm>
            <a:off x="1594908" y="1930665"/>
            <a:ext cx="156169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Normløs</a:t>
            </a:r>
          </a:p>
        </p:txBody>
      </p:sp>
      <p:sp>
        <p:nvSpPr>
          <p:cNvPr id="28" name="Rectangle 18">
            <a:extLst>
              <a:ext uri="{FF2B5EF4-FFF2-40B4-BE49-F238E27FC236}">
                <a16:creationId xmlns:a16="http://schemas.microsoft.com/office/drawing/2014/main" id="{66D3BFE9-E931-4C71-B5AD-4B28BC261867}"/>
              </a:ext>
            </a:extLst>
          </p:cNvPr>
          <p:cNvSpPr>
            <a:spLocks noChangeArrowheads="1"/>
          </p:cNvSpPr>
          <p:nvPr/>
        </p:nvSpPr>
        <p:spPr bwMode="auto">
          <a:xfrm>
            <a:off x="1201847" y="5223590"/>
            <a:ext cx="1936252"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Overlevelse</a:t>
            </a:r>
          </a:p>
        </p:txBody>
      </p:sp>
      <p:sp>
        <p:nvSpPr>
          <p:cNvPr id="29" name="Rectangle 19">
            <a:extLst>
              <a:ext uri="{FF2B5EF4-FFF2-40B4-BE49-F238E27FC236}">
                <a16:creationId xmlns:a16="http://schemas.microsoft.com/office/drawing/2014/main" id="{27472F13-D79A-4C65-803A-ED199988164B}"/>
              </a:ext>
            </a:extLst>
          </p:cNvPr>
          <p:cNvSpPr>
            <a:spLocks noChangeArrowheads="1"/>
          </p:cNvSpPr>
          <p:nvPr/>
        </p:nvSpPr>
        <p:spPr bwMode="auto">
          <a:xfrm>
            <a:off x="383585" y="3564283"/>
            <a:ext cx="223285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l"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MATERIALISTISK</a:t>
            </a:r>
          </a:p>
        </p:txBody>
      </p:sp>
      <p:sp>
        <p:nvSpPr>
          <p:cNvPr id="30" name="Rectangle 20">
            <a:extLst>
              <a:ext uri="{FF2B5EF4-FFF2-40B4-BE49-F238E27FC236}">
                <a16:creationId xmlns:a16="http://schemas.microsoft.com/office/drawing/2014/main" id="{A47D40F7-76B3-4905-BF6E-B95FD322F5B0}"/>
              </a:ext>
            </a:extLst>
          </p:cNvPr>
          <p:cNvSpPr>
            <a:spLocks noChangeArrowheads="1"/>
          </p:cNvSpPr>
          <p:nvPr/>
        </p:nvSpPr>
        <p:spPr bwMode="auto">
          <a:xfrm>
            <a:off x="9890929" y="3577935"/>
            <a:ext cx="179857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l"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IDEALISTISK </a:t>
            </a:r>
          </a:p>
        </p:txBody>
      </p:sp>
      <p:cxnSp>
        <p:nvCxnSpPr>
          <p:cNvPr id="31" name="Rett pilkobling 30">
            <a:extLst>
              <a:ext uri="{FF2B5EF4-FFF2-40B4-BE49-F238E27FC236}">
                <a16:creationId xmlns:a16="http://schemas.microsoft.com/office/drawing/2014/main" id="{02F8F401-5D5C-4087-AAF6-0A6BBAB61D9A}"/>
              </a:ext>
            </a:extLst>
          </p:cNvPr>
          <p:cNvCxnSpPr>
            <a:cxnSpLocks/>
          </p:cNvCxnSpPr>
          <p:nvPr/>
        </p:nvCxnSpPr>
        <p:spPr>
          <a:xfrm>
            <a:off x="3107269" y="2290651"/>
            <a:ext cx="5546951" cy="2964095"/>
          </a:xfrm>
          <a:prstGeom prst="straightConnector1">
            <a:avLst/>
          </a:prstGeom>
          <a:ln w="63500">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2" name="Rett pilkobling 31">
            <a:extLst>
              <a:ext uri="{FF2B5EF4-FFF2-40B4-BE49-F238E27FC236}">
                <a16:creationId xmlns:a16="http://schemas.microsoft.com/office/drawing/2014/main" id="{FE621CD1-64BD-406C-A8C0-012D17CDBBC4}"/>
              </a:ext>
            </a:extLst>
          </p:cNvPr>
          <p:cNvCxnSpPr>
            <a:cxnSpLocks/>
          </p:cNvCxnSpPr>
          <p:nvPr/>
        </p:nvCxnSpPr>
        <p:spPr>
          <a:xfrm flipH="1">
            <a:off x="2980451" y="2234900"/>
            <a:ext cx="5627767" cy="3086515"/>
          </a:xfrm>
          <a:prstGeom prst="straightConnector1">
            <a:avLst/>
          </a:prstGeom>
          <a:ln w="60325">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Rett pilkobling 32">
            <a:extLst>
              <a:ext uri="{FF2B5EF4-FFF2-40B4-BE49-F238E27FC236}">
                <a16:creationId xmlns:a16="http://schemas.microsoft.com/office/drawing/2014/main" id="{188BA043-5D95-49E3-A056-46AC084DF4F5}"/>
              </a:ext>
            </a:extLst>
          </p:cNvPr>
          <p:cNvCxnSpPr>
            <a:cxnSpLocks/>
          </p:cNvCxnSpPr>
          <p:nvPr/>
        </p:nvCxnSpPr>
        <p:spPr>
          <a:xfrm>
            <a:off x="2138344" y="3731024"/>
            <a:ext cx="7795265" cy="15331"/>
          </a:xfrm>
          <a:prstGeom prst="straightConnector1">
            <a:avLst/>
          </a:prstGeom>
          <a:ln w="127000">
            <a:solidFill>
              <a:schemeClr val="bg1">
                <a:lumMod val="85000"/>
                <a:alpha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Rett pilkobling 33">
            <a:extLst>
              <a:ext uri="{FF2B5EF4-FFF2-40B4-BE49-F238E27FC236}">
                <a16:creationId xmlns:a16="http://schemas.microsoft.com/office/drawing/2014/main" id="{B1708923-C612-4B64-83A7-459C9C0D18CA}"/>
              </a:ext>
            </a:extLst>
          </p:cNvPr>
          <p:cNvCxnSpPr>
            <a:cxnSpLocks/>
          </p:cNvCxnSpPr>
          <p:nvPr/>
        </p:nvCxnSpPr>
        <p:spPr>
          <a:xfrm>
            <a:off x="5889875" y="1252392"/>
            <a:ext cx="18504" cy="4978235"/>
          </a:xfrm>
          <a:prstGeom prst="straightConnector1">
            <a:avLst/>
          </a:prstGeom>
          <a:ln w="127000">
            <a:solidFill>
              <a:schemeClr val="bg1">
                <a:lumMod val="85000"/>
                <a:alpha val="49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5" name="Rectangle 17">
            <a:extLst>
              <a:ext uri="{FF2B5EF4-FFF2-40B4-BE49-F238E27FC236}">
                <a16:creationId xmlns:a16="http://schemas.microsoft.com/office/drawing/2014/main" id="{0E934E18-9CFA-416B-B110-D519F02DFABD}"/>
              </a:ext>
            </a:extLst>
          </p:cNvPr>
          <p:cNvSpPr>
            <a:spLocks noChangeArrowheads="1"/>
          </p:cNvSpPr>
          <p:nvPr/>
        </p:nvSpPr>
        <p:spPr bwMode="auto">
          <a:xfrm>
            <a:off x="3865068" y="705174"/>
            <a:ext cx="4015613"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MODERNE</a:t>
            </a:r>
            <a:endParaRPr kumimoji="0" lang="nb-NO" altLang="nb-NO" sz="1600" b="1" i="0" u="none" strike="noStrike" kern="1200" cap="none" spc="0" normalizeH="0" baseline="0" noProof="0" dirty="0">
              <a:ln>
                <a:noFill/>
              </a:ln>
              <a:solidFill>
                <a:srgbClr val="222223"/>
              </a:solidFill>
              <a:effectLst/>
              <a:uLnTx/>
              <a:uFillTx/>
              <a:latin typeface="Helvetica" pitchFamily="34" charset="0"/>
              <a:ea typeface="MS PGothic" pitchFamily="34" charset="-128"/>
              <a:cs typeface="Arial Unicode MS" pitchFamily="34" charset="-128"/>
            </a:endParaRPr>
          </a:p>
        </p:txBody>
      </p:sp>
      <p:sp>
        <p:nvSpPr>
          <p:cNvPr id="36" name="Rectangle 17">
            <a:extLst>
              <a:ext uri="{FF2B5EF4-FFF2-40B4-BE49-F238E27FC236}">
                <a16:creationId xmlns:a16="http://schemas.microsoft.com/office/drawing/2014/main" id="{39C42ECD-7EEF-4C9A-A009-750C723C32C8}"/>
              </a:ext>
            </a:extLst>
          </p:cNvPr>
          <p:cNvSpPr>
            <a:spLocks noChangeArrowheads="1"/>
          </p:cNvSpPr>
          <p:nvPr/>
        </p:nvSpPr>
        <p:spPr bwMode="auto">
          <a:xfrm>
            <a:off x="7956870" y="1930665"/>
            <a:ext cx="223680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Utvikling</a:t>
            </a:r>
          </a:p>
        </p:txBody>
      </p:sp>
      <p:sp>
        <p:nvSpPr>
          <p:cNvPr id="37" name="Rectangle 18">
            <a:extLst>
              <a:ext uri="{FF2B5EF4-FFF2-40B4-BE49-F238E27FC236}">
                <a16:creationId xmlns:a16="http://schemas.microsoft.com/office/drawing/2014/main" id="{A53DC640-AC32-4656-971F-905A513D94C4}"/>
              </a:ext>
            </a:extLst>
          </p:cNvPr>
          <p:cNvSpPr>
            <a:spLocks noChangeArrowheads="1"/>
          </p:cNvSpPr>
          <p:nvPr/>
        </p:nvSpPr>
        <p:spPr bwMode="auto">
          <a:xfrm>
            <a:off x="3914739" y="6229177"/>
            <a:ext cx="386079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TRADISJONELL</a:t>
            </a:r>
          </a:p>
        </p:txBody>
      </p:sp>
      <p:sp>
        <p:nvSpPr>
          <p:cNvPr id="38" name="Rectangle 18">
            <a:extLst>
              <a:ext uri="{FF2B5EF4-FFF2-40B4-BE49-F238E27FC236}">
                <a16:creationId xmlns:a16="http://schemas.microsoft.com/office/drawing/2014/main" id="{FE1A310E-9FA6-4266-AA4E-6F570F81CE0D}"/>
              </a:ext>
            </a:extLst>
          </p:cNvPr>
          <p:cNvSpPr>
            <a:spLocks noChangeArrowheads="1"/>
          </p:cNvSpPr>
          <p:nvPr/>
        </p:nvSpPr>
        <p:spPr bwMode="auto">
          <a:xfrm>
            <a:off x="7993654" y="5223590"/>
            <a:ext cx="236319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1015975" rtl="0" eaLnBrk="0" fontAlgn="auto" latinLnBrk="0" hangingPunct="0">
              <a:lnSpc>
                <a:spcPct val="90000"/>
              </a:lnSpc>
              <a:spcBef>
                <a:spcPts val="0"/>
              </a:spcBef>
              <a:spcAft>
                <a:spcPts val="0"/>
              </a:spcAft>
              <a:buClrTx/>
              <a:buSzTx/>
              <a:buFontTx/>
              <a:buNone/>
              <a:tabLst/>
              <a:defRPr/>
            </a:pPr>
            <a:r>
              <a:rPr kumimoji="0" lang="nb-NO" altLang="nb-NO" sz="1867" b="1" i="0" u="none" strike="noStrike" kern="1200" cap="none" spc="0" normalizeH="0" baseline="0" noProof="0" dirty="0">
                <a:ln>
                  <a:noFill/>
                </a:ln>
                <a:solidFill>
                  <a:srgbClr val="E87722"/>
                </a:solidFill>
                <a:effectLst/>
                <a:uLnTx/>
                <a:uFillTx/>
                <a:latin typeface="Helvetica" pitchFamily="34" charset="0"/>
                <a:ea typeface="MS PGothic" pitchFamily="34" charset="-128"/>
                <a:cs typeface="Arial Unicode MS" pitchFamily="34" charset="-128"/>
              </a:rPr>
              <a:t>Normfast</a:t>
            </a:r>
          </a:p>
        </p:txBody>
      </p:sp>
      <p:sp>
        <p:nvSpPr>
          <p:cNvPr id="39" name="Rektangel 38">
            <a:extLst>
              <a:ext uri="{FF2B5EF4-FFF2-40B4-BE49-F238E27FC236}">
                <a16:creationId xmlns:a16="http://schemas.microsoft.com/office/drawing/2014/main" id="{FA825BBA-A237-4941-88AD-5EEAB2150B2B}"/>
              </a:ext>
            </a:extLst>
          </p:cNvPr>
          <p:cNvSpPr/>
          <p:nvPr/>
        </p:nvSpPr>
        <p:spPr>
          <a:xfrm>
            <a:off x="585593" y="342519"/>
            <a:ext cx="10036307" cy="461665"/>
          </a:xfrm>
          <a:prstGeom prst="rect">
            <a:avLst/>
          </a:prstGeom>
        </p:spPr>
        <p:txBody>
          <a:bodyPr wrap="square">
            <a:spAutoFit/>
          </a:bodyPr>
          <a:lstStyle/>
          <a:p>
            <a:pPr marL="0" marR="0" lvl="0" indent="0" algn="l" defTabSz="1232345" rtl="0" eaLnBrk="1" fontAlgn="auto" latinLnBrk="0" hangingPunct="1">
              <a:lnSpc>
                <a:spcPct val="100000"/>
              </a:lnSpc>
              <a:spcBef>
                <a:spcPts val="0"/>
              </a:spcBef>
              <a:spcAft>
                <a:spcPts val="0"/>
              </a:spcAft>
              <a:buClrTx/>
              <a:buSzTx/>
              <a:buFontTx/>
              <a:buNone/>
              <a:tabLst/>
              <a:defRPr/>
            </a:pPr>
            <a:r>
              <a:rPr kumimoji="0" lang="nb-NO" altLang="nb-NO" sz="2400" b="0" i="0" u="none" strike="noStrike" kern="1200" cap="none" spc="0" normalizeH="0" baseline="0" noProof="0" dirty="0">
                <a:ln>
                  <a:noFill/>
                </a:ln>
                <a:solidFill>
                  <a:srgbClr val="222223"/>
                </a:solidFill>
                <a:effectLst/>
                <a:uLnTx/>
                <a:uFillTx/>
                <a:latin typeface="Calibri"/>
                <a:ea typeface="+mn-ea"/>
                <a:cs typeface="+mn-cs"/>
              </a:rPr>
              <a:t>Nordmenns verdier fordeler seg naturlig langs flere dimensjoner </a:t>
            </a:r>
          </a:p>
        </p:txBody>
      </p:sp>
      <p:sp>
        <p:nvSpPr>
          <p:cNvPr id="2" name="TekstSylinder 1">
            <a:extLst>
              <a:ext uri="{FF2B5EF4-FFF2-40B4-BE49-F238E27FC236}">
                <a16:creationId xmlns:a16="http://schemas.microsoft.com/office/drawing/2014/main" id="{18DC035C-965E-4E4E-8538-9F6A15FBE05A}"/>
              </a:ext>
            </a:extLst>
          </p:cNvPr>
          <p:cNvSpPr txBox="1"/>
          <p:nvPr/>
        </p:nvSpPr>
        <p:spPr>
          <a:xfrm>
            <a:off x="4619494" y="5599090"/>
            <a:ext cx="1003392" cy="26852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888B8D"/>
              </a:buClr>
              <a:buSzTx/>
              <a:buFontTx/>
              <a:buNone/>
              <a:tabLst/>
              <a:defRPr/>
            </a:pPr>
            <a:r>
              <a:rPr kumimoji="0" lang="nb-NO" sz="1067" b="1" i="0" u="none" strike="noStrike" kern="1200" cap="none" spc="0" normalizeH="0" baseline="0" noProof="0" dirty="0">
                <a:ln>
                  <a:noFill/>
                </a:ln>
                <a:solidFill>
                  <a:prstClr val="white">
                    <a:lumMod val="65000"/>
                  </a:prstClr>
                </a:solidFill>
                <a:effectLst/>
                <a:uLnTx/>
                <a:uFillTx/>
                <a:latin typeface="Calibri"/>
                <a:ea typeface="+mn-ea"/>
                <a:cs typeface="+mn-cs"/>
              </a:rPr>
              <a:t>Lokalorientert</a:t>
            </a:r>
          </a:p>
        </p:txBody>
      </p:sp>
      <p:sp>
        <p:nvSpPr>
          <p:cNvPr id="20" name="TekstSylinder 19">
            <a:extLst>
              <a:ext uri="{FF2B5EF4-FFF2-40B4-BE49-F238E27FC236}">
                <a16:creationId xmlns:a16="http://schemas.microsoft.com/office/drawing/2014/main" id="{EB7A53AC-4432-4F28-A5F6-12E977CE2400}"/>
              </a:ext>
            </a:extLst>
          </p:cNvPr>
          <p:cNvSpPr txBox="1"/>
          <p:nvPr/>
        </p:nvSpPr>
        <p:spPr>
          <a:xfrm>
            <a:off x="5723876" y="1876951"/>
            <a:ext cx="1073924" cy="26852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888B8D"/>
              </a:buClr>
              <a:buSzTx/>
              <a:buFontTx/>
              <a:buNone/>
              <a:tabLst/>
              <a:defRPr/>
            </a:pPr>
            <a:r>
              <a:rPr kumimoji="0" lang="nb-NO" sz="1067" b="1" i="0" u="none" strike="noStrike" kern="1200" cap="none" spc="0" normalizeH="0" baseline="0" noProof="0" dirty="0">
                <a:ln>
                  <a:noFill/>
                </a:ln>
                <a:solidFill>
                  <a:prstClr val="white">
                    <a:lumMod val="65000"/>
                  </a:prstClr>
                </a:solidFill>
                <a:effectLst/>
                <a:uLnTx/>
                <a:uFillTx/>
                <a:latin typeface="Calibri"/>
                <a:ea typeface="+mn-ea"/>
                <a:cs typeface="+mn-cs"/>
              </a:rPr>
              <a:t>Globalorientert</a:t>
            </a:r>
          </a:p>
        </p:txBody>
      </p:sp>
      <p:sp>
        <p:nvSpPr>
          <p:cNvPr id="25" name="Text Placeholder 2">
            <a:extLst>
              <a:ext uri="{FF2B5EF4-FFF2-40B4-BE49-F238E27FC236}">
                <a16:creationId xmlns:a16="http://schemas.microsoft.com/office/drawing/2014/main" id="{DEB5B4DD-92BB-4565-BF19-2BF1163E9AE5}"/>
              </a:ext>
            </a:extLst>
          </p:cNvPr>
          <p:cNvSpPr txBox="1">
            <a:spLocks/>
          </p:cNvSpPr>
          <p:nvPr/>
        </p:nvSpPr>
        <p:spPr bwMode="gray">
          <a:xfrm>
            <a:off x="291884" y="6223972"/>
            <a:ext cx="1362913" cy="349904"/>
          </a:xfrm>
          <a:prstGeom prst="rect">
            <a:avLst/>
          </a:prstGeom>
          <a:solidFill>
            <a:schemeClr val="tx1"/>
          </a:solidFill>
        </p:spPr>
        <p:txBody>
          <a:bodyPr vert="horz" wrap="none" lIns="96000" tIns="0" rIns="96000" bIns="0" rtlCol="0" anchor="ctr">
            <a:spAutoFit/>
          </a:bodyPr>
          <a:lstStyle>
            <a:lvl1pPr marL="213637" indent="-213637" algn="l" defTabSz="715436" rtl="0" eaLnBrk="1" latinLnBrk="0" hangingPunct="1">
              <a:lnSpc>
                <a:spcPct val="110000"/>
              </a:lnSpc>
              <a:spcBef>
                <a:spcPts val="204"/>
              </a:spcBef>
              <a:spcAft>
                <a:spcPts val="204"/>
              </a:spcAft>
              <a:buClr>
                <a:schemeClr val="tx1"/>
              </a:buClr>
              <a:buFontTx/>
              <a:buNone/>
              <a:defRPr lang="en-US" sz="1632" b="1" kern="1200" dirty="0" smtClean="0">
                <a:solidFill>
                  <a:schemeClr val="bg1"/>
                </a:solidFill>
                <a:latin typeface="+mn-lt"/>
                <a:ea typeface="+mn-ea"/>
                <a:cs typeface="+mn-cs"/>
              </a:defRPr>
            </a:lvl1pPr>
            <a:lvl2pPr marL="581292" indent="-223574"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2pPr>
            <a:lvl3pPr marL="894296"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3pPr>
            <a:lvl4pPr marL="1252014"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4pPr>
            <a:lvl5pPr marL="1609731"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5pPr>
            <a:lvl6pPr marL="1967450"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6pPr>
            <a:lvl7pPr marL="2325168"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7pPr>
            <a:lvl8pPr marL="2682886"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8pPr>
            <a:lvl9pPr marL="3040604"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9pPr>
          </a:lstStyle>
          <a:p>
            <a:pPr marL="284842" marR="0" lvl="0" indent="-284842" algn="l" defTabSz="953891" rtl="0" eaLnBrk="1" fontAlgn="auto" latinLnBrk="0" hangingPunct="1">
              <a:lnSpc>
                <a:spcPct val="110000"/>
              </a:lnSpc>
              <a:spcBef>
                <a:spcPts val="272"/>
              </a:spcBef>
              <a:spcAft>
                <a:spcPts val="272"/>
              </a:spcAft>
              <a:buClr>
                <a:srgbClr val="222223"/>
              </a:buClr>
              <a:buSzTx/>
              <a:buFontTx/>
              <a:buNone/>
              <a:tabLst/>
              <a:defRPr/>
            </a:pPr>
            <a:r>
              <a:rPr kumimoji="0" lang="nb-NO" sz="2176" b="1" i="0" u="none" strike="noStrike" kern="1200" cap="none" spc="0" normalizeH="0" baseline="0" noProof="0" dirty="0">
                <a:ln>
                  <a:noFill/>
                </a:ln>
                <a:solidFill>
                  <a:prstClr val="white"/>
                </a:solidFill>
                <a:effectLst/>
                <a:uLnTx/>
                <a:uFillTx/>
                <a:latin typeface="Calibri"/>
                <a:ea typeface="+mn-ea"/>
                <a:cs typeface="+mn-cs"/>
              </a:rPr>
              <a:t>51 verdier</a:t>
            </a:r>
          </a:p>
        </p:txBody>
      </p:sp>
      <p:sp>
        <p:nvSpPr>
          <p:cNvPr id="21" name="TekstSylinder 20">
            <a:extLst>
              <a:ext uri="{FF2B5EF4-FFF2-40B4-BE49-F238E27FC236}">
                <a16:creationId xmlns:a16="http://schemas.microsoft.com/office/drawing/2014/main" id="{FA8E93CC-95C2-47F6-9C4E-C4FB152563DA}"/>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56670234"/>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Bilde 2">
            <a:extLst>
              <a:ext uri="{FF2B5EF4-FFF2-40B4-BE49-F238E27FC236}">
                <a16:creationId xmlns:a16="http://schemas.microsoft.com/office/drawing/2014/main" id="{612C61FA-03B2-4F4C-A546-A409EBEA3C8F}"/>
              </a:ext>
            </a:extLst>
          </p:cNvPr>
          <p:cNvPicPr>
            <a:picLocks noChangeAspect="1"/>
          </p:cNvPicPr>
          <p:nvPr/>
        </p:nvPicPr>
        <p:blipFill>
          <a:blip r:embed="rId2"/>
          <a:stretch>
            <a:fillRect/>
          </a:stretch>
        </p:blipFill>
        <p:spPr>
          <a:xfrm>
            <a:off x="4824387" y="128031"/>
            <a:ext cx="6915150" cy="6572250"/>
          </a:xfrm>
          <a:prstGeom prst="rect">
            <a:avLst/>
          </a:prstGeom>
        </p:spPr>
      </p:pic>
      <p:sp>
        <p:nvSpPr>
          <p:cNvPr id="2" name="TekstSylinder 1">
            <a:extLst>
              <a:ext uri="{FF2B5EF4-FFF2-40B4-BE49-F238E27FC236}">
                <a16:creationId xmlns:a16="http://schemas.microsoft.com/office/drawing/2014/main" id="{6A0079E9-8D10-4C49-A0AD-F9AD0A3FF6BB}"/>
              </a:ext>
            </a:extLst>
          </p:cNvPr>
          <p:cNvSpPr txBox="1"/>
          <p:nvPr/>
        </p:nvSpPr>
        <p:spPr>
          <a:xfrm>
            <a:off x="621517" y="1695138"/>
            <a:ext cx="359967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Arial"/>
                <a:ea typeface="+mn-ea"/>
                <a:cs typeface="+mn-cs"/>
              </a:rPr>
              <a:t>Gjennomsnittsnordmannen i dag 2019/20</a:t>
            </a:r>
          </a:p>
        </p:txBody>
      </p:sp>
      <p:sp>
        <p:nvSpPr>
          <p:cNvPr id="5" name="TekstSylinder 4">
            <a:extLst>
              <a:ext uri="{FF2B5EF4-FFF2-40B4-BE49-F238E27FC236}">
                <a16:creationId xmlns:a16="http://schemas.microsoft.com/office/drawing/2014/main" id="{5922E67A-B264-4349-9B34-0B38DD8CA5BD}"/>
              </a:ext>
            </a:extLst>
          </p:cNvPr>
          <p:cNvSpPr txBox="1"/>
          <p:nvPr/>
        </p:nvSpPr>
        <p:spPr>
          <a:xfrm>
            <a:off x="419330" y="2309691"/>
            <a:ext cx="420287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Arial"/>
                <a:ea typeface="+mn-ea"/>
                <a:cs typeface="+mn-cs"/>
              </a:rPr>
              <a:t>Gjennomsnitts-nordmannen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Arial"/>
                <a:ea typeface="+mn-ea"/>
                <a:cs typeface="+mn-cs"/>
              </a:rPr>
              <a:t>i 1985</a:t>
            </a:r>
          </a:p>
        </p:txBody>
      </p:sp>
      <p:cxnSp>
        <p:nvCxnSpPr>
          <p:cNvPr id="6" name="Rett pilkobling 5">
            <a:extLst>
              <a:ext uri="{FF2B5EF4-FFF2-40B4-BE49-F238E27FC236}">
                <a16:creationId xmlns:a16="http://schemas.microsoft.com/office/drawing/2014/main" id="{189242BA-648D-47A1-B81C-B0D0F6115AA4}"/>
              </a:ext>
            </a:extLst>
          </p:cNvPr>
          <p:cNvCxnSpPr>
            <a:cxnSpLocks/>
          </p:cNvCxnSpPr>
          <p:nvPr/>
        </p:nvCxnSpPr>
        <p:spPr>
          <a:xfrm flipV="1">
            <a:off x="4221189" y="665019"/>
            <a:ext cx="3962005" cy="1149620"/>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Rett pilkobling 9">
            <a:extLst>
              <a:ext uri="{FF2B5EF4-FFF2-40B4-BE49-F238E27FC236}">
                <a16:creationId xmlns:a16="http://schemas.microsoft.com/office/drawing/2014/main" id="{8E08883C-1FDC-4C33-909F-5AD9FD92111D}"/>
              </a:ext>
            </a:extLst>
          </p:cNvPr>
          <p:cNvCxnSpPr>
            <a:cxnSpLocks/>
          </p:cNvCxnSpPr>
          <p:nvPr/>
        </p:nvCxnSpPr>
        <p:spPr>
          <a:xfrm>
            <a:off x="4221189" y="2477917"/>
            <a:ext cx="6028597" cy="3715064"/>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4" name="Bilde 3">
            <a:extLst>
              <a:ext uri="{FF2B5EF4-FFF2-40B4-BE49-F238E27FC236}">
                <a16:creationId xmlns:a16="http://schemas.microsoft.com/office/drawing/2014/main" id="{3603F0E2-350B-4972-8D8F-8B7A4B4ED320}"/>
              </a:ext>
            </a:extLst>
          </p:cNvPr>
          <p:cNvPicPr>
            <a:picLocks noChangeAspect="1"/>
          </p:cNvPicPr>
          <p:nvPr/>
        </p:nvPicPr>
        <p:blipFill>
          <a:blip r:embed="rId3"/>
          <a:stretch>
            <a:fillRect/>
          </a:stretch>
        </p:blipFill>
        <p:spPr>
          <a:xfrm>
            <a:off x="676337" y="6033531"/>
            <a:ext cx="1924359" cy="666750"/>
          </a:xfrm>
          <a:prstGeom prst="rect">
            <a:avLst/>
          </a:prstGeom>
        </p:spPr>
      </p:pic>
      <p:sp>
        <p:nvSpPr>
          <p:cNvPr id="14" name="TekstSylinder 13">
            <a:extLst>
              <a:ext uri="{FF2B5EF4-FFF2-40B4-BE49-F238E27FC236}">
                <a16:creationId xmlns:a16="http://schemas.microsoft.com/office/drawing/2014/main" id="{ECD1B9E6-F5CB-4B2D-A1A4-F346A0E9A2CD}"/>
              </a:ext>
            </a:extLst>
          </p:cNvPr>
          <p:cNvSpPr txBox="1"/>
          <p:nvPr/>
        </p:nvSpPr>
        <p:spPr>
          <a:xfrm>
            <a:off x="840721" y="510664"/>
            <a:ext cx="3262432"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black"/>
                </a:solidFill>
                <a:effectLst/>
                <a:uLnTx/>
                <a:uFillTx/>
                <a:latin typeface="Arial"/>
                <a:ea typeface="+mn-ea"/>
                <a:cs typeface="+mn-cs"/>
              </a:rPr>
              <a:t>VERDIUTVIKLINGEN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black"/>
                </a:solidFill>
                <a:effectLst/>
                <a:uLnTx/>
                <a:uFillTx/>
                <a:latin typeface="Arial"/>
                <a:ea typeface="+mn-ea"/>
                <a:cs typeface="+mn-cs"/>
              </a:rPr>
              <a:t>1985 – 2019/20</a:t>
            </a:r>
          </a:p>
        </p:txBody>
      </p:sp>
      <p:sp>
        <p:nvSpPr>
          <p:cNvPr id="9" name="TekstSylinder 8">
            <a:extLst>
              <a:ext uri="{FF2B5EF4-FFF2-40B4-BE49-F238E27FC236}">
                <a16:creationId xmlns:a16="http://schemas.microsoft.com/office/drawing/2014/main" id="{E3B7BBC8-2FF1-4B7E-97E2-FD03089FE3BB}"/>
              </a:ext>
            </a:extLst>
          </p:cNvPr>
          <p:cNvSpPr txBox="1"/>
          <p:nvPr/>
        </p:nvSpPr>
        <p:spPr>
          <a:xfrm>
            <a:off x="243250" y="4242599"/>
            <a:ext cx="4276028"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Arial"/>
                <a:ea typeface="+mn-ea"/>
                <a:cs typeface="+mn-cs"/>
              </a:rPr>
              <a:t>Som en forklaring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0" normalizeH="0" baseline="0" noProof="0" dirty="0">
                <a:ln>
                  <a:noFill/>
                </a:ln>
                <a:solidFill>
                  <a:prstClr val="black"/>
                </a:solidFill>
                <a:effectLst/>
                <a:uLnTx/>
                <a:uFillTx/>
                <a:latin typeface="Arial"/>
                <a:ea typeface="+mn-ea"/>
                <a:cs typeface="+mn-cs"/>
              </a:rPr>
              <a:t>De  25% av befolkningen som i 1985 bar verdien av «tradisjonelle kjønnsroller» var mye, mye mer intolerante for likestilling sammenlignet med de 25% av befolkningen som i dag bærer verdien «tradisjonelle kjønnsroller»</a:t>
            </a:r>
          </a:p>
        </p:txBody>
      </p:sp>
      <p:sp>
        <p:nvSpPr>
          <p:cNvPr id="11" name="TekstSylinder 10">
            <a:extLst>
              <a:ext uri="{FF2B5EF4-FFF2-40B4-BE49-F238E27FC236}">
                <a16:creationId xmlns:a16="http://schemas.microsoft.com/office/drawing/2014/main" id="{D62E844A-F3FD-4057-8A3A-92E622CA9A79}"/>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6531704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3">
            <a:extLst>
              <a:ext uri="{FF2B5EF4-FFF2-40B4-BE49-F238E27FC236}">
                <a16:creationId xmlns:a16="http://schemas.microsoft.com/office/drawing/2014/main" id="{CDB2092B-876F-4447-8947-CE81AE59DDC8}"/>
              </a:ext>
            </a:extLst>
          </p:cNvPr>
          <p:cNvGraphicFramePr>
            <a:graphicFrameLocks noChangeAspect="1"/>
          </p:cNvGraphicFramePr>
          <p:nvPr/>
        </p:nvGraphicFramePr>
        <p:xfrm>
          <a:off x="304383" y="1612316"/>
          <a:ext cx="11657971" cy="4908800"/>
        </p:xfrm>
        <a:graphic>
          <a:graphicData uri="http://schemas.openxmlformats.org/presentationml/2006/ole">
            <mc:AlternateContent xmlns:mc="http://schemas.openxmlformats.org/markup-compatibility/2006">
              <mc:Choice xmlns:v="urn:schemas-microsoft-com:vml" Requires="v">
                <p:oleObj spid="_x0000_s1379347" name="Worksheet" r:id="rId3" imgW="9277373" imgH="3581634" progId="Excel.Sheet.12">
                  <p:embed/>
                </p:oleObj>
              </mc:Choice>
              <mc:Fallback>
                <p:oleObj name="Worksheet" r:id="rId3" imgW="9277373" imgH="3581634" progId="Excel.Sheet.12">
                  <p:embed/>
                  <p:pic>
                    <p:nvPicPr>
                      <p:cNvPr id="8" name="Object 3">
                        <a:extLst>
                          <a:ext uri="{FF2B5EF4-FFF2-40B4-BE49-F238E27FC236}">
                            <a16:creationId xmlns:a16="http://schemas.microsoft.com/office/drawing/2014/main" id="{CDB2092B-876F-4447-8947-CE81AE59DDC8}"/>
                          </a:ext>
                        </a:extLst>
                      </p:cNvPr>
                      <p:cNvPicPr>
                        <a:picLocks noChangeAspect="1" noChangeArrowheads="1"/>
                      </p:cNvPicPr>
                      <p:nvPr/>
                    </p:nvPicPr>
                    <p:blipFill>
                      <a:blip r:embed="rId4"/>
                      <a:srcRect/>
                      <a:stretch>
                        <a:fillRect/>
                      </a:stretch>
                    </p:blipFill>
                    <p:spPr bwMode="auto">
                      <a:xfrm>
                        <a:off x="304383" y="1612316"/>
                        <a:ext cx="11657971" cy="4908800"/>
                      </a:xfrm>
                      <a:prstGeom prst="rect">
                        <a:avLst/>
                      </a:prstGeom>
                      <a:noFill/>
                      <a:ln>
                        <a:noFill/>
                      </a:ln>
                    </p:spPr>
                  </p:pic>
                </p:oleObj>
              </mc:Fallback>
            </mc:AlternateContent>
          </a:graphicData>
        </a:graphic>
      </p:graphicFrame>
      <p:sp>
        <p:nvSpPr>
          <p:cNvPr id="2" name="Rektangel 1">
            <a:extLst>
              <a:ext uri="{FF2B5EF4-FFF2-40B4-BE49-F238E27FC236}">
                <a16:creationId xmlns:a16="http://schemas.microsoft.com/office/drawing/2014/main" id="{A4DD065A-003A-433D-8BD5-B30CB49540EA}"/>
              </a:ext>
            </a:extLst>
          </p:cNvPr>
          <p:cNvSpPr/>
          <p:nvPr/>
        </p:nvSpPr>
        <p:spPr>
          <a:xfrm>
            <a:off x="2013209" y="1603055"/>
            <a:ext cx="371281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altLang="nb-NO" sz="1400" b="0" i="0" u="none" strike="noStrike" kern="1200" cap="none" spc="0" normalizeH="0" baseline="0" noProof="0" dirty="0">
                <a:ln>
                  <a:noFill/>
                </a:ln>
                <a:solidFill>
                  <a:prstClr val="white">
                    <a:lumMod val="75000"/>
                  </a:prstClr>
                </a:solidFill>
                <a:effectLst/>
                <a:uLnTx/>
                <a:uFillTx/>
                <a:latin typeface="Arial"/>
                <a:ea typeface="+mn-ea"/>
                <a:cs typeface="+mn-cs"/>
              </a:rPr>
              <a:t>ALDERSMØNSTERET FOR DIMENSJON 1</a:t>
            </a:r>
            <a:endParaRPr kumimoji="0" lang="nb-NO" sz="1400" b="0" i="0" u="none" strike="noStrike" kern="1200" cap="none" spc="0" normalizeH="0" baseline="0" noProof="0" dirty="0">
              <a:ln>
                <a:noFill/>
              </a:ln>
              <a:solidFill>
                <a:prstClr val="white">
                  <a:lumMod val="75000"/>
                </a:prstClr>
              </a:solidFill>
              <a:effectLst/>
              <a:uLnTx/>
              <a:uFillTx/>
              <a:latin typeface="Arial"/>
              <a:ea typeface="+mn-ea"/>
              <a:cs typeface="+mn-cs"/>
            </a:endParaRPr>
          </a:p>
        </p:txBody>
      </p:sp>
      <p:sp>
        <p:nvSpPr>
          <p:cNvPr id="4" name="Rektangel 3">
            <a:extLst>
              <a:ext uri="{FF2B5EF4-FFF2-40B4-BE49-F238E27FC236}">
                <a16:creationId xmlns:a16="http://schemas.microsoft.com/office/drawing/2014/main" id="{9CD9A8AE-472A-41ED-B111-9D1D770FDAF9}"/>
              </a:ext>
            </a:extLst>
          </p:cNvPr>
          <p:cNvSpPr/>
          <p:nvPr/>
        </p:nvSpPr>
        <p:spPr>
          <a:xfrm>
            <a:off x="122830" y="6400800"/>
            <a:ext cx="696036" cy="218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pic>
        <p:nvPicPr>
          <p:cNvPr id="7" name="Graphique 8">
            <a:extLst>
              <a:ext uri="{FF2B5EF4-FFF2-40B4-BE49-F238E27FC236}">
                <a16:creationId xmlns:a16="http://schemas.microsoft.com/office/drawing/2014/main" id="{E8A69709-0D64-41D4-A30B-860995A9470F}"/>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1303005" y="6172200"/>
            <a:ext cx="501320" cy="459192"/>
          </a:xfrm>
          <a:prstGeom prst="rect">
            <a:avLst/>
          </a:prstGeom>
        </p:spPr>
      </p:pic>
      <p:sp>
        <p:nvSpPr>
          <p:cNvPr id="9" name="Rectangle 12">
            <a:extLst>
              <a:ext uri="{FF2B5EF4-FFF2-40B4-BE49-F238E27FC236}">
                <a16:creationId xmlns:a16="http://schemas.microsoft.com/office/drawing/2014/main" id="{D8559DCD-7F41-49A9-83F5-4FA7B5E59643}"/>
              </a:ext>
            </a:extLst>
          </p:cNvPr>
          <p:cNvSpPr>
            <a:spLocks noChangeArrowheads="1"/>
          </p:cNvSpPr>
          <p:nvPr/>
        </p:nvSpPr>
        <p:spPr bwMode="auto">
          <a:xfrm>
            <a:off x="8888245" y="5131899"/>
            <a:ext cx="1330325" cy="360362"/>
          </a:xfrm>
          <a:prstGeom prst="rect">
            <a:avLst/>
          </a:prstGeom>
          <a:noFill/>
          <a:ln w="12700">
            <a:noFill/>
            <a:miter lim="800000"/>
            <a:headEnd/>
            <a:tailEnd/>
          </a:ln>
          <a:effectLst/>
        </p:spPr>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srgbClr val="009D9C"/>
                </a:solidFill>
                <a:effectLst/>
                <a:uLnTx/>
                <a:uFillTx/>
                <a:latin typeface="Arial"/>
                <a:ea typeface="+mn-ea"/>
                <a:cs typeface="+mn-cs"/>
              </a:rPr>
              <a:t>Tradisjonell</a:t>
            </a:r>
          </a:p>
        </p:txBody>
      </p:sp>
      <p:sp>
        <p:nvSpPr>
          <p:cNvPr id="10" name="Rectangle 7">
            <a:extLst>
              <a:ext uri="{FF2B5EF4-FFF2-40B4-BE49-F238E27FC236}">
                <a16:creationId xmlns:a16="http://schemas.microsoft.com/office/drawing/2014/main" id="{0A098F74-FBE1-41F4-97D1-914FD419F4FB}"/>
              </a:ext>
            </a:extLst>
          </p:cNvPr>
          <p:cNvSpPr>
            <a:spLocks noChangeArrowheads="1"/>
          </p:cNvSpPr>
          <p:nvPr/>
        </p:nvSpPr>
        <p:spPr bwMode="auto">
          <a:xfrm>
            <a:off x="8954836" y="1677487"/>
            <a:ext cx="1295400" cy="360362"/>
          </a:xfrm>
          <a:prstGeom prst="rect">
            <a:avLst/>
          </a:prstGeom>
          <a:noFill/>
          <a:ln w="12700">
            <a:noFill/>
            <a:miter lim="800000"/>
            <a:headEnd/>
            <a:tailEnd/>
          </a:ln>
          <a:effectLst/>
        </p:spPr>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srgbClr val="2F469C">
                    <a:lumMod val="60000"/>
                    <a:lumOff val="40000"/>
                  </a:srgbClr>
                </a:solidFill>
                <a:effectLst/>
                <a:uLnTx/>
                <a:uFillTx/>
                <a:latin typeface="Arial"/>
                <a:ea typeface="+mn-ea"/>
                <a:cs typeface="+mn-cs"/>
              </a:rPr>
              <a:t>Moderne</a:t>
            </a:r>
          </a:p>
        </p:txBody>
      </p:sp>
      <p:sp>
        <p:nvSpPr>
          <p:cNvPr id="11" name="Rektangel 10">
            <a:extLst>
              <a:ext uri="{FF2B5EF4-FFF2-40B4-BE49-F238E27FC236}">
                <a16:creationId xmlns:a16="http://schemas.microsoft.com/office/drawing/2014/main" id="{36856C15-40DF-4BD1-B091-BE34687BD94B}"/>
              </a:ext>
            </a:extLst>
          </p:cNvPr>
          <p:cNvSpPr/>
          <p:nvPr/>
        </p:nvSpPr>
        <p:spPr>
          <a:xfrm>
            <a:off x="304383" y="531916"/>
            <a:ext cx="11337450" cy="12311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altLang="nb-NO"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Arial"/>
                <a:ea typeface="+mn-ea"/>
                <a:cs typeface="+mn-cs"/>
              </a:rPr>
              <a:t>Dagens eldre er mye mer moderne og endringsvillige enn hva forrige generasjon var. Dette forklarer hvorfor hele befolkningen har beveget seg fra tradisjonell til moderne retning sammenhengende i en hel generasjon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2000" b="0" i="0" u="none" strike="noStrike" kern="1200" cap="none" spc="0" normalizeH="0" baseline="0" noProof="0" dirty="0">
                <a:ln>
                  <a:noFill/>
                </a:ln>
                <a:solidFill>
                  <a:srgbClr val="BEDBFF">
                    <a:lumMod val="50000"/>
                  </a:srgbClr>
                </a:solidFill>
                <a:effectLst/>
                <a:uLnTx/>
                <a:uFillTx/>
                <a:latin typeface="Arial"/>
                <a:ea typeface="+mn-ea"/>
                <a:cs typeface="+mn-cs"/>
              </a:rPr>
              <a:t> </a:t>
            </a:r>
          </a:p>
        </p:txBody>
      </p:sp>
      <p:sp>
        <p:nvSpPr>
          <p:cNvPr id="12" name="Venstre klammeparentes 11">
            <a:extLst>
              <a:ext uri="{FF2B5EF4-FFF2-40B4-BE49-F238E27FC236}">
                <a16:creationId xmlns:a16="http://schemas.microsoft.com/office/drawing/2014/main" id="{9A046ED6-7850-4701-BFEB-3AFE0FE8A290}"/>
              </a:ext>
            </a:extLst>
          </p:cNvPr>
          <p:cNvSpPr/>
          <p:nvPr/>
        </p:nvSpPr>
        <p:spPr>
          <a:xfrm>
            <a:off x="806457" y="2037849"/>
            <a:ext cx="273667" cy="3212591"/>
          </a:xfrm>
          <a:prstGeom prst="leftBrace">
            <a:avLst/>
          </a:prstGeom>
          <a:ln w="3492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Venstre klammeparentes 12">
            <a:extLst>
              <a:ext uri="{FF2B5EF4-FFF2-40B4-BE49-F238E27FC236}">
                <a16:creationId xmlns:a16="http://schemas.microsoft.com/office/drawing/2014/main" id="{7BDB0AE8-1411-48B1-B369-920BF1DF5612}"/>
              </a:ext>
            </a:extLst>
          </p:cNvPr>
          <p:cNvSpPr/>
          <p:nvPr/>
        </p:nvSpPr>
        <p:spPr>
          <a:xfrm flipH="1">
            <a:off x="10096338" y="2324202"/>
            <a:ext cx="510867" cy="1341247"/>
          </a:xfrm>
          <a:prstGeom prst="leftBrace">
            <a:avLst/>
          </a:prstGeom>
          <a:ln w="3492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rial"/>
              <a:ea typeface="+mn-ea"/>
              <a:cs typeface="+mn-cs"/>
            </a:endParaRPr>
          </a:p>
        </p:txBody>
      </p:sp>
      <p:pic>
        <p:nvPicPr>
          <p:cNvPr id="14" name="Picture 3" descr="C:\Users\jspill01\AppData\Local\Microsoft\Windows\Temporary Internet Files\Content.IE5\46T3KLXM\shutterstock_86376961.jpg">
            <a:extLst>
              <a:ext uri="{FF2B5EF4-FFF2-40B4-BE49-F238E27FC236}">
                <a16:creationId xmlns:a16="http://schemas.microsoft.com/office/drawing/2014/main" id="{740F8A10-4E60-4768-AFCD-74CB8812365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51293" y="2994825"/>
            <a:ext cx="1102846" cy="1649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29" descr="C:\Users\jspill01\AppData\Local\Microsoft\Windows\Temporary Internet Files\Content.IE5\3F8JXHMH\shutterstock_176510147.jpg">
            <a:extLst>
              <a:ext uri="{FF2B5EF4-FFF2-40B4-BE49-F238E27FC236}">
                <a16:creationId xmlns:a16="http://schemas.microsoft.com/office/drawing/2014/main" id="{AC15801E-0E24-4C43-9AD2-13E7322A7B2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42504" y="4028006"/>
            <a:ext cx="1235217"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kstSylinder 2">
            <a:extLst>
              <a:ext uri="{FF2B5EF4-FFF2-40B4-BE49-F238E27FC236}">
                <a16:creationId xmlns:a16="http://schemas.microsoft.com/office/drawing/2014/main" id="{2C352EE3-5467-472A-AA1A-9F60971598F9}"/>
              </a:ext>
            </a:extLst>
          </p:cNvPr>
          <p:cNvSpPr txBox="1"/>
          <p:nvPr/>
        </p:nvSpPr>
        <p:spPr>
          <a:xfrm>
            <a:off x="3403910" y="213146"/>
            <a:ext cx="55835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black"/>
                </a:solidFill>
                <a:effectLst/>
                <a:uLnTx/>
                <a:uFillTx/>
                <a:latin typeface="Arial"/>
                <a:ea typeface="+mn-ea"/>
                <a:cs typeface="+mn-cs"/>
              </a:rPr>
              <a:t>Generasjonskløften som ble borte</a:t>
            </a:r>
          </a:p>
        </p:txBody>
      </p:sp>
      <p:sp>
        <p:nvSpPr>
          <p:cNvPr id="16" name="TekstSylinder 15">
            <a:extLst>
              <a:ext uri="{FF2B5EF4-FFF2-40B4-BE49-F238E27FC236}">
                <a16:creationId xmlns:a16="http://schemas.microsoft.com/office/drawing/2014/main" id="{D9EF4A2B-A37A-4F1C-81DE-A92450D3C65A}"/>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6307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Bilde 15">
            <a:extLst>
              <a:ext uri="{FF2B5EF4-FFF2-40B4-BE49-F238E27FC236}">
                <a16:creationId xmlns:a16="http://schemas.microsoft.com/office/drawing/2014/main" id="{319F0510-2D67-417E-A604-15D15D969249}"/>
              </a:ext>
            </a:extLst>
          </p:cNvPr>
          <p:cNvPicPr>
            <a:picLocks noChangeAspect="1"/>
          </p:cNvPicPr>
          <p:nvPr/>
        </p:nvPicPr>
        <p:blipFill>
          <a:blip r:embed="rId2"/>
          <a:stretch>
            <a:fillRect/>
          </a:stretch>
        </p:blipFill>
        <p:spPr>
          <a:xfrm>
            <a:off x="3530085" y="1193690"/>
            <a:ext cx="5399537" cy="5288425"/>
          </a:xfrm>
          <a:prstGeom prst="rect">
            <a:avLst/>
          </a:prstGeom>
        </p:spPr>
      </p:pic>
      <p:sp>
        <p:nvSpPr>
          <p:cNvPr id="9" name="Rectangle 8">
            <a:extLst>
              <a:ext uri="{FF2B5EF4-FFF2-40B4-BE49-F238E27FC236}">
                <a16:creationId xmlns:a16="http://schemas.microsoft.com/office/drawing/2014/main" id="{32FB1208-3AD1-4785-ACC9-C8D40A98CEB9}"/>
              </a:ext>
            </a:extLst>
          </p:cNvPr>
          <p:cNvSpPr>
            <a:spLocks noChangeArrowheads="1"/>
          </p:cNvSpPr>
          <p:nvPr/>
        </p:nvSpPr>
        <p:spPr bwMode="auto">
          <a:xfrm>
            <a:off x="5646864" y="833328"/>
            <a:ext cx="1295400" cy="360362"/>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Moderne</a:t>
            </a:r>
          </a:p>
        </p:txBody>
      </p:sp>
      <p:sp>
        <p:nvSpPr>
          <p:cNvPr id="10" name="Rectangle 10">
            <a:extLst>
              <a:ext uri="{FF2B5EF4-FFF2-40B4-BE49-F238E27FC236}">
                <a16:creationId xmlns:a16="http://schemas.microsoft.com/office/drawing/2014/main" id="{01288D60-7F27-4428-82BC-D2C4F20547CB}"/>
              </a:ext>
            </a:extLst>
          </p:cNvPr>
          <p:cNvSpPr>
            <a:spLocks noChangeArrowheads="1"/>
          </p:cNvSpPr>
          <p:nvPr/>
        </p:nvSpPr>
        <p:spPr bwMode="auto">
          <a:xfrm>
            <a:off x="8968175" y="1388953"/>
            <a:ext cx="1482725" cy="351895"/>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Idealistisk</a:t>
            </a:r>
          </a:p>
        </p:txBody>
      </p:sp>
      <p:sp>
        <p:nvSpPr>
          <p:cNvPr id="11" name="Rectangle 11">
            <a:extLst>
              <a:ext uri="{FF2B5EF4-FFF2-40B4-BE49-F238E27FC236}">
                <a16:creationId xmlns:a16="http://schemas.microsoft.com/office/drawing/2014/main" id="{FB980A41-AA99-445C-9D17-EF0AC27FE451}"/>
              </a:ext>
            </a:extLst>
          </p:cNvPr>
          <p:cNvSpPr>
            <a:spLocks noChangeArrowheads="1"/>
          </p:cNvSpPr>
          <p:nvPr/>
        </p:nvSpPr>
        <p:spPr bwMode="auto">
          <a:xfrm>
            <a:off x="2325025" y="1350324"/>
            <a:ext cx="1512888" cy="385763"/>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Materialistisk</a:t>
            </a:r>
          </a:p>
        </p:txBody>
      </p:sp>
      <p:sp>
        <p:nvSpPr>
          <p:cNvPr id="12" name="Rectangle 9">
            <a:extLst>
              <a:ext uri="{FF2B5EF4-FFF2-40B4-BE49-F238E27FC236}">
                <a16:creationId xmlns:a16="http://schemas.microsoft.com/office/drawing/2014/main" id="{05810D8D-32E9-4C98-A8A4-B4DA1B01AB26}"/>
              </a:ext>
            </a:extLst>
          </p:cNvPr>
          <p:cNvSpPr>
            <a:spLocks noChangeArrowheads="1"/>
          </p:cNvSpPr>
          <p:nvPr/>
        </p:nvSpPr>
        <p:spPr bwMode="auto">
          <a:xfrm>
            <a:off x="5564692" y="6341877"/>
            <a:ext cx="1330325" cy="360362"/>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Tradisjonell</a:t>
            </a:r>
          </a:p>
        </p:txBody>
      </p:sp>
      <p:sp>
        <p:nvSpPr>
          <p:cNvPr id="17" name="TextBox 2">
            <a:extLst>
              <a:ext uri="{FF2B5EF4-FFF2-40B4-BE49-F238E27FC236}">
                <a16:creationId xmlns:a16="http://schemas.microsoft.com/office/drawing/2014/main" id="{D4B00A1D-FA0D-423E-AE1C-72AB605F0068}"/>
              </a:ext>
            </a:extLst>
          </p:cNvPr>
          <p:cNvSpPr txBox="1"/>
          <p:nvPr/>
        </p:nvSpPr>
        <p:spPr>
          <a:xfrm>
            <a:off x="545911" y="2528642"/>
            <a:ext cx="2797790" cy="2677656"/>
          </a:xfrm>
          <a:prstGeom prst="rect">
            <a:avLst/>
          </a:prstGeom>
          <a:solidFill>
            <a:schemeClr val="bg1">
              <a:lumMod val="75000"/>
              <a:alpha val="29000"/>
            </a:schemeClr>
          </a:solidFill>
          <a:ln>
            <a:noFill/>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000" b="1" i="0" u="none" strike="noStrike" kern="1200" cap="none" spc="0" normalizeH="0" baseline="0" noProof="0" dirty="0">
                <a:ln>
                  <a:noFill/>
                </a:ln>
                <a:solidFill>
                  <a:prstClr val="black"/>
                </a:solidFill>
                <a:effectLst/>
                <a:uLnTx/>
                <a:uFillTx/>
                <a:latin typeface="Arial"/>
                <a:ea typeface="+mn-ea"/>
                <a:cs typeface="+mn-cs"/>
              </a:rPr>
              <a:t>Økonomiske kriser</a:t>
            </a:r>
            <a:r>
              <a:rPr kumimoji="0" lang="nb-NO" sz="20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000" b="0" i="0" u="none" strike="noStrike" kern="1200" cap="none" spc="0" normalizeH="0" baseline="0" noProof="0" dirty="0">
                <a:ln>
                  <a:noFill/>
                </a:ln>
                <a:solidFill>
                  <a:prstClr val="black"/>
                </a:solidFill>
                <a:effectLst/>
                <a:uLnTx/>
                <a:uFillTx/>
                <a:latin typeface="Arial"/>
                <a:ea typeface="+mn-ea"/>
                <a:cs typeface="+mn-cs"/>
              </a:rPr>
              <a:t>Stopp for moderne tendens + tendens til økt materialisme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20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000" b="0" i="0" u="none" strike="noStrike" kern="1200" cap="none" spc="0" normalizeH="0" baseline="0" noProof="0" dirty="0">
                <a:ln>
                  <a:noFill/>
                </a:ln>
                <a:solidFill>
                  <a:prstClr val="black"/>
                </a:solidFill>
                <a:effectLst/>
                <a:uLnTx/>
                <a:uFillTx/>
                <a:latin typeface="Arial"/>
                <a:ea typeface="+mn-ea"/>
                <a:cs typeface="+mn-cs"/>
              </a:rPr>
              <a:t>Sterkest utslag hos ungdommen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18" name="Tittel 5">
            <a:extLst>
              <a:ext uri="{FF2B5EF4-FFF2-40B4-BE49-F238E27FC236}">
                <a16:creationId xmlns:a16="http://schemas.microsoft.com/office/drawing/2014/main" id="{CCC6F927-410E-4837-A36B-939975916662}"/>
              </a:ext>
            </a:extLst>
          </p:cNvPr>
          <p:cNvSpPr txBox="1">
            <a:spLocks/>
          </p:cNvSpPr>
          <p:nvPr/>
        </p:nvSpPr>
        <p:spPr>
          <a:xfrm>
            <a:off x="1666306" y="428081"/>
            <a:ext cx="9642745" cy="369332"/>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b-NO" sz="2000" b="0" i="0" u="none" strike="noStrike" kern="1200" cap="all" spc="120" normalizeH="0" baseline="0" noProof="0" dirty="0">
                <a:ln>
                  <a:noFill/>
                </a:ln>
                <a:solidFill>
                  <a:srgbClr val="2F469C"/>
                </a:solidFill>
                <a:effectLst/>
                <a:uLnTx/>
                <a:uFillTx/>
                <a:latin typeface="Arial"/>
                <a:ea typeface="+mj-ea"/>
                <a:cs typeface="+mj-cs"/>
              </a:rPr>
              <a:t>Bevegelser i verdikartet relatert til økonomisk kriser  </a:t>
            </a:r>
          </a:p>
        </p:txBody>
      </p:sp>
      <p:sp>
        <p:nvSpPr>
          <p:cNvPr id="13" name="TekstSylinder 12">
            <a:extLst>
              <a:ext uri="{FF2B5EF4-FFF2-40B4-BE49-F238E27FC236}">
                <a16:creationId xmlns:a16="http://schemas.microsoft.com/office/drawing/2014/main" id="{D4CD70D0-16C1-44D3-A43A-207C9EB3FC6F}"/>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054059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C:\ATXT\MON\M19\Snapshot(3).png">
            <a:extLst>
              <a:ext uri="{FF2B5EF4-FFF2-40B4-BE49-F238E27FC236}">
                <a16:creationId xmlns:a16="http://schemas.microsoft.com/office/drawing/2014/main" id="{96FFAEBC-50F8-4174-87CD-17B94707D9B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55314" y="1193690"/>
            <a:ext cx="5412861" cy="534274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32FB1208-3AD1-4785-ACC9-C8D40A98CEB9}"/>
              </a:ext>
            </a:extLst>
          </p:cNvPr>
          <p:cNvSpPr>
            <a:spLocks noChangeArrowheads="1"/>
          </p:cNvSpPr>
          <p:nvPr/>
        </p:nvSpPr>
        <p:spPr bwMode="auto">
          <a:xfrm>
            <a:off x="5646864" y="833328"/>
            <a:ext cx="1295400" cy="360362"/>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Moderne</a:t>
            </a:r>
          </a:p>
        </p:txBody>
      </p:sp>
      <p:sp>
        <p:nvSpPr>
          <p:cNvPr id="10" name="Rectangle 10">
            <a:extLst>
              <a:ext uri="{FF2B5EF4-FFF2-40B4-BE49-F238E27FC236}">
                <a16:creationId xmlns:a16="http://schemas.microsoft.com/office/drawing/2014/main" id="{01288D60-7F27-4428-82BC-D2C4F20547CB}"/>
              </a:ext>
            </a:extLst>
          </p:cNvPr>
          <p:cNvSpPr>
            <a:spLocks noChangeArrowheads="1"/>
          </p:cNvSpPr>
          <p:nvPr/>
        </p:nvSpPr>
        <p:spPr bwMode="auto">
          <a:xfrm>
            <a:off x="8968175" y="1388953"/>
            <a:ext cx="1482725" cy="351895"/>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Idealistisk</a:t>
            </a:r>
          </a:p>
        </p:txBody>
      </p:sp>
      <p:sp>
        <p:nvSpPr>
          <p:cNvPr id="11" name="Rectangle 11">
            <a:extLst>
              <a:ext uri="{FF2B5EF4-FFF2-40B4-BE49-F238E27FC236}">
                <a16:creationId xmlns:a16="http://schemas.microsoft.com/office/drawing/2014/main" id="{FB980A41-AA99-445C-9D17-EF0AC27FE451}"/>
              </a:ext>
            </a:extLst>
          </p:cNvPr>
          <p:cNvSpPr>
            <a:spLocks noChangeArrowheads="1"/>
          </p:cNvSpPr>
          <p:nvPr/>
        </p:nvSpPr>
        <p:spPr bwMode="auto">
          <a:xfrm>
            <a:off x="2325025" y="1350324"/>
            <a:ext cx="1512888" cy="385763"/>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Materialistisk</a:t>
            </a:r>
          </a:p>
        </p:txBody>
      </p:sp>
      <p:sp>
        <p:nvSpPr>
          <p:cNvPr id="12" name="Rectangle 9">
            <a:extLst>
              <a:ext uri="{FF2B5EF4-FFF2-40B4-BE49-F238E27FC236}">
                <a16:creationId xmlns:a16="http://schemas.microsoft.com/office/drawing/2014/main" id="{05810D8D-32E9-4C98-A8A4-B4DA1B01AB26}"/>
              </a:ext>
            </a:extLst>
          </p:cNvPr>
          <p:cNvSpPr>
            <a:spLocks noChangeArrowheads="1"/>
          </p:cNvSpPr>
          <p:nvPr/>
        </p:nvSpPr>
        <p:spPr bwMode="auto">
          <a:xfrm>
            <a:off x="5564692" y="6341877"/>
            <a:ext cx="1330325" cy="360362"/>
          </a:xfrm>
          <a:prstGeom prst="roundRect">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lvl1pPr eaLnBrk="0" hangingPunct="0">
              <a:spcBef>
                <a:spcPct val="20000"/>
              </a:spcBef>
              <a:buChar char="•"/>
              <a:defRPr sz="2800">
                <a:solidFill>
                  <a:schemeClr val="tx1"/>
                </a:solidFill>
                <a:latin typeface="Times New Roman" pitchFamily="18" charset="0"/>
              </a:defRPr>
            </a:lvl1pPr>
            <a:lvl2pPr marL="742950" indent="-285750" eaLnBrk="0" hangingPunct="0">
              <a:spcBef>
                <a:spcPct val="20000"/>
              </a:spcBef>
              <a:buChar char="–"/>
              <a:defRPr sz="2400">
                <a:solidFill>
                  <a:schemeClr val="tx1"/>
                </a:solidFill>
                <a:latin typeface="Times New Roman" pitchFamily="18" charset="0"/>
              </a:defRPr>
            </a:lvl2pPr>
            <a:lvl3pPr marL="1143000" indent="-228600" eaLnBrk="0" hangingPunct="0">
              <a:spcBef>
                <a:spcPct val="20000"/>
              </a:spcBef>
              <a:buChar char="•"/>
              <a:defRPr sz="20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nb-NO" altLang="nb-NO" sz="1600" b="0" i="0" u="none" strike="noStrike" kern="1200" cap="none" spc="0" normalizeH="0" baseline="0" noProof="0" dirty="0">
                <a:ln>
                  <a:noFill/>
                </a:ln>
                <a:solidFill>
                  <a:prstClr val="black"/>
                </a:solidFill>
                <a:effectLst/>
                <a:uLnTx/>
                <a:uFillTx/>
                <a:latin typeface="Times New Roman" pitchFamily="18" charset="0"/>
                <a:ea typeface="+mn-ea"/>
                <a:cs typeface="+mn-cs"/>
              </a:rPr>
              <a:t>Tradisjonell</a:t>
            </a:r>
          </a:p>
        </p:txBody>
      </p:sp>
      <p:sp>
        <p:nvSpPr>
          <p:cNvPr id="15" name="Rektangel 14">
            <a:extLst>
              <a:ext uri="{FF2B5EF4-FFF2-40B4-BE49-F238E27FC236}">
                <a16:creationId xmlns:a16="http://schemas.microsoft.com/office/drawing/2014/main" id="{BAE19AD0-37E1-4CF9-AE82-628CAD5FCF1B}"/>
              </a:ext>
            </a:extLst>
          </p:cNvPr>
          <p:cNvSpPr/>
          <p:nvPr/>
        </p:nvSpPr>
        <p:spPr>
          <a:xfrm>
            <a:off x="9131687" y="1696240"/>
            <a:ext cx="2638426" cy="49244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Oljepriskrakket  2014</a:t>
            </a:r>
            <a:endPar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Fort skremt – fort glemt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Finanskrisen 2008</a:t>
            </a:r>
            <a:endPar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Rammet hardt internasjonalt,                    men rammet Norge i begrenset grad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Jappekrise med bank- og boligkollaps 1987-1993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De to første årene ga små verdiendringer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……Men så kraftig materialistisk/egoistisk verdiforskyving</a:t>
            </a:r>
          </a:p>
        </p:txBody>
      </p:sp>
      <p:sp>
        <p:nvSpPr>
          <p:cNvPr id="17" name="TextBox 2">
            <a:extLst>
              <a:ext uri="{FF2B5EF4-FFF2-40B4-BE49-F238E27FC236}">
                <a16:creationId xmlns:a16="http://schemas.microsoft.com/office/drawing/2014/main" id="{D4B00A1D-FA0D-423E-AE1C-72AB605F0068}"/>
              </a:ext>
            </a:extLst>
          </p:cNvPr>
          <p:cNvSpPr txBox="1"/>
          <p:nvPr/>
        </p:nvSpPr>
        <p:spPr>
          <a:xfrm>
            <a:off x="545911" y="2528642"/>
            <a:ext cx="2797790" cy="1754326"/>
          </a:xfrm>
          <a:prstGeom prst="rect">
            <a:avLst/>
          </a:prstGeom>
          <a:solidFill>
            <a:schemeClr val="bg1">
              <a:lumMod val="75000"/>
              <a:alpha val="29000"/>
            </a:schemeClr>
          </a:solidFill>
          <a:ln>
            <a:noFill/>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000" b="1" i="0" u="none" strike="noStrike" kern="1200" cap="none" spc="0" normalizeH="0" baseline="0" noProof="0" dirty="0">
                <a:ln>
                  <a:noFill/>
                </a:ln>
                <a:solidFill>
                  <a:prstClr val="black"/>
                </a:solidFill>
                <a:effectLst/>
                <a:uLnTx/>
                <a:uFillTx/>
                <a:latin typeface="Arial"/>
                <a:ea typeface="+mn-ea"/>
                <a:cs typeface="+mn-cs"/>
              </a:rPr>
              <a:t>Økonomiske kriser</a:t>
            </a:r>
            <a:r>
              <a:rPr kumimoji="0" lang="nb-NO" sz="20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000" b="0" i="0" u="none" strike="noStrike" kern="1200" cap="none" spc="0" normalizeH="0" baseline="0" noProof="0" dirty="0">
                <a:ln>
                  <a:noFill/>
                </a:ln>
                <a:solidFill>
                  <a:prstClr val="black"/>
                </a:solidFill>
                <a:effectLst/>
                <a:uLnTx/>
                <a:uFillTx/>
                <a:latin typeface="Arial"/>
                <a:ea typeface="+mn-ea"/>
                <a:cs typeface="+mn-cs"/>
              </a:rPr>
              <a:t>Stopp for moderne tendens + tendens til økt materialisme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18" name="Tittel 5">
            <a:extLst>
              <a:ext uri="{FF2B5EF4-FFF2-40B4-BE49-F238E27FC236}">
                <a16:creationId xmlns:a16="http://schemas.microsoft.com/office/drawing/2014/main" id="{CCC6F927-410E-4837-A36B-939975916662}"/>
              </a:ext>
            </a:extLst>
          </p:cNvPr>
          <p:cNvSpPr txBox="1">
            <a:spLocks/>
          </p:cNvSpPr>
          <p:nvPr/>
        </p:nvSpPr>
        <p:spPr>
          <a:xfrm>
            <a:off x="1618681" y="383302"/>
            <a:ext cx="9642745" cy="369332"/>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b-NO" sz="2000" b="0" i="0" u="none" strike="noStrike" kern="1200" cap="all" spc="120" normalizeH="0" baseline="0" noProof="0" dirty="0">
                <a:ln>
                  <a:noFill/>
                </a:ln>
                <a:solidFill>
                  <a:srgbClr val="2F469C"/>
                </a:solidFill>
                <a:effectLst/>
                <a:uLnTx/>
                <a:uFillTx/>
                <a:latin typeface="Arial"/>
                <a:ea typeface="+mj-ea"/>
                <a:cs typeface="+mj-cs"/>
              </a:rPr>
              <a:t>Bevegelser i verdikartet relatert til økonomisk kriser  </a:t>
            </a:r>
          </a:p>
        </p:txBody>
      </p:sp>
      <p:sp>
        <p:nvSpPr>
          <p:cNvPr id="14" name="TekstSylinder 13">
            <a:extLst>
              <a:ext uri="{FF2B5EF4-FFF2-40B4-BE49-F238E27FC236}">
                <a16:creationId xmlns:a16="http://schemas.microsoft.com/office/drawing/2014/main" id="{0CBA390A-9E07-4A6E-8E5E-BC43FC0D0966}"/>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83826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p:nvPr>
        </p:nvSpPr>
        <p:spPr>
          <a:xfrm>
            <a:off x="735127" y="419222"/>
            <a:ext cx="10249803" cy="461665"/>
          </a:xfrm>
        </p:spPr>
        <p:txBody>
          <a:bodyPr/>
          <a:lstStyle/>
          <a:p>
            <a:pPr>
              <a:lnSpc>
                <a:spcPct val="100000"/>
              </a:lnSpc>
            </a:pPr>
            <a:r>
              <a:rPr lang="nb-NO" sz="2400" dirty="0"/>
              <a:t>I 2019/20 fortsetter miljøbekymringen å øke</a:t>
            </a:r>
          </a:p>
        </p:txBody>
      </p:sp>
      <p:graphicFrame>
        <p:nvGraphicFramePr>
          <p:cNvPr id="17" name="Chart 6">
            <a:extLst>
              <a:ext uri="{FF2B5EF4-FFF2-40B4-BE49-F238E27FC236}">
                <a16:creationId xmlns:a16="http://schemas.microsoft.com/office/drawing/2014/main" id="{BAD19F1C-CE6D-4DCC-BEC0-857AFEBEC03F}"/>
              </a:ext>
            </a:extLst>
          </p:cNvPr>
          <p:cNvGraphicFramePr>
            <a:graphicFrameLocks/>
          </p:cNvGraphicFramePr>
          <p:nvPr/>
        </p:nvGraphicFramePr>
        <p:xfrm>
          <a:off x="3013028" y="1606200"/>
          <a:ext cx="8986705" cy="5016243"/>
        </p:xfrm>
        <a:graphic>
          <a:graphicData uri="http://schemas.openxmlformats.org/drawingml/2006/chart">
            <c:chart xmlns:c="http://schemas.openxmlformats.org/drawingml/2006/chart" xmlns:r="http://schemas.openxmlformats.org/officeDocument/2006/relationships" r:id="rId2"/>
          </a:graphicData>
        </a:graphic>
      </p:graphicFrame>
      <p:sp>
        <p:nvSpPr>
          <p:cNvPr id="3" name="Rektangel 2">
            <a:extLst>
              <a:ext uri="{FF2B5EF4-FFF2-40B4-BE49-F238E27FC236}">
                <a16:creationId xmlns:a16="http://schemas.microsoft.com/office/drawing/2014/main" id="{09C80471-7975-4261-BC41-6E5013373AE1}"/>
              </a:ext>
            </a:extLst>
          </p:cNvPr>
          <p:cNvSpPr/>
          <p:nvPr/>
        </p:nvSpPr>
        <p:spPr>
          <a:xfrm>
            <a:off x="2771465" y="1148368"/>
            <a:ext cx="6847374"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black"/>
                </a:solidFill>
                <a:effectLst/>
                <a:uLnTx/>
                <a:uFillTx/>
                <a:latin typeface="Arial"/>
                <a:ea typeface="+mn-ea"/>
                <a:cs typeface="+mn-cs"/>
              </a:rPr>
              <a:t>Her er fire holdninger om klima og miljøsituasjonen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black"/>
                </a:solidFill>
                <a:effectLst/>
                <a:uLnTx/>
                <a:uFillTx/>
                <a:latin typeface="Arial"/>
                <a:ea typeface="+mn-ea"/>
                <a:cs typeface="+mn-cs"/>
              </a:rPr>
              <a:t>Hvilken oppfatning ligger nærmest din egen?</a:t>
            </a:r>
          </a:p>
        </p:txBody>
      </p:sp>
      <p:sp>
        <p:nvSpPr>
          <p:cNvPr id="18" name="Title 6">
            <a:extLst>
              <a:ext uri="{FF2B5EF4-FFF2-40B4-BE49-F238E27FC236}">
                <a16:creationId xmlns:a16="http://schemas.microsoft.com/office/drawing/2014/main" id="{E34C93E8-263D-41A8-85CB-6ADF9ABE57BF}"/>
              </a:ext>
            </a:extLst>
          </p:cNvPr>
          <p:cNvSpPr txBox="1">
            <a:spLocks/>
          </p:cNvSpPr>
          <p:nvPr/>
        </p:nvSpPr>
        <p:spPr>
          <a:xfrm>
            <a:off x="192267" y="2146467"/>
            <a:ext cx="2891166" cy="2031325"/>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nb-NO" sz="1800" b="0" i="0" u="none" strike="noStrike" kern="1200" cap="none" spc="120" normalizeH="0" baseline="0" noProof="0" dirty="0">
                <a:ln>
                  <a:noFill/>
                </a:ln>
                <a:solidFill>
                  <a:srgbClr val="2F469C"/>
                </a:solidFill>
                <a:effectLst/>
                <a:uLnTx/>
                <a:uFillTx/>
                <a:latin typeface="Arial"/>
                <a:ea typeface="+mj-ea"/>
                <a:cs typeface="+mj-cs"/>
              </a:rPr>
              <a:t>….Men vi ser også hva som skjedde i 1989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nb-NO" sz="1800" b="0" i="0" u="none" strike="noStrike" kern="1200" cap="none" spc="120" normalizeH="0" baseline="0" noProof="0" dirty="0">
                <a:ln>
                  <a:noFill/>
                </a:ln>
                <a:solidFill>
                  <a:srgbClr val="2F469C"/>
                </a:solidFill>
                <a:effectLst/>
                <a:uLnTx/>
                <a:uFillTx/>
                <a:latin typeface="Arial"/>
                <a:ea typeface="+mj-ea"/>
                <a:cs typeface="+mj-cs"/>
              </a:rPr>
              <a:t>da den økonomiske krisen fra1987-1993 fortsatte og gikk inn i sitt tredje og sitt fjerde år</a:t>
            </a:r>
            <a:r>
              <a:rPr kumimoji="0" lang="nb-NO" sz="1800" b="0" i="0" u="none" strike="noStrike" kern="1200" cap="all" spc="120" normalizeH="0" baseline="0" noProof="0" dirty="0">
                <a:ln>
                  <a:noFill/>
                </a:ln>
                <a:solidFill>
                  <a:srgbClr val="2F469C"/>
                </a:solidFill>
                <a:effectLst/>
                <a:uLnTx/>
                <a:uFillTx/>
                <a:latin typeface="Arial"/>
                <a:ea typeface="+mj-ea"/>
                <a:cs typeface="+mj-cs"/>
              </a:rPr>
              <a:t> </a:t>
            </a:r>
          </a:p>
        </p:txBody>
      </p:sp>
      <p:sp>
        <p:nvSpPr>
          <p:cNvPr id="4" name="Rektangel 3">
            <a:extLst>
              <a:ext uri="{FF2B5EF4-FFF2-40B4-BE49-F238E27FC236}">
                <a16:creationId xmlns:a16="http://schemas.microsoft.com/office/drawing/2014/main" id="{16519AAB-75A2-40B8-937A-ADE1B9DBBD33}"/>
              </a:ext>
            </a:extLst>
          </p:cNvPr>
          <p:cNvSpPr/>
          <p:nvPr/>
        </p:nvSpPr>
        <p:spPr>
          <a:xfrm>
            <a:off x="3150824" y="1679497"/>
            <a:ext cx="2045643" cy="47296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 name="TekstSylinder 7">
            <a:extLst>
              <a:ext uri="{FF2B5EF4-FFF2-40B4-BE49-F238E27FC236}">
                <a16:creationId xmlns:a16="http://schemas.microsoft.com/office/drawing/2014/main" id="{7916C902-6D6B-42E3-937C-FE774899415D}"/>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892426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 Placeholder 22">
            <a:extLst>
              <a:ext uri="{FF2B5EF4-FFF2-40B4-BE49-F238E27FC236}">
                <a16:creationId xmlns:a16="http://schemas.microsoft.com/office/drawing/2014/main" id="{60DD156A-355B-414C-955D-F804C8FCD7C6}"/>
              </a:ext>
            </a:extLst>
          </p:cNvPr>
          <p:cNvSpPr>
            <a:spLocks noGrp="1"/>
          </p:cNvSpPr>
          <p:nvPr>
            <p:ph type="body" sz="quarter" idx="16"/>
          </p:nvPr>
        </p:nvSpPr>
        <p:spPr>
          <a:xfrm>
            <a:off x="293724" y="424592"/>
            <a:ext cx="8399269" cy="1232645"/>
          </a:xfrm>
          <a:noFill/>
        </p:spPr>
        <p:txBody>
          <a:bodyPr/>
          <a:lstStyle/>
          <a:p>
            <a:pPr>
              <a:spcBef>
                <a:spcPts val="0"/>
              </a:spcBef>
            </a:pPr>
            <a:r>
              <a:rPr lang="nb-NO" sz="2670" dirty="0">
                <a:solidFill>
                  <a:schemeClr val="tx1"/>
                </a:solidFill>
                <a:latin typeface="+mn-lt"/>
              </a:rPr>
              <a:t>I 2019/20* fortsatte vi i moderne endringsvillig retning  </a:t>
            </a:r>
          </a:p>
          <a:p>
            <a:pPr>
              <a:spcBef>
                <a:spcPts val="0"/>
              </a:spcBef>
            </a:pPr>
            <a:r>
              <a:rPr lang="nb-NO" sz="2670" dirty="0">
                <a:solidFill>
                  <a:schemeClr val="tx1"/>
                </a:solidFill>
                <a:latin typeface="+mn-lt"/>
              </a:rPr>
              <a:t>Men vi snudde fra idealisme til materialisme</a:t>
            </a:r>
          </a:p>
          <a:p>
            <a:pPr>
              <a:spcBef>
                <a:spcPts val="0"/>
              </a:spcBef>
            </a:pPr>
            <a:r>
              <a:rPr lang="nb-NO" sz="2670" dirty="0">
                <a:solidFill>
                  <a:schemeClr val="tx1"/>
                </a:solidFill>
                <a:latin typeface="+mn-lt"/>
              </a:rPr>
              <a:t>mot litt mer normløshet og nytelse</a:t>
            </a:r>
          </a:p>
        </p:txBody>
      </p:sp>
      <p:sp>
        <p:nvSpPr>
          <p:cNvPr id="21" name="Rektangel 20">
            <a:extLst>
              <a:ext uri="{FF2B5EF4-FFF2-40B4-BE49-F238E27FC236}">
                <a16:creationId xmlns:a16="http://schemas.microsoft.com/office/drawing/2014/main" id="{BA6DC595-9AA9-4F0E-962A-E9DDA445177B}"/>
              </a:ext>
            </a:extLst>
          </p:cNvPr>
          <p:cNvSpPr/>
          <p:nvPr/>
        </p:nvSpPr>
        <p:spPr bwMode="gray">
          <a:xfrm>
            <a:off x="7864248" y="111965"/>
            <a:ext cx="3828460" cy="4343017"/>
          </a:xfrm>
          <a:prstGeom prst="rect">
            <a:avLst/>
          </a:pr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92000" tIns="96000" rIns="192000" bIns="9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3200"/>
              </a:spcBef>
              <a:spcAft>
                <a:spcPts val="0"/>
              </a:spcAft>
              <a:buClr>
                <a:srgbClr val="2F469C"/>
              </a:buClr>
              <a:buSzTx/>
              <a:buFontTx/>
              <a:buNone/>
              <a:tabLst/>
              <a:defRPr/>
            </a:pPr>
            <a:endParaRPr kumimoji="0" lang="nb-NO" sz="2667" b="0" i="0" u="none" strike="noStrike" kern="1200" cap="none" spc="0" normalizeH="0" baseline="0" noProof="0" dirty="0">
              <a:ln>
                <a:noFill/>
              </a:ln>
              <a:solidFill>
                <a:prstClr val="white"/>
              </a:solidFill>
              <a:effectLst/>
              <a:uLnTx/>
              <a:uFillTx/>
              <a:latin typeface="Arial"/>
              <a:ea typeface="+mn-ea"/>
              <a:cs typeface="+mn-cs"/>
            </a:endParaRPr>
          </a:p>
        </p:txBody>
      </p:sp>
      <p:sp>
        <p:nvSpPr>
          <p:cNvPr id="28" name="Rectangle 18">
            <a:extLst>
              <a:ext uri="{FF2B5EF4-FFF2-40B4-BE49-F238E27FC236}">
                <a16:creationId xmlns:a16="http://schemas.microsoft.com/office/drawing/2014/main" id="{CACCCC98-E0A3-4E37-B959-1BB38DDFF8D1}"/>
              </a:ext>
            </a:extLst>
          </p:cNvPr>
          <p:cNvSpPr>
            <a:spLocks noChangeArrowheads="1"/>
          </p:cNvSpPr>
          <p:nvPr/>
        </p:nvSpPr>
        <p:spPr bwMode="auto">
          <a:xfrm>
            <a:off x="7965201" y="3818570"/>
            <a:ext cx="3648363" cy="267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762000" rtl="0" eaLnBrk="0" fontAlgn="auto" latinLnBrk="0" hangingPunct="0">
              <a:lnSpc>
                <a:spcPct val="90000"/>
              </a:lnSpc>
              <a:spcBef>
                <a:spcPts val="0"/>
              </a:spcBef>
              <a:spcAft>
                <a:spcPts val="0"/>
              </a:spcAft>
              <a:buClrTx/>
              <a:buSzTx/>
              <a:buFontTx/>
              <a:buNone/>
              <a:tabLst/>
              <a:defRPr/>
            </a:pPr>
            <a:r>
              <a:rPr kumimoji="0" lang="nb-NO" altLang="nb-NO" sz="1067" b="1" i="0" u="none" strike="noStrike" kern="1200" cap="none" spc="0" normalizeH="0" baseline="0" noProof="0" dirty="0">
                <a:ln>
                  <a:noFill/>
                </a:ln>
                <a:solidFill>
                  <a:srgbClr val="002554"/>
                </a:solidFill>
                <a:effectLst/>
                <a:uLnTx/>
                <a:uFillTx/>
                <a:latin typeface="Helvetica" pitchFamily="34" charset="0"/>
                <a:ea typeface="MS PGothic" pitchFamily="34" charset="-128"/>
                <a:cs typeface="Arial Unicode MS" pitchFamily="34" charset="-128"/>
              </a:rPr>
              <a:t>Overlevelse                          Normfaste</a:t>
            </a:r>
          </a:p>
        </p:txBody>
      </p:sp>
      <p:sp>
        <p:nvSpPr>
          <p:cNvPr id="31" name="Rectangle 18">
            <a:extLst>
              <a:ext uri="{FF2B5EF4-FFF2-40B4-BE49-F238E27FC236}">
                <a16:creationId xmlns:a16="http://schemas.microsoft.com/office/drawing/2014/main" id="{95989C83-61AF-4742-851E-E1E1DAE1D0A4}"/>
              </a:ext>
            </a:extLst>
          </p:cNvPr>
          <p:cNvSpPr>
            <a:spLocks noChangeArrowheads="1"/>
          </p:cNvSpPr>
          <p:nvPr/>
        </p:nvSpPr>
        <p:spPr bwMode="auto">
          <a:xfrm>
            <a:off x="8063230" y="4072357"/>
            <a:ext cx="3426689" cy="267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marL="0" marR="0" lvl="0" indent="0" algn="ctr" defTabSz="762000" rtl="0" eaLnBrk="0" fontAlgn="auto" latinLnBrk="0" hangingPunct="0">
              <a:lnSpc>
                <a:spcPct val="90000"/>
              </a:lnSpc>
              <a:spcBef>
                <a:spcPts val="0"/>
              </a:spcBef>
              <a:spcAft>
                <a:spcPts val="0"/>
              </a:spcAft>
              <a:buClrTx/>
              <a:buSzTx/>
              <a:buFontTx/>
              <a:buNone/>
              <a:tabLst/>
              <a:defRPr/>
            </a:pPr>
            <a:r>
              <a:rPr kumimoji="0" lang="nb-NO" altLang="nb-NO" sz="1067" b="1" i="0" u="none" strike="noStrike" kern="1200" cap="none" spc="0" normalizeH="0" baseline="0" noProof="0" dirty="0">
                <a:ln>
                  <a:noFill/>
                </a:ln>
                <a:solidFill>
                  <a:srgbClr val="002554"/>
                </a:solidFill>
                <a:effectLst/>
                <a:uLnTx/>
                <a:uFillTx/>
                <a:latin typeface="Helvetica" pitchFamily="34" charset="0"/>
                <a:ea typeface="MS PGothic" pitchFamily="34" charset="-128"/>
                <a:cs typeface="Arial Unicode MS" pitchFamily="34" charset="-128"/>
              </a:rPr>
              <a:t>Tradisjonelle</a:t>
            </a:r>
          </a:p>
        </p:txBody>
      </p:sp>
      <p:pic>
        <p:nvPicPr>
          <p:cNvPr id="3" name="Bilde 2" descr="Et bilde som inneholder gress, utendørs, flygende, luft&#10;&#10;Automatisk generert beskrivelse">
            <a:extLst>
              <a:ext uri="{FF2B5EF4-FFF2-40B4-BE49-F238E27FC236}">
                <a16:creationId xmlns:a16="http://schemas.microsoft.com/office/drawing/2014/main" id="{07FB21C3-355B-4563-BF2C-058D9FA239E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5936" y="101932"/>
            <a:ext cx="11880128" cy="6554225"/>
          </a:xfrm>
          <a:prstGeom prst="rect">
            <a:avLst/>
          </a:prstGeom>
        </p:spPr>
      </p:pic>
      <p:sp>
        <p:nvSpPr>
          <p:cNvPr id="50" name="Forme libre : forme 22">
            <a:extLst>
              <a:ext uri="{FF2B5EF4-FFF2-40B4-BE49-F238E27FC236}">
                <a16:creationId xmlns:a16="http://schemas.microsoft.com/office/drawing/2014/main" id="{70802C1D-E2B6-4EF4-8382-DD9006693714}"/>
              </a:ext>
            </a:extLst>
          </p:cNvPr>
          <p:cNvSpPr/>
          <p:nvPr/>
        </p:nvSpPr>
        <p:spPr>
          <a:xfrm rot="18932423">
            <a:off x="-954765" y="1427043"/>
            <a:ext cx="5372804" cy="530454"/>
          </a:xfrm>
          <a:custGeom>
            <a:avLst/>
            <a:gdLst>
              <a:gd name="connsiteX0" fmla="*/ 4832249 w 5372804"/>
              <a:gd name="connsiteY0" fmla="*/ 0 h 530454"/>
              <a:gd name="connsiteX1" fmla="*/ 5372804 w 5372804"/>
              <a:gd name="connsiteY1" fmla="*/ 530454 h 530454"/>
              <a:gd name="connsiteX2" fmla="*/ 0 w 5372804"/>
              <a:gd name="connsiteY2" fmla="*/ 530454 h 530454"/>
              <a:gd name="connsiteX3" fmla="*/ 520541 w 5372804"/>
              <a:gd name="connsiteY3" fmla="*/ 0 h 530454"/>
            </a:gdLst>
            <a:ahLst/>
            <a:cxnLst>
              <a:cxn ang="0">
                <a:pos x="connsiteX0" y="connsiteY0"/>
              </a:cxn>
              <a:cxn ang="0">
                <a:pos x="connsiteX1" y="connsiteY1"/>
              </a:cxn>
              <a:cxn ang="0">
                <a:pos x="connsiteX2" y="connsiteY2"/>
              </a:cxn>
              <a:cxn ang="0">
                <a:pos x="connsiteX3" y="connsiteY3"/>
              </a:cxn>
            </a:cxnLst>
            <a:rect l="l" t="t" r="r" b="b"/>
            <a:pathLst>
              <a:path w="5372804" h="530454">
                <a:moveTo>
                  <a:pt x="4832249" y="0"/>
                </a:moveTo>
                <a:lnTo>
                  <a:pt x="5372804" y="530454"/>
                </a:lnTo>
                <a:lnTo>
                  <a:pt x="0" y="530454"/>
                </a:lnTo>
                <a:lnTo>
                  <a:pt x="52054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1" name="Forme libre : forme 20">
            <a:extLst>
              <a:ext uri="{FF2B5EF4-FFF2-40B4-BE49-F238E27FC236}">
                <a16:creationId xmlns:a16="http://schemas.microsoft.com/office/drawing/2014/main" id="{D5872832-DFE1-412A-9183-3D0B9BF8C6CF}"/>
              </a:ext>
            </a:extLst>
          </p:cNvPr>
          <p:cNvSpPr/>
          <p:nvPr/>
        </p:nvSpPr>
        <p:spPr>
          <a:xfrm rot="18932423">
            <a:off x="-735098" y="889565"/>
            <a:ext cx="3838044" cy="530454"/>
          </a:xfrm>
          <a:custGeom>
            <a:avLst/>
            <a:gdLst>
              <a:gd name="connsiteX0" fmla="*/ 3297489 w 3838044"/>
              <a:gd name="connsiteY0" fmla="*/ 0 h 530454"/>
              <a:gd name="connsiteX1" fmla="*/ 3838044 w 3838044"/>
              <a:gd name="connsiteY1" fmla="*/ 530454 h 530454"/>
              <a:gd name="connsiteX2" fmla="*/ 0 w 3838044"/>
              <a:gd name="connsiteY2" fmla="*/ 530454 h 530454"/>
              <a:gd name="connsiteX3" fmla="*/ 520541 w 3838044"/>
              <a:gd name="connsiteY3" fmla="*/ 0 h 530454"/>
            </a:gdLst>
            <a:ahLst/>
            <a:cxnLst>
              <a:cxn ang="0">
                <a:pos x="connsiteX0" y="connsiteY0"/>
              </a:cxn>
              <a:cxn ang="0">
                <a:pos x="connsiteX1" y="connsiteY1"/>
              </a:cxn>
              <a:cxn ang="0">
                <a:pos x="connsiteX2" y="connsiteY2"/>
              </a:cxn>
              <a:cxn ang="0">
                <a:pos x="connsiteX3" y="connsiteY3"/>
              </a:cxn>
            </a:cxnLst>
            <a:rect l="l" t="t" r="r" b="b"/>
            <a:pathLst>
              <a:path w="3838044" h="530454">
                <a:moveTo>
                  <a:pt x="3297489" y="0"/>
                </a:moveTo>
                <a:lnTo>
                  <a:pt x="3838044" y="530454"/>
                </a:lnTo>
                <a:lnTo>
                  <a:pt x="0" y="530454"/>
                </a:lnTo>
                <a:lnTo>
                  <a:pt x="52054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pic>
        <p:nvPicPr>
          <p:cNvPr id="52" name="Graphique 12">
            <a:extLst>
              <a:ext uri="{FF2B5EF4-FFF2-40B4-BE49-F238E27FC236}">
                <a16:creationId xmlns:a16="http://schemas.microsoft.com/office/drawing/2014/main" id="{4A601BEC-2D84-4A00-8F5A-F944611D37E8}"/>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0686790" y="5344757"/>
            <a:ext cx="863743" cy="791160"/>
          </a:xfrm>
          <a:prstGeom prst="rect">
            <a:avLst/>
          </a:prstGeom>
        </p:spPr>
      </p:pic>
      <p:sp>
        <p:nvSpPr>
          <p:cNvPr id="53" name="Subtitle 1">
            <a:extLst>
              <a:ext uri="{FF2B5EF4-FFF2-40B4-BE49-F238E27FC236}">
                <a16:creationId xmlns:a16="http://schemas.microsoft.com/office/drawing/2014/main" id="{ACFF6D86-1644-4BA2-AEE1-7569287157C5}"/>
              </a:ext>
            </a:extLst>
          </p:cNvPr>
          <p:cNvSpPr txBox="1">
            <a:spLocks/>
          </p:cNvSpPr>
          <p:nvPr/>
        </p:nvSpPr>
        <p:spPr>
          <a:xfrm>
            <a:off x="1731637" y="5674252"/>
            <a:ext cx="9961071" cy="461665"/>
          </a:xfrm>
          <a:prstGeom prst="rect">
            <a:avLst/>
          </a:prstGeom>
        </p:spPr>
        <p:txBody>
          <a:bodyPr/>
          <a:lst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5"/>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sz="2800" b="0" i="0" u="none" strike="noStrike" kern="1200" cap="none" spc="0" normalizeH="0" baseline="0" noProof="0" dirty="0">
                <a:ln>
                  <a:noFill/>
                </a:ln>
                <a:solidFill>
                  <a:prstClr val="white"/>
                </a:solidFill>
                <a:effectLst/>
                <a:uLnTx/>
                <a:uFillTx/>
                <a:latin typeface="Arial"/>
                <a:ea typeface="+mn-ea"/>
                <a:cs typeface="+mn-cs"/>
              </a:rPr>
              <a:t>La oss håpe det går over om ikke alt for lenge </a:t>
            </a:r>
          </a:p>
        </p:txBody>
      </p:sp>
      <p:sp>
        <p:nvSpPr>
          <p:cNvPr id="15" name="TekstSylinder 14">
            <a:extLst>
              <a:ext uri="{FF2B5EF4-FFF2-40B4-BE49-F238E27FC236}">
                <a16:creationId xmlns:a16="http://schemas.microsoft.com/office/drawing/2014/main" id="{0B672FBF-1D1E-4113-B09A-5EF550F319BD}"/>
              </a:ext>
            </a:extLst>
          </p:cNvPr>
          <p:cNvSpPr txBox="1"/>
          <p:nvPr/>
        </p:nvSpPr>
        <p:spPr>
          <a:xfrm>
            <a:off x="9531810" y="12963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284020766"/>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5"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4" name="Forme libre : forme 12">
            <a:extLst>
              <a:ext uri="{FF2B5EF4-FFF2-40B4-BE49-F238E27FC236}">
                <a16:creationId xmlns:a16="http://schemas.microsoft.com/office/drawing/2014/main" id="{0D51008A-0879-4C49-BAFF-99C8937D5DB2}"/>
              </a:ext>
            </a:extLst>
          </p:cNvPr>
          <p:cNvSpPr/>
          <p:nvPr/>
        </p:nvSpPr>
        <p:spPr>
          <a:xfrm rot="18932423">
            <a:off x="2101012" y="2821242"/>
            <a:ext cx="11030122" cy="1215516"/>
          </a:xfrm>
          <a:custGeom>
            <a:avLst/>
            <a:gdLst>
              <a:gd name="connsiteX0" fmla="*/ 9791459 w 11030122"/>
              <a:gd name="connsiteY0" fmla="*/ 0 h 1215516"/>
              <a:gd name="connsiteX1" fmla="*/ 11030122 w 11030122"/>
              <a:gd name="connsiteY1" fmla="*/ 1215516 h 1215516"/>
              <a:gd name="connsiteX2" fmla="*/ 1238664 w 11030122"/>
              <a:gd name="connsiteY2" fmla="*/ 1215516 h 1215516"/>
              <a:gd name="connsiteX3" fmla="*/ 0 w 11030122"/>
              <a:gd name="connsiteY3" fmla="*/ 0 h 1215516"/>
            </a:gdLst>
            <a:ahLst/>
            <a:cxnLst>
              <a:cxn ang="0">
                <a:pos x="connsiteX0" y="connsiteY0"/>
              </a:cxn>
              <a:cxn ang="0">
                <a:pos x="connsiteX1" y="connsiteY1"/>
              </a:cxn>
              <a:cxn ang="0">
                <a:pos x="connsiteX2" y="connsiteY2"/>
              </a:cxn>
              <a:cxn ang="0">
                <a:pos x="connsiteX3" y="connsiteY3"/>
              </a:cxn>
            </a:cxnLst>
            <a:rect l="l" t="t" r="r" b="b"/>
            <a:pathLst>
              <a:path w="11030122" h="1215516">
                <a:moveTo>
                  <a:pt x="9791459" y="0"/>
                </a:moveTo>
                <a:lnTo>
                  <a:pt x="11030122"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5" name="Forme libre : forme 13">
            <a:extLst>
              <a:ext uri="{FF2B5EF4-FFF2-40B4-BE49-F238E27FC236}">
                <a16:creationId xmlns:a16="http://schemas.microsoft.com/office/drawing/2014/main" id="{4747778E-578F-421E-BE19-F671323168C3}"/>
              </a:ext>
            </a:extLst>
          </p:cNvPr>
          <p:cNvSpPr/>
          <p:nvPr/>
        </p:nvSpPr>
        <p:spPr>
          <a:xfrm rot="18932423">
            <a:off x="4731456" y="3460932"/>
            <a:ext cx="9203499" cy="1215516"/>
          </a:xfrm>
          <a:custGeom>
            <a:avLst/>
            <a:gdLst>
              <a:gd name="connsiteX0" fmla="*/ 9203499 w 9203499"/>
              <a:gd name="connsiteY0" fmla="*/ 0 h 1215516"/>
              <a:gd name="connsiteX1" fmla="*/ 8010698 w 9203499"/>
              <a:gd name="connsiteY1" fmla="*/ 1215516 h 1215516"/>
              <a:gd name="connsiteX2" fmla="*/ 1238664 w 9203499"/>
              <a:gd name="connsiteY2" fmla="*/ 1215516 h 1215516"/>
              <a:gd name="connsiteX3" fmla="*/ 0 w 9203499"/>
              <a:gd name="connsiteY3" fmla="*/ 0 h 1215516"/>
            </a:gdLst>
            <a:ahLst/>
            <a:cxnLst>
              <a:cxn ang="0">
                <a:pos x="connsiteX0" y="connsiteY0"/>
              </a:cxn>
              <a:cxn ang="0">
                <a:pos x="connsiteX1" y="connsiteY1"/>
              </a:cxn>
              <a:cxn ang="0">
                <a:pos x="connsiteX2" y="connsiteY2"/>
              </a:cxn>
              <a:cxn ang="0">
                <a:pos x="connsiteX3" y="connsiteY3"/>
              </a:cxn>
            </a:cxnLst>
            <a:rect l="l" t="t" r="r" b="b"/>
            <a:pathLst>
              <a:path w="9203499" h="1215516">
                <a:moveTo>
                  <a:pt x="9203499" y="0"/>
                </a:moveTo>
                <a:lnTo>
                  <a:pt x="8010698" y="1215516"/>
                </a:lnTo>
                <a:lnTo>
                  <a:pt x="1238664" y="1215516"/>
                </a:lnTo>
                <a:lnTo>
                  <a:pt x="0" y="0"/>
                </a:lnTo>
                <a:close/>
              </a:path>
            </a:pathLst>
          </a:custGeom>
          <a:solidFill>
            <a:srgbClr val="FFFFFF">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rial"/>
              <a:ea typeface="+mn-ea"/>
              <a:cs typeface="+mn-cs"/>
            </a:endParaRPr>
          </a:p>
        </p:txBody>
      </p:sp>
      <p:graphicFrame>
        <p:nvGraphicFramePr>
          <p:cNvPr id="6" name="Objet 5" hidden="1">
            <a:extLst>
              <a:ext uri="{FF2B5EF4-FFF2-40B4-BE49-F238E27FC236}">
                <a16:creationId xmlns:a16="http://schemas.microsoft.com/office/drawing/2014/main" id="{88A7A8B2-1711-4E89-8925-DA49ADAF1D8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7093" name="Diapositive think-cell" r:id="rId6" imgW="532" imgH="530" progId="TCLayout.ActiveDocument.1">
                  <p:embed/>
                </p:oleObj>
              </mc:Choice>
              <mc:Fallback>
                <p:oleObj name="Diapositive think-cell" r:id="rId6" imgW="532" imgH="530" progId="TCLayout.ActiveDocument.1">
                  <p:embed/>
                  <p:pic>
                    <p:nvPicPr>
                      <p:cNvPr id="6" name="Objet 5" hidden="1">
                        <a:extLst>
                          <a:ext uri="{FF2B5EF4-FFF2-40B4-BE49-F238E27FC236}">
                            <a16:creationId xmlns:a16="http://schemas.microsoft.com/office/drawing/2014/main" id="{88A7A8B2-1711-4E89-8925-DA49ADAF1D8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4F78FA6-B8EF-46BB-9A79-56ABFA2FA5A2}"/>
              </a:ext>
            </a:extLst>
          </p:cNvPr>
          <p:cNvSpPr/>
          <p:nvPr>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1"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sym typeface="Arial Black" panose="020B0A04020102020204" pitchFamily="34" charset="0"/>
            </a:endParaRPr>
          </a:p>
        </p:txBody>
      </p:sp>
      <p:sp>
        <p:nvSpPr>
          <p:cNvPr id="24" name="Espace réservé du numéro de diapositive 23">
            <a:extLst>
              <a:ext uri="{FF2B5EF4-FFF2-40B4-BE49-F238E27FC236}">
                <a16:creationId xmlns:a16="http://schemas.microsoft.com/office/drawing/2014/main" id="{3435B3C3-079E-48EB-808A-101DEF0DA2E6}"/>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nb-NO" sz="900" b="1" i="0" u="none" strike="noStrike" kern="1200" cap="none" spc="0" normalizeH="0" baseline="0" noProof="0" smtClean="0">
                <a:ln>
                  <a:noFill/>
                </a:ln>
                <a:solidFill>
                  <a:prstClr val="white"/>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r>
              <a:rPr kumimoji="0" lang="nb-NO" sz="900" b="1" i="0" u="none" strike="noStrike" kern="1200" cap="none" spc="0" normalizeH="0" baseline="0" noProof="0" dirty="0">
                <a:ln>
                  <a:noFill/>
                </a:ln>
                <a:solidFill>
                  <a:prstClr val="white"/>
                </a:solidFill>
                <a:effectLst/>
                <a:uLnTx/>
                <a:uFillTx/>
                <a:latin typeface="Arial Black"/>
                <a:ea typeface="+mn-ea"/>
                <a:cs typeface="+mn-cs"/>
              </a:rPr>
              <a:t> ‒ </a:t>
            </a:r>
          </a:p>
        </p:txBody>
      </p:sp>
      <p:sp>
        <p:nvSpPr>
          <p:cNvPr id="5" name="Title 4">
            <a:extLst>
              <a:ext uri="{FF2B5EF4-FFF2-40B4-BE49-F238E27FC236}">
                <a16:creationId xmlns:a16="http://schemas.microsoft.com/office/drawing/2014/main" id="{579BF5A7-8EA2-4439-A485-C99310C59140}"/>
              </a:ext>
            </a:extLst>
          </p:cNvPr>
          <p:cNvSpPr>
            <a:spLocks noGrp="1"/>
          </p:cNvSpPr>
          <p:nvPr>
            <p:ph type="title"/>
          </p:nvPr>
        </p:nvSpPr>
        <p:spPr>
          <a:xfrm>
            <a:off x="257707" y="1094936"/>
            <a:ext cx="10421426" cy="784830"/>
          </a:xfrm>
          <a:noFill/>
        </p:spPr>
        <p:txBody>
          <a:bodyPr anchor="ctr"/>
          <a:lstStyle/>
          <a:p>
            <a:r>
              <a:rPr lang="nb-NO" sz="5000" dirty="0">
                <a:highlight>
                  <a:srgbClr val="000000"/>
                </a:highlight>
              </a:rPr>
              <a:t>Helseriktig kosthold</a:t>
            </a:r>
          </a:p>
        </p:txBody>
      </p:sp>
      <p:sp>
        <p:nvSpPr>
          <p:cNvPr id="8" name="TekstSylinder 7">
            <a:extLst>
              <a:ext uri="{FF2B5EF4-FFF2-40B4-BE49-F238E27FC236}">
                <a16:creationId xmlns:a16="http://schemas.microsoft.com/office/drawing/2014/main" id="{578DB099-FB64-4249-9754-00C2551961E2}"/>
              </a:ext>
            </a:extLst>
          </p:cNvPr>
          <p:cNvSpPr txBox="1"/>
          <p:nvPr/>
        </p:nvSpPr>
        <p:spPr>
          <a:xfrm>
            <a:off x="9573446" y="11669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5685582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7D84D0FF-91DB-4DDA-B7CC-BD9160A4854E}"/>
              </a:ext>
            </a:extLst>
          </p:cNvPr>
          <p:cNvSpPr>
            <a:spLocks noGrp="1"/>
          </p:cNvSpPr>
          <p:nvPr>
            <p:ph type="title"/>
          </p:nvPr>
        </p:nvSpPr>
        <p:spPr>
          <a:xfrm>
            <a:off x="572323" y="489915"/>
            <a:ext cx="10415959" cy="677108"/>
          </a:xfrm>
        </p:spPr>
        <p:txBody>
          <a:bodyPr/>
          <a:lstStyle/>
          <a:p>
            <a:r>
              <a:rPr lang="nb-NO" sz="2400" dirty="0"/>
              <a:t>Interessen  for helseriktig kosthold har steget over lang tid</a:t>
            </a:r>
            <a:br>
              <a:rPr lang="nb-NO" sz="2400" dirty="0"/>
            </a:br>
            <a:r>
              <a:rPr lang="nb-NO" sz="2000" dirty="0"/>
              <a:t>siden 2011 har  nivået svinget rundt 60% meget/ganske interessert </a:t>
            </a:r>
          </a:p>
        </p:txBody>
      </p:sp>
      <p:graphicFrame>
        <p:nvGraphicFramePr>
          <p:cNvPr id="5" name="Chart 1">
            <a:extLst>
              <a:ext uri="{FF2B5EF4-FFF2-40B4-BE49-F238E27FC236}">
                <a16:creationId xmlns:a16="http://schemas.microsoft.com/office/drawing/2014/main" id="{3425739F-F2BC-4FE0-BE6A-7B071312BEF5}"/>
              </a:ext>
            </a:extLst>
          </p:cNvPr>
          <p:cNvGraphicFramePr/>
          <p:nvPr>
            <p:extLst>
              <p:ext uri="{D42A27DB-BD31-4B8C-83A1-F6EECF244321}">
                <p14:modId xmlns:p14="http://schemas.microsoft.com/office/powerpoint/2010/main" val="3166986698"/>
              </p:ext>
            </p:extLst>
          </p:nvPr>
        </p:nvGraphicFramePr>
        <p:xfrm>
          <a:off x="572323" y="2808370"/>
          <a:ext cx="7009775" cy="318330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8">
            <a:extLst>
              <a:ext uri="{FF2B5EF4-FFF2-40B4-BE49-F238E27FC236}">
                <a16:creationId xmlns:a16="http://schemas.microsoft.com/office/drawing/2014/main" id="{05B7783F-7F4F-4652-9F88-E49124CA14CB}"/>
              </a:ext>
            </a:extLst>
          </p:cNvPr>
          <p:cNvSpPr txBox="1"/>
          <p:nvPr/>
        </p:nvSpPr>
        <p:spPr>
          <a:xfrm>
            <a:off x="1528609" y="1983436"/>
            <a:ext cx="5967786" cy="735756"/>
          </a:xfrm>
          <a:prstGeom prst="rect">
            <a:avLst/>
          </a:prstGeom>
          <a:noFill/>
        </p:spPr>
        <p:txBody>
          <a:bodyPr vert="horz" wrap="square" lIns="90000" tIns="90000" rIns="90000" bIns="90000" rtlCol="0">
            <a:spAutoFit/>
          </a:bodyPr>
          <a:lstStyle/>
          <a:p>
            <a:pPr marL="4763" algn="ctr"/>
            <a:r>
              <a:rPr lang="nb-NO" sz="1200" b="1" dirty="0">
                <a:solidFill>
                  <a:srgbClr val="222223">
                    <a:lumMod val="75000"/>
                    <a:lumOff val="25000"/>
                  </a:srgbClr>
                </a:solidFill>
              </a:rPr>
              <a:t>Hvor interessert er du i følgende ting…..? </a:t>
            </a:r>
          </a:p>
          <a:p>
            <a:pPr marL="4763" algn="ctr"/>
            <a:r>
              <a:rPr lang="nb-NO" sz="1200" b="1" cap="all" dirty="0">
                <a:solidFill>
                  <a:srgbClr val="222223">
                    <a:lumMod val="75000"/>
                    <a:lumOff val="25000"/>
                  </a:srgbClr>
                </a:solidFill>
              </a:rPr>
              <a:t>Helseriktig kosthold</a:t>
            </a:r>
          </a:p>
          <a:p>
            <a:pPr marL="4763" algn="ctr"/>
            <a:r>
              <a:rPr lang="nb-NO" sz="1200" b="1" dirty="0">
                <a:solidFill>
                  <a:srgbClr val="222223">
                    <a:lumMod val="75000"/>
                    <a:lumOff val="25000"/>
                  </a:srgbClr>
                </a:solidFill>
              </a:rPr>
              <a:t>Meget/ganske interessert</a:t>
            </a:r>
          </a:p>
        </p:txBody>
      </p:sp>
      <p:graphicFrame>
        <p:nvGraphicFramePr>
          <p:cNvPr id="7" name="Chart 1">
            <a:extLst>
              <a:ext uri="{FF2B5EF4-FFF2-40B4-BE49-F238E27FC236}">
                <a16:creationId xmlns:a16="http://schemas.microsoft.com/office/drawing/2014/main" id="{D9D53EEF-919C-4C15-97C9-4514A49F7EEE}"/>
              </a:ext>
            </a:extLst>
          </p:cNvPr>
          <p:cNvGraphicFramePr/>
          <p:nvPr>
            <p:extLst>
              <p:ext uri="{D42A27DB-BD31-4B8C-83A1-F6EECF244321}">
                <p14:modId xmlns:p14="http://schemas.microsoft.com/office/powerpoint/2010/main" val="2633082301"/>
              </p:ext>
            </p:extLst>
          </p:nvPr>
        </p:nvGraphicFramePr>
        <p:xfrm>
          <a:off x="7867568" y="2351314"/>
          <a:ext cx="3976090" cy="4244219"/>
        </p:xfrm>
        <a:graphic>
          <a:graphicData uri="http://schemas.openxmlformats.org/drawingml/2006/chart">
            <c:chart xmlns:c="http://schemas.openxmlformats.org/drawingml/2006/chart" xmlns:r="http://schemas.openxmlformats.org/officeDocument/2006/relationships" r:id="rId4"/>
          </a:graphicData>
        </a:graphic>
      </p:graphicFrame>
      <p:sp>
        <p:nvSpPr>
          <p:cNvPr id="8" name="Rektangel 7">
            <a:extLst>
              <a:ext uri="{FF2B5EF4-FFF2-40B4-BE49-F238E27FC236}">
                <a16:creationId xmlns:a16="http://schemas.microsoft.com/office/drawing/2014/main" id="{768295BA-E8F7-437A-8B3F-5403CCBB1EBE}"/>
              </a:ext>
            </a:extLst>
          </p:cNvPr>
          <p:cNvSpPr/>
          <p:nvPr/>
        </p:nvSpPr>
        <p:spPr>
          <a:xfrm>
            <a:off x="7867568" y="1337105"/>
            <a:ext cx="3976089" cy="830997"/>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1600" dirty="0">
                <a:solidFill>
                  <a:prstClr val="black">
                    <a:lumMod val="90000"/>
                    <a:lumOff val="10000"/>
                  </a:prstClr>
                </a:solidFill>
                <a:latin typeface="Arial"/>
              </a:rPr>
              <a:t>Det er direkte sammenheng mellom mosjons- og treningsiver og interessen for helseriktig kosthold</a:t>
            </a:r>
            <a:endParaRPr kumimoji="0" lang="nb-NO" sz="16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9" name="TextBox 8">
            <a:extLst>
              <a:ext uri="{FF2B5EF4-FFF2-40B4-BE49-F238E27FC236}">
                <a16:creationId xmlns:a16="http://schemas.microsoft.com/office/drawing/2014/main" id="{A4AA7FCA-C9DD-46A9-9466-7E78B1B2D48B}"/>
              </a:ext>
            </a:extLst>
          </p:cNvPr>
          <p:cNvSpPr txBox="1"/>
          <p:nvPr/>
        </p:nvSpPr>
        <p:spPr>
          <a:xfrm>
            <a:off x="8055971" y="2168102"/>
            <a:ext cx="3599284" cy="551090"/>
          </a:xfrm>
          <a:prstGeom prst="rect">
            <a:avLst/>
          </a:prstGeom>
          <a:noFill/>
        </p:spPr>
        <p:txBody>
          <a:bodyPr vert="horz" wrap="square" lIns="90000" tIns="90000" rIns="90000" bIns="90000" rtlCol="0">
            <a:spAutoFit/>
          </a:bodyPr>
          <a:lstStyle/>
          <a:p>
            <a:pPr marL="4763" algn="ctr"/>
            <a:r>
              <a:rPr lang="nb-NO" sz="1200" b="1" dirty="0">
                <a:solidFill>
                  <a:srgbClr val="222223">
                    <a:lumMod val="75000"/>
                    <a:lumOff val="25000"/>
                  </a:srgbClr>
                </a:solidFill>
              </a:rPr>
              <a:t>Meget/ganske interessert i helseriktig kosthold i 2019  blant følgende målgrupper</a:t>
            </a:r>
          </a:p>
        </p:txBody>
      </p:sp>
      <p:sp>
        <p:nvSpPr>
          <p:cNvPr id="10" name="TekstSylinder 9">
            <a:extLst>
              <a:ext uri="{FF2B5EF4-FFF2-40B4-BE49-F238E27FC236}">
                <a16:creationId xmlns:a16="http://schemas.microsoft.com/office/drawing/2014/main" id="{8051D130-E2B2-4B46-9242-2ABFA9D9A8DD}"/>
              </a:ext>
            </a:extLst>
          </p:cNvPr>
          <p:cNvSpPr txBox="1"/>
          <p:nvPr/>
        </p:nvSpPr>
        <p:spPr>
          <a:xfrm>
            <a:off x="9516296" y="151361"/>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59048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8" grpId="0" animBg="1"/>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a:extLst>
              <a:ext uri="{FF2B5EF4-FFF2-40B4-BE49-F238E27FC236}">
                <a16:creationId xmlns:a16="http://schemas.microsoft.com/office/drawing/2014/main" id="{FFFED31B-AC35-4D87-B76B-0928958BE6EF}"/>
              </a:ext>
            </a:extLst>
          </p:cNvPr>
          <p:cNvSpPr>
            <a:spLocks noGrp="1"/>
          </p:cNvSpPr>
          <p:nvPr>
            <p:ph type="sldNum" sz="quarter" idx="18"/>
          </p:nvPr>
        </p:nvSpPr>
        <p:spPr>
          <a:xfrm>
            <a:off x="55481" y="6415202"/>
            <a:ext cx="360037"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nb-NO"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r>
              <a:rPr kumimoji="0" lang="nb-NO"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grpSp>
        <p:nvGrpSpPr>
          <p:cNvPr id="30" name="Groupe 29">
            <a:extLst>
              <a:ext uri="{FF2B5EF4-FFF2-40B4-BE49-F238E27FC236}">
                <a16:creationId xmlns:a16="http://schemas.microsoft.com/office/drawing/2014/main" id="{C9079EBF-9B98-4E45-A71D-731723EB39DC}"/>
              </a:ext>
            </a:extLst>
          </p:cNvPr>
          <p:cNvGrpSpPr/>
          <p:nvPr/>
        </p:nvGrpSpPr>
        <p:grpSpPr>
          <a:xfrm>
            <a:off x="10150834" y="124004"/>
            <a:ext cx="1885826" cy="1989773"/>
            <a:chOff x="2689543" y="1651754"/>
            <a:chExt cx="1885826" cy="1989773"/>
          </a:xfrm>
        </p:grpSpPr>
        <p:sp>
          <p:nvSpPr>
            <p:cNvPr id="31" name="Freeform 5">
              <a:extLst>
                <a:ext uri="{FF2B5EF4-FFF2-40B4-BE49-F238E27FC236}">
                  <a16:creationId xmlns:a16="http://schemas.microsoft.com/office/drawing/2014/main" id="{7757BA08-9817-4FE1-8EB1-C45510FAE194}"/>
                </a:ext>
              </a:extLst>
            </p:cNvPr>
            <p:cNvSpPr>
              <a:spLocks noEditPoints="1"/>
            </p:cNvSpPr>
            <p:nvPr/>
          </p:nvSpPr>
          <p:spPr bwMode="auto">
            <a:xfrm>
              <a:off x="3419731" y="1651754"/>
              <a:ext cx="425450" cy="425450"/>
            </a:xfrm>
            <a:custGeom>
              <a:avLst/>
              <a:gdLst>
                <a:gd name="T0" fmla="*/ 173 w 346"/>
                <a:gd name="T1" fmla="*/ 0 h 346"/>
                <a:gd name="T2" fmla="*/ 0 w 346"/>
                <a:gd name="T3" fmla="*/ 173 h 346"/>
                <a:gd name="T4" fmla="*/ 173 w 346"/>
                <a:gd name="T5" fmla="*/ 346 h 346"/>
                <a:gd name="T6" fmla="*/ 346 w 346"/>
                <a:gd name="T7" fmla="*/ 173 h 346"/>
                <a:gd name="T8" fmla="*/ 173 w 346"/>
                <a:gd name="T9" fmla="*/ 0 h 346"/>
                <a:gd name="T10" fmla="*/ 201 w 346"/>
                <a:gd name="T11" fmla="*/ 247 h 346"/>
                <a:gd name="T12" fmla="*/ 128 w 346"/>
                <a:gd name="T13" fmla="*/ 290 h 346"/>
                <a:gd name="T14" fmla="*/ 111 w 346"/>
                <a:gd name="T15" fmla="*/ 278 h 346"/>
                <a:gd name="T16" fmla="*/ 112 w 346"/>
                <a:gd name="T17" fmla="*/ 272 h 346"/>
                <a:gd name="T18" fmla="*/ 153 w 346"/>
                <a:gd name="T19" fmla="*/ 172 h 346"/>
                <a:gd name="T20" fmla="*/ 150 w 346"/>
                <a:gd name="T21" fmla="*/ 165 h 346"/>
                <a:gd name="T22" fmla="*/ 126 w 346"/>
                <a:gd name="T23" fmla="*/ 175 h 346"/>
                <a:gd name="T24" fmla="*/ 121 w 346"/>
                <a:gd name="T25" fmla="*/ 173 h 346"/>
                <a:gd name="T26" fmla="*/ 126 w 346"/>
                <a:gd name="T27" fmla="*/ 163 h 346"/>
                <a:gd name="T28" fmla="*/ 195 w 346"/>
                <a:gd name="T29" fmla="*/ 128 h 346"/>
                <a:gd name="T30" fmla="*/ 205 w 346"/>
                <a:gd name="T31" fmla="*/ 141 h 346"/>
                <a:gd name="T32" fmla="*/ 201 w 346"/>
                <a:gd name="T33" fmla="*/ 154 h 346"/>
                <a:gd name="T34" fmla="*/ 164 w 346"/>
                <a:gd name="T35" fmla="*/ 247 h 346"/>
                <a:gd name="T36" fmla="*/ 169 w 346"/>
                <a:gd name="T37" fmla="*/ 252 h 346"/>
                <a:gd name="T38" fmla="*/ 196 w 346"/>
                <a:gd name="T39" fmla="*/ 235 h 346"/>
                <a:gd name="T40" fmla="*/ 204 w 346"/>
                <a:gd name="T41" fmla="*/ 231 h 346"/>
                <a:gd name="T42" fmla="*/ 207 w 346"/>
                <a:gd name="T43" fmla="*/ 234 h 346"/>
                <a:gd name="T44" fmla="*/ 201 w 346"/>
                <a:gd name="T45" fmla="*/ 247 h 346"/>
                <a:gd name="T46" fmla="*/ 192 w 346"/>
                <a:gd name="T47" fmla="*/ 98 h 346"/>
                <a:gd name="T48" fmla="*/ 182 w 346"/>
                <a:gd name="T49" fmla="*/ 95 h 346"/>
                <a:gd name="T50" fmla="*/ 173 w 346"/>
                <a:gd name="T51" fmla="*/ 76 h 346"/>
                <a:gd name="T52" fmla="*/ 186 w 346"/>
                <a:gd name="T53" fmla="*/ 52 h 346"/>
                <a:gd name="T54" fmla="*/ 198 w 346"/>
                <a:gd name="T55" fmla="*/ 48 h 346"/>
                <a:gd name="T56" fmla="*/ 219 w 346"/>
                <a:gd name="T57" fmla="*/ 70 h 346"/>
                <a:gd name="T58" fmla="*/ 192 w 346"/>
                <a:gd name="T59" fmla="*/ 9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6" h="346">
                  <a:moveTo>
                    <a:pt x="173" y="0"/>
                  </a:moveTo>
                  <a:cubicBezTo>
                    <a:pt x="78" y="0"/>
                    <a:pt x="0" y="78"/>
                    <a:pt x="0" y="173"/>
                  </a:cubicBezTo>
                  <a:cubicBezTo>
                    <a:pt x="0" y="268"/>
                    <a:pt x="78" y="346"/>
                    <a:pt x="173" y="346"/>
                  </a:cubicBezTo>
                  <a:cubicBezTo>
                    <a:pt x="268" y="346"/>
                    <a:pt x="346" y="268"/>
                    <a:pt x="346" y="173"/>
                  </a:cubicBezTo>
                  <a:cubicBezTo>
                    <a:pt x="346" y="78"/>
                    <a:pt x="268" y="0"/>
                    <a:pt x="173" y="0"/>
                  </a:cubicBezTo>
                  <a:close/>
                  <a:moveTo>
                    <a:pt x="201" y="247"/>
                  </a:moveTo>
                  <a:cubicBezTo>
                    <a:pt x="182" y="270"/>
                    <a:pt x="143" y="290"/>
                    <a:pt x="128" y="290"/>
                  </a:cubicBezTo>
                  <a:cubicBezTo>
                    <a:pt x="122" y="290"/>
                    <a:pt x="111" y="284"/>
                    <a:pt x="111" y="278"/>
                  </a:cubicBezTo>
                  <a:cubicBezTo>
                    <a:pt x="111" y="276"/>
                    <a:pt x="111" y="276"/>
                    <a:pt x="112" y="272"/>
                  </a:cubicBezTo>
                  <a:cubicBezTo>
                    <a:pt x="126" y="238"/>
                    <a:pt x="138" y="213"/>
                    <a:pt x="153" y="172"/>
                  </a:cubicBezTo>
                  <a:cubicBezTo>
                    <a:pt x="154" y="169"/>
                    <a:pt x="153" y="165"/>
                    <a:pt x="150" y="165"/>
                  </a:cubicBezTo>
                  <a:cubicBezTo>
                    <a:pt x="146" y="165"/>
                    <a:pt x="136" y="169"/>
                    <a:pt x="126" y="175"/>
                  </a:cubicBezTo>
                  <a:cubicBezTo>
                    <a:pt x="125" y="177"/>
                    <a:pt x="121" y="174"/>
                    <a:pt x="121" y="173"/>
                  </a:cubicBezTo>
                  <a:cubicBezTo>
                    <a:pt x="121" y="170"/>
                    <a:pt x="123" y="167"/>
                    <a:pt x="126" y="163"/>
                  </a:cubicBezTo>
                  <a:cubicBezTo>
                    <a:pt x="134" y="154"/>
                    <a:pt x="171" y="128"/>
                    <a:pt x="195" y="128"/>
                  </a:cubicBezTo>
                  <a:cubicBezTo>
                    <a:pt x="199" y="128"/>
                    <a:pt x="205" y="137"/>
                    <a:pt x="205" y="141"/>
                  </a:cubicBezTo>
                  <a:cubicBezTo>
                    <a:pt x="205" y="144"/>
                    <a:pt x="202" y="151"/>
                    <a:pt x="201" y="154"/>
                  </a:cubicBezTo>
                  <a:cubicBezTo>
                    <a:pt x="182" y="197"/>
                    <a:pt x="176" y="218"/>
                    <a:pt x="164" y="247"/>
                  </a:cubicBezTo>
                  <a:cubicBezTo>
                    <a:pt x="163" y="251"/>
                    <a:pt x="166" y="252"/>
                    <a:pt x="169" y="252"/>
                  </a:cubicBezTo>
                  <a:cubicBezTo>
                    <a:pt x="172" y="252"/>
                    <a:pt x="182" y="247"/>
                    <a:pt x="196" y="235"/>
                  </a:cubicBezTo>
                  <a:cubicBezTo>
                    <a:pt x="201" y="231"/>
                    <a:pt x="202" y="231"/>
                    <a:pt x="204" y="231"/>
                  </a:cubicBezTo>
                  <a:cubicBezTo>
                    <a:pt x="205" y="231"/>
                    <a:pt x="207" y="232"/>
                    <a:pt x="207" y="234"/>
                  </a:cubicBezTo>
                  <a:cubicBezTo>
                    <a:pt x="207" y="237"/>
                    <a:pt x="205" y="242"/>
                    <a:pt x="201" y="247"/>
                  </a:cubicBezTo>
                  <a:close/>
                  <a:moveTo>
                    <a:pt x="192" y="98"/>
                  </a:moveTo>
                  <a:cubicBezTo>
                    <a:pt x="188" y="98"/>
                    <a:pt x="185" y="96"/>
                    <a:pt x="182" y="95"/>
                  </a:cubicBezTo>
                  <a:cubicBezTo>
                    <a:pt x="177" y="91"/>
                    <a:pt x="173" y="85"/>
                    <a:pt x="173" y="76"/>
                  </a:cubicBezTo>
                  <a:cubicBezTo>
                    <a:pt x="173" y="65"/>
                    <a:pt x="179" y="57"/>
                    <a:pt x="186" y="52"/>
                  </a:cubicBezTo>
                  <a:cubicBezTo>
                    <a:pt x="190" y="49"/>
                    <a:pt x="195" y="48"/>
                    <a:pt x="198" y="48"/>
                  </a:cubicBezTo>
                  <a:cubicBezTo>
                    <a:pt x="213" y="48"/>
                    <a:pt x="219" y="59"/>
                    <a:pt x="219" y="70"/>
                  </a:cubicBezTo>
                  <a:cubicBezTo>
                    <a:pt x="219" y="82"/>
                    <a:pt x="206" y="98"/>
                    <a:pt x="192" y="98"/>
                  </a:cubicBezTo>
                  <a:close/>
                </a:path>
              </a:pathLst>
            </a:custGeom>
            <a:solidFill>
              <a:srgbClr val="F2F2F2"/>
            </a:solidFill>
            <a:ln>
              <a:noFill/>
            </a:ln>
            <a:effectLst>
              <a:outerShdw blurRad="50800" dist="254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black"/>
                </a:solidFill>
                <a:effectLst/>
                <a:uLnTx/>
                <a:uFillTx/>
                <a:latin typeface="Anglecia Pro Txt"/>
                <a:ea typeface="+mn-ea"/>
                <a:cs typeface="+mn-cs"/>
              </a:endParaRPr>
            </a:p>
          </p:txBody>
        </p:sp>
        <p:sp>
          <p:nvSpPr>
            <p:cNvPr id="33" name="Rectangle 32">
              <a:extLst>
                <a:ext uri="{FF2B5EF4-FFF2-40B4-BE49-F238E27FC236}">
                  <a16:creationId xmlns:a16="http://schemas.microsoft.com/office/drawing/2014/main" id="{48383C75-7426-4EDA-81B0-5AA9067DBA99}"/>
                </a:ext>
              </a:extLst>
            </p:cNvPr>
            <p:cNvSpPr/>
            <p:nvPr/>
          </p:nvSpPr>
          <p:spPr>
            <a:xfrm>
              <a:off x="2689543" y="2010311"/>
              <a:ext cx="1885826" cy="1631216"/>
            </a:xfrm>
            <a:prstGeom prst="rect">
              <a:avLst/>
            </a:prstGeom>
            <a:solidFill>
              <a:srgbClr val="F2F2F2"/>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srgbClr val="009D9C"/>
                  </a:solidFill>
                  <a:effectLst/>
                  <a:uLnTx/>
                  <a:uFillTx/>
                  <a:latin typeface="Arial Black"/>
                  <a:ea typeface="+mn-ea"/>
                  <a:cs typeface="+mn-cs"/>
                </a:rPr>
                <a:t>TO CHANGE</a:t>
              </a:r>
              <a:br>
                <a:rPr kumimoji="0" lang="nb-NO" sz="1000" b="1" i="0" u="none" strike="noStrike" kern="1200" cap="none" spc="0" normalizeH="0" baseline="0" noProof="0" dirty="0">
                  <a:ln>
                    <a:noFill/>
                  </a:ln>
                  <a:solidFill>
                    <a:srgbClr val="009D9C"/>
                  </a:solidFill>
                  <a:effectLst/>
                  <a:uLnTx/>
                  <a:uFillTx/>
                  <a:latin typeface="Arial Black"/>
                  <a:ea typeface="+mn-ea"/>
                  <a:cs typeface="+mn-cs"/>
                </a:rPr>
              </a:br>
              <a:r>
                <a:rPr kumimoji="0" lang="nb-NO" sz="1000" b="1" i="0" u="none" strike="noStrike" kern="1200" cap="none" spc="0" normalizeH="0" baseline="0" noProof="0" dirty="0">
                  <a:ln>
                    <a:noFill/>
                  </a:ln>
                  <a:solidFill>
                    <a:srgbClr val="009D9C"/>
                  </a:solidFill>
                  <a:effectLst/>
                  <a:uLnTx/>
                  <a:uFillTx/>
                  <a:latin typeface="Arial Black"/>
                  <a:ea typeface="+mn-ea"/>
                  <a:cs typeface="+mn-cs"/>
                </a:rPr>
                <a:t>THE VISUAL: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1000" b="0" i="0" u="none" strike="noStrike" kern="1200" cap="none" spc="0" normalizeH="0" baseline="0" noProof="0" dirty="0">
                  <a:ln>
                    <a:noFill/>
                  </a:ln>
                  <a:solidFill>
                    <a:srgbClr val="595959"/>
                  </a:solidFill>
                  <a:effectLst/>
                  <a:uLnTx/>
                  <a:uFillTx/>
                  <a:latin typeface="Arial"/>
                  <a:ea typeface="+mn-ea"/>
                  <a:cs typeface="+mn-cs"/>
                </a:rPr>
                <a:t>Remove the visual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1000" b="0" i="0" u="none" strike="noStrike" kern="1200" cap="none" spc="0" normalizeH="0" baseline="0" noProof="0" dirty="0">
                  <a:ln>
                    <a:noFill/>
                  </a:ln>
                  <a:solidFill>
                    <a:srgbClr val="595959"/>
                  </a:solidFill>
                  <a:effectLst/>
                  <a:uLnTx/>
                  <a:uFillTx/>
                  <a:latin typeface="Arial"/>
                  <a:ea typeface="+mn-ea"/>
                  <a:cs typeface="+mn-cs"/>
                </a:rPr>
                <a:t>Click on the icon </a:t>
              </a:r>
              <a:br>
                <a:rPr kumimoji="0" lang="nb-NO" sz="1000" b="0" i="0" u="none" strike="noStrike" kern="1200" cap="none" spc="0" normalizeH="0" baseline="0" noProof="0" dirty="0">
                  <a:ln>
                    <a:noFill/>
                  </a:ln>
                  <a:solidFill>
                    <a:srgbClr val="595959"/>
                  </a:solidFill>
                  <a:effectLst/>
                  <a:uLnTx/>
                  <a:uFillTx/>
                  <a:latin typeface="Arial"/>
                  <a:ea typeface="+mn-ea"/>
                  <a:cs typeface="+mn-cs"/>
                </a:rPr>
              </a:br>
              <a:r>
                <a:rPr kumimoji="0" lang="nb-NO" sz="1000" b="0" i="0" u="none" strike="noStrike" kern="1200" cap="none" spc="0" normalizeH="0" baseline="0" noProof="0" dirty="0">
                  <a:ln>
                    <a:noFill/>
                  </a:ln>
                  <a:solidFill>
                    <a:srgbClr val="595959"/>
                  </a:solidFill>
                  <a:effectLst/>
                  <a:uLnTx/>
                  <a:uFillTx/>
                  <a:latin typeface="Arial"/>
                  <a:ea typeface="+mn-ea"/>
                  <a:cs typeface="+mn-cs"/>
                </a:rPr>
                <a:t>in the center of the gray block</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1000" b="0" i="0" u="none" strike="noStrike" kern="1200" cap="none" spc="0" normalizeH="0" baseline="0" noProof="0" dirty="0">
                  <a:ln>
                    <a:noFill/>
                  </a:ln>
                  <a:solidFill>
                    <a:srgbClr val="595959"/>
                  </a:solidFill>
                  <a:effectLst/>
                  <a:uLnTx/>
                  <a:uFillTx/>
                  <a:latin typeface="Arial"/>
                  <a:ea typeface="+mn-ea"/>
                  <a:cs typeface="+mn-cs"/>
                </a:rPr>
                <a:t>Import a visual</a:t>
              </a:r>
              <a:br>
                <a:rPr kumimoji="0" lang="nb-NO" sz="1000" b="0" i="0" u="none" strike="noStrike" kern="1200" cap="none" spc="0" normalizeH="0" baseline="0" noProof="0" dirty="0">
                  <a:ln>
                    <a:noFill/>
                  </a:ln>
                  <a:solidFill>
                    <a:srgbClr val="595959"/>
                  </a:solidFill>
                  <a:effectLst/>
                  <a:uLnTx/>
                  <a:uFillTx/>
                  <a:latin typeface="Arial"/>
                  <a:ea typeface="+mn-ea"/>
                  <a:cs typeface="+mn-cs"/>
                </a:rPr>
              </a:br>
              <a:r>
                <a:rPr kumimoji="0" lang="nb-NO" sz="1000" b="0" i="0" u="none" strike="noStrike" kern="1200" cap="none" spc="0" normalizeH="0" baseline="0" noProof="0" dirty="0">
                  <a:ln>
                    <a:noFill/>
                  </a:ln>
                  <a:solidFill>
                    <a:srgbClr val="595959"/>
                  </a:solidFill>
                  <a:effectLst/>
                  <a:uLnTx/>
                  <a:uFillTx/>
                  <a:latin typeface="Arial"/>
                  <a:ea typeface="+mn-ea"/>
                  <a:cs typeface="+mn-cs"/>
                </a:rPr>
                <a:t>from your computer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1000" b="0" i="0" u="none" strike="noStrike" kern="1200" cap="none" spc="0" normalizeH="0" baseline="0" noProof="0" dirty="0">
                  <a:ln>
                    <a:noFill/>
                  </a:ln>
                  <a:solidFill>
                    <a:srgbClr val="595959"/>
                  </a:solidFill>
                  <a:effectLst/>
                  <a:uLnTx/>
                  <a:uFillTx/>
                  <a:latin typeface="Arial"/>
                  <a:ea typeface="+mn-ea"/>
                  <a:cs typeface="+mn-cs"/>
                </a:rPr>
                <a:t>Select the visual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1000" b="0" i="0" u="none" strike="noStrike" kern="1200" cap="none" spc="0" normalizeH="0" baseline="0" noProof="0" dirty="0">
                  <a:ln>
                    <a:noFill/>
                  </a:ln>
                  <a:solidFill>
                    <a:srgbClr val="595959"/>
                  </a:solidFill>
                  <a:effectLst/>
                  <a:uLnTx/>
                  <a:uFillTx/>
                  <a:latin typeface="Arial"/>
                  <a:ea typeface="+mn-ea"/>
                  <a:cs typeface="+mn-cs"/>
                </a:rPr>
                <a:t>Right click &gt; “background”</a:t>
              </a:r>
            </a:p>
          </p:txBody>
        </p:sp>
      </p:grpSp>
      <p:sp>
        <p:nvSpPr>
          <p:cNvPr id="28" name="Espace réservé du contenu 12">
            <a:extLst>
              <a:ext uri="{FF2B5EF4-FFF2-40B4-BE49-F238E27FC236}">
                <a16:creationId xmlns:a16="http://schemas.microsoft.com/office/drawing/2014/main" id="{0F471BD4-1184-4065-B20A-ADDEDE6A403B}"/>
              </a:ext>
            </a:extLst>
          </p:cNvPr>
          <p:cNvSpPr txBox="1">
            <a:spLocks/>
          </p:cNvSpPr>
          <p:nvPr/>
        </p:nvSpPr>
        <p:spPr>
          <a:xfrm>
            <a:off x="334069" y="1242747"/>
            <a:ext cx="6914631" cy="5146388"/>
          </a:xfrm>
          <a:prstGeom prst="rect">
            <a:avLst/>
          </a:prstGeom>
        </p:spPr>
        <p:txBody>
          <a:bodyPr/>
          <a:lstStyle>
            <a:lvl1pPr marL="85725" indent="-85725" algn="l" defTabSz="914400" rtl="0" eaLnBrk="1" latinLnBrk="0" hangingPunct="1">
              <a:lnSpc>
                <a:spcPct val="100000"/>
              </a:lnSpc>
              <a:spcBef>
                <a:spcPts val="1800"/>
              </a:spcBef>
              <a:buSzPct val="50000"/>
              <a:buFont typeface="HelveticaNeueLT Std Lt Cn" panose="020B0406020202030204" pitchFamily="34" charset="0"/>
              <a:buChar char=" "/>
              <a:defRPr sz="1600" b="0" kern="1200">
                <a:solidFill>
                  <a:schemeClr val="tx1"/>
                </a:solidFill>
                <a:latin typeface="+mn-lt"/>
                <a:ea typeface="+mn-ea"/>
                <a:cs typeface="+mn-cs"/>
              </a:defRPr>
            </a:lvl1pPr>
            <a:lvl2pPr marL="447675" indent="-314325" algn="l" defTabSz="914400" rtl="0" eaLnBrk="1" latinLnBrk="0" hangingPunct="1">
              <a:lnSpc>
                <a:spcPct val="100000"/>
              </a:lnSpc>
              <a:spcBef>
                <a:spcPts val="600"/>
              </a:spcBef>
              <a:buSzPct val="80000"/>
              <a:buFontTx/>
              <a:buBlip>
                <a:blip r:embed="rId3"/>
              </a:buBlip>
              <a:defRPr sz="1600" kern="1200">
                <a:solidFill>
                  <a:schemeClr val="tx1"/>
                </a:solidFill>
                <a:latin typeface="+mn-lt"/>
                <a:ea typeface="+mn-ea"/>
                <a:cs typeface="+mn-cs"/>
              </a:defRPr>
            </a:lvl2pPr>
            <a:lvl3pPr marL="714375" indent="-17145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987425" indent="-228600" algn="l" defTabSz="914400" rtl="0" eaLnBrk="1" latinLnBrk="0" hangingPunct="1">
              <a:lnSpc>
                <a:spcPct val="90000"/>
              </a:lnSpc>
              <a:spcBef>
                <a:spcPts val="500"/>
              </a:spcBef>
              <a:buFont typeface="Arial" panose="020B0604020202020204" pitchFamily="34" charset="0"/>
              <a:buChar char="•"/>
              <a:defRPr sz="1100" kern="1200">
                <a:solidFill>
                  <a:schemeClr val="bg2"/>
                </a:solidFill>
                <a:latin typeface="+mn-lt"/>
                <a:ea typeface="+mn-ea"/>
                <a:cs typeface="+mn-cs"/>
              </a:defRPr>
            </a:lvl4pPr>
            <a:lvl5pPr marL="1262063" indent="-228600" algn="l" defTabSz="914400" rtl="0" eaLnBrk="1" latinLnBrk="0" hangingPunct="1">
              <a:lnSpc>
                <a:spcPct val="90000"/>
              </a:lnSpc>
              <a:spcBef>
                <a:spcPts val="500"/>
              </a:spcBef>
              <a:buFont typeface="HelveticaNeueLT Std Lt Cn" panose="020B0406020202030204" pitchFamily="34" charset="0"/>
              <a:buChar char="−"/>
              <a:defRPr sz="105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altLang="nb-NO" sz="1600" b="1" i="0" u="none" strike="noStrike" kern="1200" cap="none" spc="0" normalizeH="0" baseline="0" noProof="0" dirty="0">
                <a:ln>
                  <a:noFill/>
                </a:ln>
                <a:solidFill>
                  <a:prstClr val="black"/>
                </a:solidFill>
                <a:effectLst/>
                <a:uLnTx/>
                <a:uFillTx/>
                <a:latin typeface="Arial"/>
                <a:ea typeface="+mn-ea"/>
                <a:cs typeface="+mn-cs"/>
              </a:rPr>
              <a:t>Datakilde</a:t>
            </a:r>
            <a:r>
              <a:rPr kumimoji="0" lang="nb-NO" altLang="nb-NO" sz="1400" b="1" i="0" u="none" strike="noStrike" kern="1200" cap="none" spc="0" normalizeH="0" baseline="0" noProof="0" dirty="0">
                <a:ln>
                  <a:noFill/>
                </a:ln>
                <a:solidFill>
                  <a:prstClr val="black"/>
                </a:solidFill>
                <a:effectLst/>
                <a:uLnTx/>
                <a:uFillTx/>
                <a:latin typeface="Arial"/>
                <a:ea typeface="+mn-ea"/>
                <a:cs typeface="+mn-cs"/>
              </a:rPr>
              <a:t>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Norsk Monitor er en befolkningsundersøkelse basert på intervjuing   </a:t>
            </a:r>
          </a:p>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altLang="nb-NO" sz="1600" b="1" i="0" u="none" strike="noStrike" kern="1200" cap="none" spc="0" normalizeH="0" baseline="0" noProof="0" dirty="0">
                <a:ln>
                  <a:noFill/>
                </a:ln>
                <a:solidFill>
                  <a:prstClr val="black"/>
                </a:solidFill>
                <a:effectLst/>
                <a:uLnTx/>
                <a:uFillTx/>
                <a:latin typeface="Arial"/>
                <a:ea typeface="+mn-ea"/>
                <a:cs typeface="+mn-cs"/>
              </a:rPr>
              <a:t>Målgruppe/utvalg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Landsrepresentativt utvalg av befolkningen mellom 15 - 99 år.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Antall intervju i siste intervjurunde (2019/20): 3710 stk. herunder 740 i aldersgruppe 15-24 år</a:t>
            </a:r>
          </a:p>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altLang="nb-NO" sz="1600" b="1" i="0" u="none" strike="noStrike" kern="1200" cap="none" spc="0" normalizeH="0" baseline="0" noProof="0" dirty="0">
                <a:ln>
                  <a:noFill/>
                </a:ln>
                <a:solidFill>
                  <a:prstClr val="black"/>
                </a:solidFill>
                <a:effectLst/>
                <a:uLnTx/>
                <a:uFillTx/>
                <a:latin typeface="Arial"/>
                <a:ea typeface="+mn-ea"/>
                <a:cs typeface="+mn-cs"/>
              </a:rPr>
              <a:t>Tidsperiode/feltarbeid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Siste intervjurunde, oktober 2019 – februar 2020. Tidligere intervjurunder gjennomført i samme tidsperioder</a:t>
            </a:r>
          </a:p>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altLang="nb-NO" sz="1600" b="1" i="0" u="none" strike="noStrike" kern="1200" cap="none" spc="0" normalizeH="0" baseline="0" noProof="0" dirty="0">
                <a:ln>
                  <a:noFill/>
                </a:ln>
                <a:solidFill>
                  <a:prstClr val="black"/>
                </a:solidFill>
                <a:effectLst/>
                <a:uLnTx/>
                <a:uFillTx/>
                <a:latin typeface="Arial"/>
                <a:ea typeface="+mn-ea"/>
                <a:cs typeface="+mn-cs"/>
              </a:rPr>
              <a:t>Datainnsamlingsmetode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Innledende telefonintervju – etterfulgt av besvarelse av tilsendt postalt selvutfyllingsskjema fra samme respondent </a:t>
            </a:r>
          </a:p>
          <a:p>
            <a:pPr marL="85725"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r>
              <a:rPr kumimoji="0" lang="nb-NO" altLang="nb-NO" sz="1600" b="1" i="0" u="none" strike="noStrike" kern="1200" cap="none" spc="0" normalizeH="0" baseline="0" noProof="0" dirty="0">
                <a:ln>
                  <a:noFill/>
                </a:ln>
                <a:solidFill>
                  <a:prstClr val="black"/>
                </a:solidFill>
                <a:effectLst/>
                <a:uLnTx/>
                <a:uFillTx/>
                <a:latin typeface="Arial"/>
                <a:ea typeface="+mn-ea"/>
                <a:cs typeface="+mn-cs"/>
              </a:rPr>
              <a:t>Veiemetode                                                                                     </a:t>
            </a:r>
          </a:p>
          <a:p>
            <a:pPr marL="85725" marR="0" lvl="0" indent="-85725" algn="l" defTabSz="914400" rtl="0" eaLnBrk="1" fontAlgn="auto" latinLnBrk="0" hangingPunct="1">
              <a:lnSpc>
                <a:spcPct val="100000"/>
              </a:lnSpc>
              <a:spcBef>
                <a:spcPts val="0"/>
              </a:spcBef>
              <a:spcAft>
                <a:spcPts val="0"/>
              </a:spcAft>
              <a:buClrTx/>
              <a:buSzPct val="50000"/>
              <a:buFont typeface="HelveticaNeueLT Std Lt Cn" panose="020B0406020202030204" pitchFamily="34" charset="0"/>
              <a:buChar char=" "/>
              <a:tabLst/>
              <a:defRPr/>
            </a:pPr>
            <a:r>
              <a:rPr kumimoji="0" lang="nb-NO" altLang="nb-NO" sz="1400" b="0" i="0" u="none" strike="noStrike" kern="1200" cap="none" spc="0" normalizeH="0" baseline="0" noProof="0" dirty="0">
                <a:ln>
                  <a:noFill/>
                </a:ln>
                <a:solidFill>
                  <a:prstClr val="black"/>
                </a:solidFill>
                <a:effectLst/>
                <a:uLnTx/>
                <a:uFillTx/>
                <a:latin typeface="Arial"/>
                <a:ea typeface="+mn-ea"/>
                <a:cs typeface="+mn-cs"/>
              </a:rPr>
              <a:t>Materialet er veiet på kjønn, alder og geografi i henhold til offisiell statistikk</a:t>
            </a:r>
          </a:p>
          <a:p>
            <a:pPr marL="4763" marR="0" lvl="0" indent="-85725" algn="l" defTabSz="914400" rtl="0" eaLnBrk="1" fontAlgn="auto" latinLnBrk="0" hangingPunct="1">
              <a:lnSpc>
                <a:spcPct val="100000"/>
              </a:lnSpc>
              <a:spcBef>
                <a:spcPts val="1800"/>
              </a:spcBef>
              <a:spcAft>
                <a:spcPts val="0"/>
              </a:spcAft>
              <a:buClrTx/>
              <a:buSzPct val="50000"/>
              <a:buFont typeface="HelveticaNeueLT Std Lt Cn" panose="020B0406020202030204" pitchFamily="34" charset="0"/>
              <a:buChar char=" "/>
              <a:tabLst/>
              <a:defRPr/>
            </a:pPr>
            <a:endParaRPr kumimoji="0" lang="nb-NO"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Titre 11">
            <a:extLst>
              <a:ext uri="{FF2B5EF4-FFF2-40B4-BE49-F238E27FC236}">
                <a16:creationId xmlns:a16="http://schemas.microsoft.com/office/drawing/2014/main" id="{5E7366FD-76AF-4774-BE01-B79CA2A1C468}"/>
              </a:ext>
            </a:extLst>
          </p:cNvPr>
          <p:cNvSpPr txBox="1">
            <a:spLocks/>
          </p:cNvSpPr>
          <p:nvPr/>
        </p:nvSpPr>
        <p:spPr>
          <a:xfrm>
            <a:off x="345278" y="285986"/>
            <a:ext cx="3687075" cy="425451"/>
          </a:xfrm>
          <a:prstGeom prst="rect">
            <a:avLst/>
          </a:prstGeom>
          <a:noFill/>
        </p:spPr>
        <p:txBody>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b-NO" sz="1800" b="0" i="0" u="none" strike="noStrike" kern="1200" cap="all" spc="300" normalizeH="0" baseline="0" noProof="0" dirty="0">
                <a:ln>
                  <a:noFill/>
                </a:ln>
                <a:solidFill>
                  <a:prstClr val="white">
                    <a:lumMod val="75000"/>
                  </a:prstClr>
                </a:solidFill>
                <a:effectLst/>
                <a:uLnTx/>
                <a:uFillTx/>
                <a:latin typeface="Arial"/>
                <a:ea typeface="+mj-ea"/>
                <a:cs typeface="+mj-cs"/>
              </a:rPr>
              <a:t>Utvalg og metode</a:t>
            </a:r>
          </a:p>
        </p:txBody>
      </p:sp>
      <p:sp>
        <p:nvSpPr>
          <p:cNvPr id="17" name="Titre 11">
            <a:extLst>
              <a:ext uri="{FF2B5EF4-FFF2-40B4-BE49-F238E27FC236}">
                <a16:creationId xmlns:a16="http://schemas.microsoft.com/office/drawing/2014/main" id="{5BB4D43F-A8CD-45F7-A3BF-7254C80A73D0}"/>
              </a:ext>
            </a:extLst>
          </p:cNvPr>
          <p:cNvSpPr txBox="1">
            <a:spLocks/>
          </p:cNvSpPr>
          <p:nvPr/>
        </p:nvSpPr>
        <p:spPr>
          <a:xfrm>
            <a:off x="347748" y="656587"/>
            <a:ext cx="4585958" cy="425451"/>
          </a:xfrm>
          <a:prstGeom prst="rect">
            <a:avLst/>
          </a:prstGeom>
          <a:noFill/>
        </p:spPr>
        <p:txBody>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b-NO" sz="2800" b="0" i="0" u="none" strike="noStrike" kern="1200" cap="all" spc="120" normalizeH="0" baseline="0" noProof="0" dirty="0">
                <a:ln>
                  <a:noFill/>
                </a:ln>
                <a:solidFill>
                  <a:srgbClr val="2F469C"/>
                </a:solidFill>
                <a:effectLst/>
                <a:uLnTx/>
                <a:uFillTx/>
                <a:latin typeface="Arial Black"/>
                <a:ea typeface="+mj-ea"/>
                <a:cs typeface="+mj-cs"/>
              </a:rPr>
              <a:t>I korte trekk</a:t>
            </a:r>
          </a:p>
        </p:txBody>
      </p:sp>
      <p:sp>
        <p:nvSpPr>
          <p:cNvPr id="8" name="TekstSylinder 7">
            <a:extLst>
              <a:ext uri="{FF2B5EF4-FFF2-40B4-BE49-F238E27FC236}">
                <a16:creationId xmlns:a16="http://schemas.microsoft.com/office/drawing/2014/main" id="{5A5665FB-0ADF-491B-8E40-BDDED9C41B4B}"/>
              </a:ext>
            </a:extLst>
          </p:cNvPr>
          <p:cNvSpPr txBox="1"/>
          <p:nvPr/>
        </p:nvSpPr>
        <p:spPr>
          <a:xfrm>
            <a:off x="10217592" y="222949"/>
            <a:ext cx="1773562" cy="5847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2020</a:t>
            </a:r>
          </a:p>
        </p:txBody>
      </p:sp>
      <p:sp>
        <p:nvSpPr>
          <p:cNvPr id="40" name="TekstSylinder 39">
            <a:extLst>
              <a:ext uri="{FF2B5EF4-FFF2-40B4-BE49-F238E27FC236}">
                <a16:creationId xmlns:a16="http://schemas.microsoft.com/office/drawing/2014/main" id="{64D27CCE-3E1E-480A-9262-808B1436D6C2}"/>
              </a:ext>
            </a:extLst>
          </p:cNvPr>
          <p:cNvSpPr txBox="1"/>
          <p:nvPr/>
        </p:nvSpPr>
        <p:spPr>
          <a:xfrm>
            <a:off x="10238478" y="213459"/>
            <a:ext cx="1773562" cy="5847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2020</a:t>
            </a:r>
          </a:p>
        </p:txBody>
      </p:sp>
      <p:pic>
        <p:nvPicPr>
          <p:cNvPr id="6" name="Plassholder for bilde 5" descr="Et bilde som inneholder elektronikk, krets, sitter, lukk&#10;&#10;Automatisk generert beskrivelse">
            <a:extLst>
              <a:ext uri="{FF2B5EF4-FFF2-40B4-BE49-F238E27FC236}">
                <a16:creationId xmlns:a16="http://schemas.microsoft.com/office/drawing/2014/main" id="{AA70E295-D574-4B18-8785-14478EAAFB7F}"/>
              </a:ext>
            </a:extLst>
          </p:cNvPr>
          <p:cNvPicPr>
            <a:picLocks noGrp="1" noChangeAspect="1"/>
          </p:cNvPicPr>
          <p:nvPr>
            <p:ph type="pic" sz="quarter" idx="13"/>
          </p:nvPr>
        </p:nvPicPr>
        <p:blipFill rotWithShape="1">
          <a:blip r:embed="rId4" cstate="email">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7764087" y="113568"/>
            <a:ext cx="4314344" cy="6630864"/>
          </a:xfrm>
        </p:spPr>
      </p:pic>
      <p:sp>
        <p:nvSpPr>
          <p:cNvPr id="20" name="TekstSylinder 19">
            <a:extLst>
              <a:ext uri="{FF2B5EF4-FFF2-40B4-BE49-F238E27FC236}">
                <a16:creationId xmlns:a16="http://schemas.microsoft.com/office/drawing/2014/main" id="{64FD9C82-BA52-4955-A5CF-C4F3A1078D14}"/>
              </a:ext>
            </a:extLst>
          </p:cNvPr>
          <p:cNvSpPr txBox="1"/>
          <p:nvPr/>
        </p:nvSpPr>
        <p:spPr>
          <a:xfrm>
            <a:off x="10238478" y="256819"/>
            <a:ext cx="1773562" cy="5847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2020</a:t>
            </a:r>
          </a:p>
        </p:txBody>
      </p:sp>
    </p:spTree>
    <p:extLst>
      <p:ext uri="{BB962C8B-B14F-4D97-AF65-F5344CB8AC3E}">
        <p14:creationId xmlns:p14="http://schemas.microsoft.com/office/powerpoint/2010/main" val="27828356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de 9">
            <a:extLst>
              <a:ext uri="{FF2B5EF4-FFF2-40B4-BE49-F238E27FC236}">
                <a16:creationId xmlns:a16="http://schemas.microsoft.com/office/drawing/2014/main" id="{01A12286-8DCC-4B6F-A9D2-B68C8AF89418}"/>
              </a:ext>
            </a:extLst>
          </p:cNvPr>
          <p:cNvPicPr>
            <a:picLocks noChangeAspect="1"/>
          </p:cNvPicPr>
          <p:nvPr/>
        </p:nvPicPr>
        <p:blipFill>
          <a:blip r:embed="rId2"/>
          <a:stretch>
            <a:fillRect/>
          </a:stretch>
        </p:blipFill>
        <p:spPr>
          <a:xfrm>
            <a:off x="4672012" y="1909762"/>
            <a:ext cx="2847975" cy="3038475"/>
          </a:xfrm>
          <a:prstGeom prst="rect">
            <a:avLst/>
          </a:prstGeom>
        </p:spPr>
      </p:pic>
      <p:pic>
        <p:nvPicPr>
          <p:cNvPr id="9" name="Bilde 8">
            <a:extLst>
              <a:ext uri="{FF2B5EF4-FFF2-40B4-BE49-F238E27FC236}">
                <a16:creationId xmlns:a16="http://schemas.microsoft.com/office/drawing/2014/main" id="{C018BE58-0451-4265-87FF-FD454CC6E80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30389" y="4147818"/>
            <a:ext cx="2212103" cy="1477685"/>
          </a:xfrm>
          <a:prstGeom prst="rect">
            <a:avLst/>
          </a:prstGeom>
          <a:ln w="12700">
            <a:solidFill>
              <a:srgbClr val="000000"/>
            </a:solidFill>
          </a:ln>
        </p:spPr>
      </p:pic>
      <p:pic>
        <p:nvPicPr>
          <p:cNvPr id="7" name="Bilde 6">
            <a:extLst>
              <a:ext uri="{FF2B5EF4-FFF2-40B4-BE49-F238E27FC236}">
                <a16:creationId xmlns:a16="http://schemas.microsoft.com/office/drawing/2014/main" id="{8D321B34-7E3C-4461-95AE-4F322039D67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30389" y="1194407"/>
            <a:ext cx="2212103" cy="1600838"/>
          </a:xfrm>
          <a:prstGeom prst="rect">
            <a:avLst/>
          </a:prstGeom>
          <a:ln w="6350">
            <a:solidFill>
              <a:srgbClr val="000000"/>
            </a:solidFill>
          </a:ln>
        </p:spPr>
      </p:pic>
      <p:pic>
        <p:nvPicPr>
          <p:cNvPr id="6" name="Bilde 5">
            <a:extLst>
              <a:ext uri="{FF2B5EF4-FFF2-40B4-BE49-F238E27FC236}">
                <a16:creationId xmlns:a16="http://schemas.microsoft.com/office/drawing/2014/main" id="{DF799785-44DE-4CCB-B999-08E1BE142D4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17596" y="1220803"/>
            <a:ext cx="2356950" cy="1574442"/>
          </a:xfrm>
          <a:prstGeom prst="rect">
            <a:avLst/>
          </a:prstGeom>
          <a:ln w="12700">
            <a:solidFill>
              <a:srgbClr val="000000"/>
            </a:solidFill>
          </a:ln>
        </p:spPr>
      </p:pic>
      <p:pic>
        <p:nvPicPr>
          <p:cNvPr id="8" name="Bilde 7">
            <a:extLst>
              <a:ext uri="{FF2B5EF4-FFF2-40B4-BE49-F238E27FC236}">
                <a16:creationId xmlns:a16="http://schemas.microsoft.com/office/drawing/2014/main" id="{20CEE3DA-0591-496C-9016-2F6F8957CCF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17596" y="4086241"/>
            <a:ext cx="2396464" cy="1600837"/>
          </a:xfrm>
          <a:prstGeom prst="rect">
            <a:avLst/>
          </a:prstGeom>
          <a:ln w="12700">
            <a:solidFill>
              <a:srgbClr val="000000"/>
            </a:solidFill>
          </a:ln>
        </p:spPr>
      </p:pic>
      <p:pic>
        <p:nvPicPr>
          <p:cNvPr id="12" name="Bilde 11">
            <a:extLst>
              <a:ext uri="{FF2B5EF4-FFF2-40B4-BE49-F238E27FC236}">
                <a16:creationId xmlns:a16="http://schemas.microsoft.com/office/drawing/2014/main" id="{085F05ED-0E55-4C61-8A79-EEDD32359A48}"/>
              </a:ext>
            </a:extLst>
          </p:cNvPr>
          <p:cNvPicPr>
            <a:picLocks noChangeAspect="1"/>
          </p:cNvPicPr>
          <p:nvPr/>
        </p:nvPicPr>
        <p:blipFill>
          <a:blip r:embed="rId7"/>
          <a:stretch>
            <a:fillRect/>
          </a:stretch>
        </p:blipFill>
        <p:spPr>
          <a:xfrm>
            <a:off x="7370834" y="2916860"/>
            <a:ext cx="1331211" cy="1109343"/>
          </a:xfrm>
          <a:prstGeom prst="rect">
            <a:avLst/>
          </a:prstGeom>
        </p:spPr>
      </p:pic>
      <p:sp>
        <p:nvSpPr>
          <p:cNvPr id="13" name="Text Placeholder 2">
            <a:extLst>
              <a:ext uri="{FF2B5EF4-FFF2-40B4-BE49-F238E27FC236}">
                <a16:creationId xmlns:a16="http://schemas.microsoft.com/office/drawing/2014/main" id="{221AE0CB-16A0-4109-8036-4714F17B9025}"/>
              </a:ext>
            </a:extLst>
          </p:cNvPr>
          <p:cNvSpPr txBox="1">
            <a:spLocks/>
          </p:cNvSpPr>
          <p:nvPr/>
        </p:nvSpPr>
        <p:spPr>
          <a:xfrm>
            <a:off x="350874" y="402797"/>
            <a:ext cx="11206717" cy="918524"/>
          </a:xfrm>
          <a:prstGeom prst="rect">
            <a:avLst/>
          </a:prstGeom>
        </p:spPr>
        <p:txBody>
          <a:bodyPr/>
          <a:lstStyle>
            <a:lvl1pPr marL="213637" indent="-213637" algn="l" defTabSz="715436" rtl="0" eaLnBrk="1" latinLnBrk="0" hangingPunct="1">
              <a:lnSpc>
                <a:spcPct val="110000"/>
              </a:lnSpc>
              <a:spcBef>
                <a:spcPts val="204"/>
              </a:spcBef>
              <a:spcAft>
                <a:spcPts val="204"/>
              </a:spcAft>
              <a:buClr>
                <a:schemeClr val="tx1"/>
              </a:buClr>
              <a:buFont typeface="Wingdings" panose="05000000000000000000" pitchFamily="2" charset="2"/>
              <a:buChar char="§"/>
              <a:defRPr sz="1496" kern="1200">
                <a:solidFill>
                  <a:schemeClr val="tx1"/>
                </a:solidFill>
                <a:latin typeface="+mn-lt"/>
                <a:ea typeface="+mn-ea"/>
                <a:cs typeface="+mn-cs"/>
              </a:defRPr>
            </a:lvl1pPr>
            <a:lvl2pPr marL="581292" indent="-223574"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2pPr>
            <a:lvl3pPr marL="894296"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3pPr>
            <a:lvl4pPr marL="1252014"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4pPr>
            <a:lvl5pPr marL="1609731" indent="-178859" algn="l" defTabSz="715436" rtl="0" eaLnBrk="1" latinLnBrk="0" hangingPunct="1">
              <a:lnSpc>
                <a:spcPct val="110000"/>
              </a:lnSpc>
              <a:spcBef>
                <a:spcPts val="204"/>
              </a:spcBef>
              <a:spcAft>
                <a:spcPts val="204"/>
              </a:spcAft>
              <a:buClr>
                <a:schemeClr val="tx1"/>
              </a:buClr>
              <a:buFont typeface="Geomanist Light" pitchFamily="50" charset="0"/>
              <a:buChar char="–"/>
              <a:defRPr sz="1496" kern="1200">
                <a:solidFill>
                  <a:schemeClr val="tx1"/>
                </a:solidFill>
                <a:latin typeface="+mn-lt"/>
                <a:ea typeface="+mn-ea"/>
                <a:cs typeface="+mn-cs"/>
              </a:defRPr>
            </a:lvl5pPr>
            <a:lvl6pPr marL="1967450"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6pPr>
            <a:lvl7pPr marL="2325168"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7pPr>
            <a:lvl8pPr marL="2682886"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8pPr>
            <a:lvl9pPr marL="3040604" indent="-178859" algn="l" defTabSz="715436" rtl="0" eaLnBrk="1" latinLnBrk="0" hangingPunct="1">
              <a:spcBef>
                <a:spcPct val="20000"/>
              </a:spcBef>
              <a:buFont typeface="Arial" panose="020B0604020202020204" pitchFamily="34" charset="0"/>
              <a:buChar char="•"/>
              <a:defRPr sz="1632" kern="1200">
                <a:solidFill>
                  <a:schemeClr val="tx1"/>
                </a:solidFill>
                <a:latin typeface="+mn-lt"/>
                <a:ea typeface="+mn-ea"/>
                <a:cs typeface="+mn-cs"/>
              </a:defRPr>
            </a:lvl9pPr>
          </a:lstStyle>
          <a:p>
            <a:pPr marL="0" marR="0" lvl="0" indent="0" algn="ctr" defTabSz="715436" rtl="0" eaLnBrk="1" fontAlgn="auto" latinLnBrk="0" hangingPunct="1">
              <a:lnSpc>
                <a:spcPct val="110000"/>
              </a:lnSpc>
              <a:spcBef>
                <a:spcPts val="204"/>
              </a:spcBef>
              <a:spcAft>
                <a:spcPts val="204"/>
              </a:spcAft>
              <a:buClr>
                <a:prstClr val="black"/>
              </a:buClr>
              <a:buSzTx/>
              <a:buFont typeface="Wingdings" panose="05000000000000000000" pitchFamily="2" charset="2"/>
              <a:buNone/>
              <a:tabLst/>
              <a:defRPr/>
            </a:pPr>
            <a:r>
              <a:rPr kumimoji="0" lang="nb-NO" sz="2133" b="0" i="0" u="none" strike="noStrike" kern="1200" cap="none" spc="0" normalizeH="0" baseline="0" noProof="0" dirty="0">
                <a:ln>
                  <a:noFill/>
                </a:ln>
                <a:solidFill>
                  <a:prstClr val="black"/>
                </a:solidFill>
                <a:effectLst/>
                <a:uLnTx/>
                <a:uFillTx/>
                <a:latin typeface="Arial"/>
                <a:ea typeface="+mn-ea"/>
                <a:cs typeface="+mn-cs"/>
              </a:rPr>
              <a:t>MODERNE UTVIKLINGSORIENTERTE IDEALISTER ER MEST OPPTATT AV HELSERIKTIG KOSTHOLD OG TRADISJONELLE FOLKELIGE MATERIALISTER MINST</a:t>
            </a:r>
          </a:p>
        </p:txBody>
      </p:sp>
      <p:sp>
        <p:nvSpPr>
          <p:cNvPr id="11" name="TekstSylinder 10">
            <a:extLst>
              <a:ext uri="{FF2B5EF4-FFF2-40B4-BE49-F238E27FC236}">
                <a16:creationId xmlns:a16="http://schemas.microsoft.com/office/drawing/2014/main" id="{B5D6EA9B-C52A-4684-BD30-9778BE4A02FE}"/>
              </a:ext>
            </a:extLst>
          </p:cNvPr>
          <p:cNvSpPr txBox="1"/>
          <p:nvPr/>
        </p:nvSpPr>
        <p:spPr>
          <a:xfrm>
            <a:off x="9506771" y="111868"/>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16330932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a:spLocks noGrp="1"/>
          </p:cNvSpPr>
          <p:nvPr>
            <p:ph type="title"/>
          </p:nvPr>
        </p:nvSpPr>
        <p:spPr>
          <a:xfrm>
            <a:off x="309837" y="582669"/>
            <a:ext cx="11462912" cy="1015663"/>
          </a:xfrm>
        </p:spPr>
        <p:txBody>
          <a:bodyPr/>
          <a:lstStyle/>
          <a:p>
            <a:r>
              <a:rPr lang="nb-NO" sz="2400" cap="none" dirty="0"/>
              <a:t>Nordmenns egenoppfatning av egen helse ble bedre og bedre gjennom mange år, </a:t>
            </a:r>
            <a:br>
              <a:rPr lang="nb-NO" sz="2400" cap="none" dirty="0"/>
            </a:br>
            <a:r>
              <a:rPr lang="nb-NO" sz="2400" cap="none" dirty="0"/>
              <a:t>men har falt svakt tilbake igjen etter 2015</a:t>
            </a:r>
            <a:br>
              <a:rPr lang="nb-NO" sz="2400" cap="none" dirty="0"/>
            </a:br>
            <a:r>
              <a:rPr lang="nb-NO" sz="1800" cap="none" dirty="0"/>
              <a:t>Særlig oppsiktsvekkende var de eldres forbedrede helse, men også her ser toppen nå ut til å være passert</a:t>
            </a:r>
          </a:p>
        </p:txBody>
      </p:sp>
      <p:graphicFrame>
        <p:nvGraphicFramePr>
          <p:cNvPr id="2" name="Chart 1"/>
          <p:cNvGraphicFramePr/>
          <p:nvPr>
            <p:extLst>
              <p:ext uri="{D42A27DB-BD31-4B8C-83A1-F6EECF244321}">
                <p14:modId xmlns:p14="http://schemas.microsoft.com/office/powerpoint/2010/main" val="3842933087"/>
              </p:ext>
            </p:extLst>
          </p:nvPr>
        </p:nvGraphicFramePr>
        <p:xfrm>
          <a:off x="599355" y="2364162"/>
          <a:ext cx="8678203" cy="3783205"/>
        </p:xfrm>
        <a:graphic>
          <a:graphicData uri="http://schemas.openxmlformats.org/drawingml/2006/chart">
            <c:chart xmlns:c="http://schemas.openxmlformats.org/drawingml/2006/chart" xmlns:r="http://schemas.openxmlformats.org/officeDocument/2006/relationships" r:id="rId3"/>
          </a:graphicData>
        </a:graphic>
      </p:graphicFrame>
      <p:sp>
        <p:nvSpPr>
          <p:cNvPr id="17" name="Rectangle 16"/>
          <p:cNvSpPr/>
          <p:nvPr/>
        </p:nvSpPr>
        <p:spPr>
          <a:xfrm>
            <a:off x="5226892" y="17991"/>
            <a:ext cx="1674525"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32345"/>
            <a:endParaRPr lang="nb-NO" sz="1600" dirty="0">
              <a:solidFill>
                <a:srgbClr val="222223"/>
              </a:solidFill>
              <a:latin typeface="Segoe UI"/>
            </a:endParaRPr>
          </a:p>
        </p:txBody>
      </p:sp>
      <p:sp>
        <p:nvSpPr>
          <p:cNvPr id="9" name="TextBox 8"/>
          <p:cNvSpPr txBox="1"/>
          <p:nvPr/>
        </p:nvSpPr>
        <p:spPr>
          <a:xfrm>
            <a:off x="309836" y="2066415"/>
            <a:ext cx="7887832" cy="673231"/>
          </a:xfrm>
          <a:prstGeom prst="rect">
            <a:avLst/>
          </a:prstGeom>
          <a:solidFill>
            <a:schemeClr val="bg1"/>
          </a:solidFill>
        </p:spPr>
        <p:txBody>
          <a:bodyPr vert="horz" wrap="square" lIns="120000" tIns="120000" rIns="120000" bIns="120000" rtlCol="0">
            <a:spAutoFit/>
          </a:bodyPr>
          <a:lstStyle/>
          <a:p>
            <a:pPr marL="6351" algn="ctr" defTabSz="1232345">
              <a:spcBef>
                <a:spcPts val="1600"/>
              </a:spcBef>
            </a:pPr>
            <a:r>
              <a:rPr lang="nb-NO" sz="1400" b="1" dirty="0">
                <a:solidFill>
                  <a:srgbClr val="222223">
                    <a:lumMod val="75000"/>
                    <a:lumOff val="25000"/>
                  </a:srgbClr>
                </a:solidFill>
                <a:latin typeface="Segoe UI"/>
              </a:rPr>
              <a:t>Hvordan vurderer du din egen helse?</a:t>
            </a:r>
            <a:br>
              <a:rPr lang="nb-NO" sz="1400" b="1" dirty="0">
                <a:solidFill>
                  <a:srgbClr val="222223">
                    <a:lumMod val="75000"/>
                    <a:lumOff val="25000"/>
                  </a:srgbClr>
                </a:solidFill>
                <a:latin typeface="Segoe UI"/>
              </a:rPr>
            </a:br>
            <a:r>
              <a:rPr lang="nb-NO" sz="1400" b="1" dirty="0">
                <a:solidFill>
                  <a:srgbClr val="222223">
                    <a:lumMod val="75000"/>
                    <a:lumOff val="25000"/>
                  </a:srgbClr>
                </a:solidFill>
                <a:latin typeface="Segoe UI"/>
              </a:rPr>
              <a:t>Meget god/god</a:t>
            </a:r>
          </a:p>
        </p:txBody>
      </p:sp>
      <p:sp>
        <p:nvSpPr>
          <p:cNvPr id="20" name="Rectangle 16">
            <a:extLst>
              <a:ext uri="{FF2B5EF4-FFF2-40B4-BE49-F238E27FC236}">
                <a16:creationId xmlns:a16="http://schemas.microsoft.com/office/drawing/2014/main" id="{DDBE62AD-1D0A-48F7-A703-15494C4D2DD2}"/>
              </a:ext>
            </a:extLst>
          </p:cNvPr>
          <p:cNvSpPr/>
          <p:nvPr/>
        </p:nvSpPr>
        <p:spPr>
          <a:xfrm>
            <a:off x="7539203" y="132438"/>
            <a:ext cx="1918744"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32345"/>
            <a:endParaRPr lang="nb-NO" sz="1600" dirty="0">
              <a:solidFill>
                <a:srgbClr val="222223"/>
              </a:solidFill>
              <a:latin typeface="Segoe UI"/>
            </a:endParaRPr>
          </a:p>
        </p:txBody>
      </p:sp>
      <p:pic>
        <p:nvPicPr>
          <p:cNvPr id="3" name="Bilde 2">
            <a:extLst>
              <a:ext uri="{FF2B5EF4-FFF2-40B4-BE49-F238E27FC236}">
                <a16:creationId xmlns:a16="http://schemas.microsoft.com/office/drawing/2014/main" id="{E2258F30-DBE2-44AC-A2C5-9F77964883E9}"/>
              </a:ext>
            </a:extLst>
          </p:cNvPr>
          <p:cNvPicPr>
            <a:picLocks noChangeAspect="1"/>
          </p:cNvPicPr>
          <p:nvPr/>
        </p:nvPicPr>
        <p:blipFill>
          <a:blip r:embed="rId4"/>
          <a:stretch>
            <a:fillRect/>
          </a:stretch>
        </p:blipFill>
        <p:spPr>
          <a:xfrm>
            <a:off x="8701194" y="2066415"/>
            <a:ext cx="2568092" cy="3983509"/>
          </a:xfrm>
          <a:prstGeom prst="rect">
            <a:avLst/>
          </a:prstGeom>
        </p:spPr>
      </p:pic>
      <p:sp>
        <p:nvSpPr>
          <p:cNvPr id="8" name="TekstSylinder 7">
            <a:extLst>
              <a:ext uri="{FF2B5EF4-FFF2-40B4-BE49-F238E27FC236}">
                <a16:creationId xmlns:a16="http://schemas.microsoft.com/office/drawing/2014/main" id="{690C9C80-2EF3-4D6D-8351-13A99CFCE395}"/>
              </a:ext>
            </a:extLst>
          </p:cNvPr>
          <p:cNvSpPr txBox="1"/>
          <p:nvPr/>
        </p:nvSpPr>
        <p:spPr>
          <a:xfrm>
            <a:off x="9525821" y="1321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32923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a:spLocks noGrp="1"/>
          </p:cNvSpPr>
          <p:nvPr>
            <p:ph type="title"/>
          </p:nvPr>
        </p:nvSpPr>
        <p:spPr>
          <a:xfrm>
            <a:off x="726932" y="767282"/>
            <a:ext cx="9850227" cy="738664"/>
          </a:xfrm>
        </p:spPr>
        <p:txBody>
          <a:bodyPr/>
          <a:lstStyle/>
          <a:p>
            <a:r>
              <a:rPr lang="nb-NO" sz="2400" cap="none" dirty="0"/>
              <a:t>Trekker vi inn «fysisk form» i spørsmålet om oppfatning av egen helse</a:t>
            </a:r>
            <a:br>
              <a:rPr lang="nb-NO" sz="2400" cap="none" dirty="0"/>
            </a:br>
            <a:r>
              <a:rPr lang="nb-NO" sz="2400" cap="none" dirty="0"/>
              <a:t>blir det klart at tilfredshetsnivået nå har sunket litt igjen de siste år</a:t>
            </a:r>
            <a:endParaRPr lang="nb-NO" sz="1800" cap="none" dirty="0"/>
          </a:p>
        </p:txBody>
      </p:sp>
      <p:graphicFrame>
        <p:nvGraphicFramePr>
          <p:cNvPr id="2" name="Chart 1"/>
          <p:cNvGraphicFramePr/>
          <p:nvPr>
            <p:extLst>
              <p:ext uri="{D42A27DB-BD31-4B8C-83A1-F6EECF244321}">
                <p14:modId xmlns:p14="http://schemas.microsoft.com/office/powerpoint/2010/main" val="709334767"/>
              </p:ext>
            </p:extLst>
          </p:nvPr>
        </p:nvGraphicFramePr>
        <p:xfrm>
          <a:off x="599355" y="2364162"/>
          <a:ext cx="8678203" cy="3783205"/>
        </p:xfrm>
        <a:graphic>
          <a:graphicData uri="http://schemas.openxmlformats.org/drawingml/2006/chart">
            <c:chart xmlns:c="http://schemas.openxmlformats.org/drawingml/2006/chart" xmlns:r="http://schemas.openxmlformats.org/officeDocument/2006/relationships" r:id="rId3"/>
          </a:graphicData>
        </a:graphic>
      </p:graphicFrame>
      <p:sp>
        <p:nvSpPr>
          <p:cNvPr id="17" name="Rectangle 16"/>
          <p:cNvSpPr/>
          <p:nvPr/>
        </p:nvSpPr>
        <p:spPr>
          <a:xfrm>
            <a:off x="5226892" y="17991"/>
            <a:ext cx="1674525"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32345"/>
            <a:endParaRPr lang="nb-NO" sz="1600" dirty="0">
              <a:solidFill>
                <a:srgbClr val="222223"/>
              </a:solidFill>
              <a:latin typeface="Segoe UI"/>
            </a:endParaRPr>
          </a:p>
        </p:txBody>
      </p:sp>
      <p:sp>
        <p:nvSpPr>
          <p:cNvPr id="9" name="TextBox 8"/>
          <p:cNvSpPr txBox="1"/>
          <p:nvPr/>
        </p:nvSpPr>
        <p:spPr>
          <a:xfrm>
            <a:off x="309837" y="1896079"/>
            <a:ext cx="7887832" cy="673231"/>
          </a:xfrm>
          <a:prstGeom prst="rect">
            <a:avLst/>
          </a:prstGeom>
          <a:solidFill>
            <a:schemeClr val="bg1"/>
          </a:solidFill>
        </p:spPr>
        <p:txBody>
          <a:bodyPr vert="horz" wrap="square" lIns="120000" tIns="120000" rIns="120000" bIns="120000" rtlCol="0">
            <a:spAutoFit/>
          </a:bodyPr>
          <a:lstStyle/>
          <a:p>
            <a:pPr marL="6351" algn="ctr" defTabSz="1232345">
              <a:spcBef>
                <a:spcPts val="1600"/>
              </a:spcBef>
            </a:pPr>
            <a:r>
              <a:rPr lang="nb-NO" sz="1400" b="1" dirty="0">
                <a:solidFill>
                  <a:srgbClr val="222223">
                    <a:lumMod val="75000"/>
                    <a:lumOff val="25000"/>
                  </a:srgbClr>
                </a:solidFill>
                <a:latin typeface="Segoe UI"/>
              </a:rPr>
              <a:t>Hvor fornøyd er du med egen situasjon når det gjelder helse og fysisk form?</a:t>
            </a:r>
            <a:br>
              <a:rPr lang="nb-NO" sz="1400" b="1" dirty="0">
                <a:solidFill>
                  <a:srgbClr val="222223">
                    <a:lumMod val="75000"/>
                    <a:lumOff val="25000"/>
                  </a:srgbClr>
                </a:solidFill>
                <a:latin typeface="Segoe UI"/>
              </a:rPr>
            </a:br>
            <a:r>
              <a:rPr lang="nb-NO" sz="1400" b="1" dirty="0">
                <a:solidFill>
                  <a:srgbClr val="222223">
                    <a:lumMod val="75000"/>
                    <a:lumOff val="25000"/>
                  </a:srgbClr>
                </a:solidFill>
                <a:latin typeface="Segoe UI"/>
              </a:rPr>
              <a:t>Meget eller ganske fornøyd</a:t>
            </a:r>
          </a:p>
        </p:txBody>
      </p:sp>
      <p:sp>
        <p:nvSpPr>
          <p:cNvPr id="20" name="Rectangle 16">
            <a:extLst>
              <a:ext uri="{FF2B5EF4-FFF2-40B4-BE49-F238E27FC236}">
                <a16:creationId xmlns:a16="http://schemas.microsoft.com/office/drawing/2014/main" id="{DDBE62AD-1D0A-48F7-A703-15494C4D2DD2}"/>
              </a:ext>
            </a:extLst>
          </p:cNvPr>
          <p:cNvSpPr/>
          <p:nvPr/>
        </p:nvSpPr>
        <p:spPr>
          <a:xfrm>
            <a:off x="7539203" y="132438"/>
            <a:ext cx="1918744"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32345"/>
            <a:endParaRPr lang="nb-NO" sz="1600" dirty="0">
              <a:solidFill>
                <a:srgbClr val="222223"/>
              </a:solidFill>
              <a:latin typeface="Segoe UI"/>
            </a:endParaRPr>
          </a:p>
        </p:txBody>
      </p:sp>
      <p:pic>
        <p:nvPicPr>
          <p:cNvPr id="6" name="Bilde 5">
            <a:extLst>
              <a:ext uri="{FF2B5EF4-FFF2-40B4-BE49-F238E27FC236}">
                <a16:creationId xmlns:a16="http://schemas.microsoft.com/office/drawing/2014/main" id="{47823BA4-97E1-4E34-9CCB-BA4F55FEEA70}"/>
              </a:ext>
            </a:extLst>
          </p:cNvPr>
          <p:cNvPicPr>
            <a:picLocks noChangeAspect="1"/>
          </p:cNvPicPr>
          <p:nvPr/>
        </p:nvPicPr>
        <p:blipFill>
          <a:blip r:embed="rId4"/>
          <a:stretch>
            <a:fillRect/>
          </a:stretch>
        </p:blipFill>
        <p:spPr>
          <a:xfrm>
            <a:off x="8622631" y="2446421"/>
            <a:ext cx="3069633" cy="3226190"/>
          </a:xfrm>
          <a:prstGeom prst="rect">
            <a:avLst/>
          </a:prstGeom>
        </p:spPr>
      </p:pic>
      <p:sp>
        <p:nvSpPr>
          <p:cNvPr id="8" name="TekstSylinder 7">
            <a:extLst>
              <a:ext uri="{FF2B5EF4-FFF2-40B4-BE49-F238E27FC236}">
                <a16:creationId xmlns:a16="http://schemas.microsoft.com/office/drawing/2014/main" id="{A70970AB-E3A2-4BF8-821E-81B26B38FBC5}"/>
              </a:ext>
            </a:extLst>
          </p:cNvPr>
          <p:cNvSpPr txBox="1"/>
          <p:nvPr/>
        </p:nvSpPr>
        <p:spPr>
          <a:xfrm>
            <a:off x="9535346" y="1511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658844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Graphique 7">
            <a:extLst>
              <a:ext uri="{FF2B5EF4-FFF2-40B4-BE49-F238E27FC236}">
                <a16:creationId xmlns:a16="http://schemas.microsoft.com/office/drawing/2014/main" id="{99110730-B33F-4810-BACF-5215BC9B553A}"/>
              </a:ext>
            </a:extLst>
          </p:cNvPr>
          <p:cNvGraphicFramePr/>
          <p:nvPr/>
        </p:nvGraphicFramePr>
        <p:xfrm>
          <a:off x="356410" y="2714482"/>
          <a:ext cx="9204169" cy="3110404"/>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4" name="Rectangle 3">
            <a:extLst>
              <a:ext uri="{FF2B5EF4-FFF2-40B4-BE49-F238E27FC236}">
                <a16:creationId xmlns:a16="http://schemas.microsoft.com/office/drawing/2014/main" id="{37B7B6FE-A44E-4EC7-B82C-077B07602659}"/>
              </a:ext>
            </a:extLst>
          </p:cNvPr>
          <p:cNvSpPr/>
          <p:nvPr/>
        </p:nvSpPr>
        <p:spPr>
          <a:xfrm>
            <a:off x="873375" y="6483939"/>
            <a:ext cx="3124573" cy="215444"/>
          </a:xfrm>
          <a:prstGeom prst="rect">
            <a:avLst/>
          </a:prstGeom>
        </p:spPr>
        <p:txBody>
          <a:bodyPr wrap="none">
            <a:spAutoFit/>
          </a:bodyPr>
          <a:lstStyle/>
          <a:p>
            <a:r>
              <a:rPr lang="nb-NO" sz="800" dirty="0">
                <a:solidFill>
                  <a:schemeClr val="bg2">
                    <a:lumMod val="40000"/>
                    <a:lumOff val="60000"/>
                  </a:schemeClr>
                </a:solidFill>
              </a:rPr>
              <a:t>Q26 ** Hvor enig eller uenig er du i hver av følgende påstander?</a:t>
            </a:r>
          </a:p>
        </p:txBody>
      </p:sp>
      <p:sp>
        <p:nvSpPr>
          <p:cNvPr id="21" name="TextBox 20">
            <a:extLst>
              <a:ext uri="{FF2B5EF4-FFF2-40B4-BE49-F238E27FC236}">
                <a16:creationId xmlns:a16="http://schemas.microsoft.com/office/drawing/2014/main" id="{020E399D-C4DE-4B28-90EC-B1DC9B1352D9}"/>
              </a:ext>
            </a:extLst>
          </p:cNvPr>
          <p:cNvSpPr txBox="1"/>
          <p:nvPr/>
        </p:nvSpPr>
        <p:spPr>
          <a:xfrm>
            <a:off x="409594" y="1958562"/>
            <a:ext cx="5674276" cy="397201"/>
          </a:xfrm>
          <a:prstGeom prst="rect">
            <a:avLst/>
          </a:prstGeom>
          <a:solidFill>
            <a:schemeClr val="bg1">
              <a:lumMod val="95000"/>
            </a:schemeClr>
          </a:solidFill>
        </p:spPr>
        <p:txBody>
          <a:bodyPr vert="horz" wrap="square" lIns="90000" tIns="90000" rIns="90000" bIns="90000" rtlCol="0">
            <a:spAutoFit/>
          </a:bodyPr>
          <a:lstStyle/>
          <a:p>
            <a:pPr marL="4763" algn="ctr"/>
            <a:r>
              <a:rPr lang="nb-NO" sz="1000" i="1" dirty="0">
                <a:solidFill>
                  <a:prstClr val="black">
                    <a:lumMod val="65000"/>
                    <a:lumOff val="35000"/>
                  </a:prstClr>
                </a:solidFill>
              </a:rPr>
              <a:t> </a:t>
            </a:r>
            <a:r>
              <a:rPr lang="nb-NO" sz="1400" i="1" dirty="0">
                <a:solidFill>
                  <a:prstClr val="black">
                    <a:lumMod val="65000"/>
                    <a:lumOff val="35000"/>
                  </a:prstClr>
                </a:solidFill>
              </a:rPr>
              <a:t>Jeg er alltid opptatt av å leve sunt, og å holde meg i god fysisk form</a:t>
            </a:r>
            <a:r>
              <a:rPr lang="nb-NO" sz="1400" spc="120" dirty="0">
                <a:solidFill>
                  <a:schemeClr val="bg1">
                    <a:lumMod val="50000"/>
                  </a:schemeClr>
                </a:solidFill>
                <a:ea typeface="+mj-ea"/>
                <a:cs typeface="+mj-cs"/>
              </a:rPr>
              <a:t>»</a:t>
            </a:r>
          </a:p>
        </p:txBody>
      </p:sp>
      <p:sp>
        <p:nvSpPr>
          <p:cNvPr id="23" name="Rectangle 33">
            <a:extLst>
              <a:ext uri="{FF2B5EF4-FFF2-40B4-BE49-F238E27FC236}">
                <a16:creationId xmlns:a16="http://schemas.microsoft.com/office/drawing/2014/main" id="{51FDB3C6-2631-4AF1-92F4-91CABFE189E3}"/>
              </a:ext>
            </a:extLst>
          </p:cNvPr>
          <p:cNvSpPr/>
          <p:nvPr/>
        </p:nvSpPr>
        <p:spPr>
          <a:xfrm>
            <a:off x="9840893" y="2411083"/>
            <a:ext cx="1994697" cy="2372124"/>
          </a:xfrm>
          <a:prstGeom prst="rect">
            <a:avLst/>
          </a:prstGeom>
        </p:spPr>
        <p:txBody>
          <a:bodyPr wrap="square">
            <a:spAutoFit/>
          </a:bodyPr>
          <a:lstStyle/>
          <a:p>
            <a:pPr lvl="0">
              <a:lnSpc>
                <a:spcPct val="150000"/>
              </a:lnSpc>
            </a:pPr>
            <a:r>
              <a:rPr lang="nb-NO" sz="1000" dirty="0">
                <a:solidFill>
                  <a:prstClr val="black">
                    <a:lumMod val="65000"/>
                    <a:lumOff val="35000"/>
                  </a:prstClr>
                </a:solidFill>
              </a:rPr>
              <a:t>36 % oppgir at de er helt enig i påstanden </a:t>
            </a:r>
            <a:r>
              <a:rPr lang="nb-NO" sz="1000" i="1" dirty="0">
                <a:solidFill>
                  <a:prstClr val="black">
                    <a:lumMod val="65000"/>
                    <a:lumOff val="35000"/>
                  </a:prstClr>
                </a:solidFill>
              </a:rPr>
              <a:t>jeg er alltid opptatt av å leve sunt, og å holde meg i god fysisk form. </a:t>
            </a:r>
            <a:r>
              <a:rPr lang="nb-NO" sz="1000" dirty="0">
                <a:solidFill>
                  <a:prstClr val="black">
                    <a:lumMod val="65000"/>
                    <a:lumOff val="35000"/>
                  </a:prstClr>
                </a:solidFill>
              </a:rPr>
              <a:t>Dette er en forlengelse av den positive  trenden vi har sett siden 2013.</a:t>
            </a:r>
          </a:p>
          <a:p>
            <a:pPr lvl="0">
              <a:lnSpc>
                <a:spcPct val="150000"/>
              </a:lnSpc>
            </a:pPr>
            <a:endParaRPr lang="nb-NO" sz="1000" dirty="0">
              <a:solidFill>
                <a:prstClr val="black">
                  <a:lumMod val="65000"/>
                  <a:lumOff val="35000"/>
                </a:prstClr>
              </a:solidFill>
            </a:endParaRPr>
          </a:p>
          <a:p>
            <a:pPr lvl="0">
              <a:lnSpc>
                <a:spcPct val="150000"/>
              </a:lnSpc>
            </a:pPr>
            <a:r>
              <a:rPr lang="nb-NO" sz="1000" dirty="0">
                <a:solidFill>
                  <a:prstClr val="black">
                    <a:lumMod val="65000"/>
                    <a:lumOff val="35000"/>
                  </a:prstClr>
                </a:solidFill>
              </a:rPr>
              <a:t>Kvinner er i større grad helt enig i dette enn menn. </a:t>
            </a:r>
          </a:p>
          <a:p>
            <a:pPr lvl="0">
              <a:lnSpc>
                <a:spcPct val="150000"/>
              </a:lnSpc>
            </a:pPr>
            <a:endParaRPr lang="nb-NO" sz="1000" dirty="0">
              <a:solidFill>
                <a:prstClr val="black">
                  <a:lumMod val="65000"/>
                  <a:lumOff val="35000"/>
                </a:prstClr>
              </a:solidFill>
            </a:endParaRPr>
          </a:p>
        </p:txBody>
      </p:sp>
      <p:sp>
        <p:nvSpPr>
          <p:cNvPr id="25" name="Ellipse 2">
            <a:extLst>
              <a:ext uri="{FF2B5EF4-FFF2-40B4-BE49-F238E27FC236}">
                <a16:creationId xmlns:a16="http://schemas.microsoft.com/office/drawing/2014/main" id="{E08E1631-9F6D-48B3-A0E4-095BC93B9526}"/>
              </a:ext>
            </a:extLst>
          </p:cNvPr>
          <p:cNvSpPr/>
          <p:nvPr/>
        </p:nvSpPr>
        <p:spPr>
          <a:xfrm>
            <a:off x="9618184" y="2437555"/>
            <a:ext cx="45719" cy="3683484"/>
          </a:xfrm>
          <a:prstGeom prst="ellipse">
            <a:avLst/>
          </a:prstGeom>
          <a:solidFill>
            <a:srgbClr val="50C5B9">
              <a:alpha val="5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40" name="Title 6">
            <a:extLst>
              <a:ext uri="{FF2B5EF4-FFF2-40B4-BE49-F238E27FC236}">
                <a16:creationId xmlns:a16="http://schemas.microsoft.com/office/drawing/2014/main" id="{A5C15B7E-E551-4661-9DED-8AA0F81F4A4D}"/>
              </a:ext>
            </a:extLst>
          </p:cNvPr>
          <p:cNvSpPr txBox="1">
            <a:spLocks/>
          </p:cNvSpPr>
          <p:nvPr/>
        </p:nvSpPr>
        <p:spPr>
          <a:xfrm>
            <a:off x="229575" y="188086"/>
            <a:ext cx="9640744" cy="1200329"/>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a:lnSpc>
                <a:spcPct val="100000"/>
              </a:lnSpc>
            </a:pPr>
            <a:r>
              <a:rPr lang="nb-NO" sz="1000" cap="none" dirty="0">
                <a:solidFill>
                  <a:schemeClr val="bg1">
                    <a:lumMod val="50000"/>
                  </a:schemeClr>
                </a:solidFill>
              </a:rPr>
              <a:t>LEVE SUNT OG HOLDE SEG I FORM</a:t>
            </a:r>
            <a:r>
              <a:rPr lang="nb-NO" sz="2400" dirty="0">
                <a:solidFill>
                  <a:schemeClr val="accent6">
                    <a:lumMod val="10000"/>
                  </a:schemeClr>
                </a:solidFill>
              </a:rPr>
              <a:t> </a:t>
            </a:r>
            <a:br>
              <a:rPr lang="nb-NO" sz="2400" dirty="0">
                <a:solidFill>
                  <a:schemeClr val="accent6">
                    <a:lumMod val="10000"/>
                  </a:schemeClr>
                </a:solidFill>
              </a:rPr>
            </a:br>
            <a:r>
              <a:rPr lang="nb-NO" sz="2400" dirty="0">
                <a:solidFill>
                  <a:schemeClr val="accent6">
                    <a:lumMod val="10000"/>
                  </a:schemeClr>
                </a:solidFill>
              </a:rPr>
              <a:t>fokuset på «å ville» leve sunt og være i god fysisk form derimot, fortsetter en sakte oppadgående trend</a:t>
            </a:r>
          </a:p>
        </p:txBody>
      </p:sp>
      <p:pic>
        <p:nvPicPr>
          <p:cNvPr id="10" name="Bilde 20" descr="Et bilde som inneholder tegning&#10;&#10;Automatisk generert beskrivelse">
            <a:extLst>
              <a:ext uri="{FF2B5EF4-FFF2-40B4-BE49-F238E27FC236}">
                <a16:creationId xmlns:a16="http://schemas.microsoft.com/office/drawing/2014/main" id="{DAA2B2F8-DA04-4BE6-96E6-C1E0CFC2DBC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0570035" y="1847476"/>
            <a:ext cx="507736" cy="461548"/>
          </a:xfrm>
          <a:prstGeom prst="rect">
            <a:avLst/>
          </a:prstGeom>
        </p:spPr>
      </p:pic>
      <p:sp>
        <p:nvSpPr>
          <p:cNvPr id="11" name="TekstSylinder 10">
            <a:extLst>
              <a:ext uri="{FF2B5EF4-FFF2-40B4-BE49-F238E27FC236}">
                <a16:creationId xmlns:a16="http://schemas.microsoft.com/office/drawing/2014/main" id="{F71378D0-8AB8-437F-BC83-FDEC698F4A38}"/>
              </a:ext>
            </a:extLst>
          </p:cNvPr>
          <p:cNvSpPr txBox="1"/>
          <p:nvPr/>
        </p:nvSpPr>
        <p:spPr>
          <a:xfrm>
            <a:off x="9458171" y="188086"/>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15118160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aphique 7">
            <a:extLst>
              <a:ext uri="{FF2B5EF4-FFF2-40B4-BE49-F238E27FC236}">
                <a16:creationId xmlns:a16="http://schemas.microsoft.com/office/drawing/2014/main" id="{9FAC51D7-E816-442D-A127-D1696A9E277E}"/>
              </a:ext>
            </a:extLst>
          </p:cNvPr>
          <p:cNvGraphicFramePr/>
          <p:nvPr>
            <p:extLst>
              <p:ext uri="{D42A27DB-BD31-4B8C-83A1-F6EECF244321}">
                <p14:modId xmlns:p14="http://schemas.microsoft.com/office/powerpoint/2010/main" val="470708484"/>
              </p:ext>
            </p:extLst>
          </p:nvPr>
        </p:nvGraphicFramePr>
        <p:xfrm>
          <a:off x="66675" y="2015231"/>
          <a:ext cx="7724775" cy="4064056"/>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33">
            <a:extLst>
              <a:ext uri="{FF2B5EF4-FFF2-40B4-BE49-F238E27FC236}">
                <a16:creationId xmlns:a16="http://schemas.microsoft.com/office/drawing/2014/main" id="{8E6310D8-C83F-4BFE-AC1D-1ED19B329BB4}"/>
              </a:ext>
            </a:extLst>
          </p:cNvPr>
          <p:cNvSpPr/>
          <p:nvPr/>
        </p:nvSpPr>
        <p:spPr>
          <a:xfrm>
            <a:off x="8086725" y="1589404"/>
            <a:ext cx="3505199" cy="3243388"/>
          </a:xfrm>
          <a:prstGeom prst="rect">
            <a:avLst/>
          </a:prstGeom>
          <a:solidFill>
            <a:schemeClr val="bg2"/>
          </a:solidFill>
        </p:spPr>
        <p:txBody>
          <a:bodyPr wrap="square">
            <a:spAutoFit/>
          </a:bodyPr>
          <a:lstStyle/>
          <a:p>
            <a:pPr lvl="0">
              <a:lnSpc>
                <a:spcPct val="150000"/>
              </a:lnSpc>
            </a:pPr>
            <a:r>
              <a:rPr lang="nb-NO" dirty="0">
                <a:solidFill>
                  <a:prstClr val="black">
                    <a:lumMod val="65000"/>
                    <a:lumOff val="35000"/>
                  </a:prstClr>
                </a:solidFill>
              </a:rPr>
              <a:t>3 av 10 under 40 år skulker frokosten totalt minst to ganger i uka – andelen er sterkt økende </a:t>
            </a:r>
          </a:p>
          <a:p>
            <a:pPr lvl="0">
              <a:lnSpc>
                <a:spcPct val="150000"/>
              </a:lnSpc>
            </a:pPr>
            <a:endParaRPr lang="nb-NO" sz="1200" dirty="0">
              <a:solidFill>
                <a:prstClr val="black">
                  <a:lumMod val="65000"/>
                  <a:lumOff val="35000"/>
                </a:prstClr>
              </a:solidFill>
            </a:endParaRPr>
          </a:p>
          <a:p>
            <a:pPr lvl="0">
              <a:lnSpc>
                <a:spcPct val="150000"/>
              </a:lnSpc>
            </a:pPr>
            <a:r>
              <a:rPr lang="nb-NO" sz="1200" dirty="0">
                <a:solidFill>
                  <a:prstClr val="black">
                    <a:lumMod val="65000"/>
                    <a:lumOff val="35000"/>
                  </a:prstClr>
                </a:solidFill>
              </a:rPr>
              <a:t>Frokostskulking (minst to ganger per uke) er mindre utbredt enn vanlig (22,4%) blant de som mosjonerer minst tre ganger per uke, men mer utbredt blant de som trener med høy intensitet (32,3%), hvilket jo er vanligst blant de under 40 år</a:t>
            </a:r>
          </a:p>
          <a:p>
            <a:pPr lvl="0">
              <a:lnSpc>
                <a:spcPct val="150000"/>
              </a:lnSpc>
            </a:pPr>
            <a:r>
              <a:rPr lang="nb-NO" sz="1200" dirty="0">
                <a:solidFill>
                  <a:prstClr val="black">
                    <a:lumMod val="65000"/>
                    <a:lumOff val="35000"/>
                  </a:prstClr>
                </a:solidFill>
              </a:rPr>
              <a:t>(De som trener hardest er jo de unge)</a:t>
            </a:r>
          </a:p>
        </p:txBody>
      </p:sp>
      <p:sp>
        <p:nvSpPr>
          <p:cNvPr id="9" name="Tittel 1">
            <a:extLst>
              <a:ext uri="{FF2B5EF4-FFF2-40B4-BE49-F238E27FC236}">
                <a16:creationId xmlns:a16="http://schemas.microsoft.com/office/drawing/2014/main" id="{0E06284B-EA11-4ADA-9351-BF65D8E25E5D}"/>
              </a:ext>
            </a:extLst>
          </p:cNvPr>
          <p:cNvSpPr>
            <a:spLocks noGrp="1"/>
          </p:cNvSpPr>
          <p:nvPr>
            <p:ph type="title"/>
          </p:nvPr>
        </p:nvSpPr>
        <p:spPr>
          <a:xfrm>
            <a:off x="446323" y="917493"/>
            <a:ext cx="8510630" cy="369332"/>
          </a:xfrm>
        </p:spPr>
        <p:txBody>
          <a:bodyPr/>
          <a:lstStyle/>
          <a:p>
            <a:r>
              <a:rPr lang="nb-NO" sz="2400" dirty="0"/>
              <a:t>Skulking av frokostmåltidet er et økende fenomen</a:t>
            </a:r>
            <a:endParaRPr lang="nb-NO" sz="2000" dirty="0"/>
          </a:p>
        </p:txBody>
      </p:sp>
      <p:sp>
        <p:nvSpPr>
          <p:cNvPr id="7" name="TextBox 8">
            <a:extLst>
              <a:ext uri="{FF2B5EF4-FFF2-40B4-BE49-F238E27FC236}">
                <a16:creationId xmlns:a16="http://schemas.microsoft.com/office/drawing/2014/main" id="{6B92F208-50A6-4CBF-AB93-5359D2B4E4B6}"/>
              </a:ext>
            </a:extLst>
          </p:cNvPr>
          <p:cNvSpPr txBox="1"/>
          <p:nvPr/>
        </p:nvSpPr>
        <p:spPr>
          <a:xfrm>
            <a:off x="1120236" y="1521797"/>
            <a:ext cx="5967786" cy="366424"/>
          </a:xfrm>
          <a:prstGeom prst="rect">
            <a:avLst/>
          </a:prstGeom>
          <a:noFill/>
        </p:spPr>
        <p:txBody>
          <a:bodyPr vert="horz" wrap="square" lIns="90000" tIns="90000" rIns="90000" bIns="90000" rtlCol="0">
            <a:spAutoFit/>
          </a:bodyPr>
          <a:lstStyle/>
          <a:p>
            <a:pPr marL="4763" algn="ctr"/>
            <a:r>
              <a:rPr lang="nb-NO" sz="1200" b="1" dirty="0">
                <a:solidFill>
                  <a:srgbClr val="222223">
                    <a:lumMod val="75000"/>
                    <a:lumOff val="25000"/>
                  </a:srgbClr>
                </a:solidFill>
              </a:rPr>
              <a:t>Hvor ofte gjør du følgende…..? </a:t>
            </a:r>
          </a:p>
        </p:txBody>
      </p:sp>
      <p:sp>
        <p:nvSpPr>
          <p:cNvPr id="8" name="TekstSylinder 7">
            <a:extLst>
              <a:ext uri="{FF2B5EF4-FFF2-40B4-BE49-F238E27FC236}">
                <a16:creationId xmlns:a16="http://schemas.microsoft.com/office/drawing/2014/main" id="{2049B678-834F-415A-B835-D662ED727E49}"/>
              </a:ext>
            </a:extLst>
          </p:cNvPr>
          <p:cNvSpPr txBox="1"/>
          <p:nvPr/>
        </p:nvSpPr>
        <p:spPr>
          <a:xfrm>
            <a:off x="9516296" y="1702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317774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a:xfrm>
            <a:off x="381600" y="6220800"/>
            <a:ext cx="360037"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idx="4294967295"/>
          </p:nvPr>
        </p:nvSpPr>
        <p:spPr>
          <a:xfrm>
            <a:off x="283922" y="239368"/>
            <a:ext cx="7806463" cy="1107996"/>
          </a:xfrm>
        </p:spPr>
        <p:txBody>
          <a:bodyPr/>
          <a:lstStyle/>
          <a:p>
            <a:pPr>
              <a:lnSpc>
                <a:spcPct val="100000"/>
              </a:lnSpc>
            </a:pPr>
            <a:br>
              <a:rPr lang="nb-NO" sz="2400" dirty="0">
                <a:solidFill>
                  <a:schemeClr val="accent6">
                    <a:lumMod val="10000"/>
                  </a:schemeClr>
                </a:solidFill>
              </a:rPr>
            </a:br>
            <a:r>
              <a:rPr lang="nb-NO" sz="2400" dirty="0">
                <a:solidFill>
                  <a:schemeClr val="accent6">
                    <a:lumMod val="10000"/>
                  </a:schemeClr>
                </a:solidFill>
              </a:rPr>
              <a:t>forbruket av brød kjøpt i bakeri/butikk synker</a:t>
            </a:r>
            <a:br>
              <a:rPr lang="nb-NO" sz="2400" dirty="0">
                <a:solidFill>
                  <a:schemeClr val="accent6">
                    <a:lumMod val="10000"/>
                  </a:schemeClr>
                </a:solidFill>
              </a:rPr>
            </a:br>
            <a:r>
              <a:rPr lang="nb-NO" sz="2400" dirty="0">
                <a:solidFill>
                  <a:schemeClr val="accent6">
                    <a:lumMod val="10000"/>
                  </a:schemeClr>
                </a:solidFill>
              </a:rPr>
              <a:t>brødforbruket er lavest blant de yngste</a:t>
            </a:r>
          </a:p>
        </p:txBody>
      </p:sp>
      <p:sp>
        <p:nvSpPr>
          <p:cNvPr id="17" name="Title 1">
            <a:extLst>
              <a:ext uri="{FF2B5EF4-FFF2-40B4-BE49-F238E27FC236}">
                <a16:creationId xmlns:a16="http://schemas.microsoft.com/office/drawing/2014/main" id="{778B7AAC-326A-419E-95CE-2B6F770D30F0}"/>
              </a:ext>
            </a:extLst>
          </p:cNvPr>
          <p:cNvSpPr txBox="1">
            <a:spLocks/>
          </p:cNvSpPr>
          <p:nvPr/>
        </p:nvSpPr>
        <p:spPr>
          <a:xfrm>
            <a:off x="356410" y="2020558"/>
            <a:ext cx="8646971" cy="461548"/>
          </a:xfrm>
          <a:prstGeom prst="rect">
            <a:avLst/>
          </a:prstGeom>
        </p:spPr>
        <p:txBody>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nb-NO" sz="2800" b="0" i="0" u="none" strike="noStrike" kern="1200" cap="all" spc="120" normalizeH="0" baseline="0" noProof="0" dirty="0">
              <a:ln>
                <a:noFill/>
              </a:ln>
              <a:solidFill>
                <a:srgbClr val="2F469C"/>
              </a:solidFill>
              <a:effectLst/>
              <a:uLnTx/>
              <a:uFillTx/>
              <a:latin typeface="Arial"/>
              <a:ea typeface="+mj-ea"/>
              <a:cs typeface="+mj-cs"/>
            </a:endParaRPr>
          </a:p>
        </p:txBody>
      </p:sp>
      <p:sp>
        <p:nvSpPr>
          <p:cNvPr id="20" name="TextBox 19">
            <a:extLst>
              <a:ext uri="{FF2B5EF4-FFF2-40B4-BE49-F238E27FC236}">
                <a16:creationId xmlns:a16="http://schemas.microsoft.com/office/drawing/2014/main" id="{5B2E5DC8-C47F-419F-94B1-3527289803EB}"/>
              </a:ext>
            </a:extLst>
          </p:cNvPr>
          <p:cNvSpPr txBox="1"/>
          <p:nvPr/>
        </p:nvSpPr>
        <p:spPr>
          <a:xfrm>
            <a:off x="356410" y="1910427"/>
            <a:ext cx="5674276" cy="335646"/>
          </a:xfrm>
          <a:prstGeom prst="rect">
            <a:avLst/>
          </a:prstGeom>
          <a:solidFill>
            <a:schemeClr val="bg1">
              <a:lumMod val="95000"/>
            </a:schemeClr>
          </a:solid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120" normalizeH="0" baseline="0" noProof="0" dirty="0">
                <a:ln>
                  <a:noFill/>
                </a:ln>
                <a:solidFill>
                  <a:prstClr val="white">
                    <a:lumMod val="50000"/>
                  </a:prstClr>
                </a:solidFill>
                <a:effectLst/>
                <a:uLnTx/>
                <a:uFillTx/>
                <a:latin typeface="Arial"/>
                <a:ea typeface="+mn-ea"/>
                <a:cs typeface="+mn-cs"/>
              </a:rPr>
              <a:t>GANGER SPIST PER ÅR</a:t>
            </a:r>
          </a:p>
        </p:txBody>
      </p:sp>
      <p:graphicFrame>
        <p:nvGraphicFramePr>
          <p:cNvPr id="23" name="Graphique 7">
            <a:extLst>
              <a:ext uri="{FF2B5EF4-FFF2-40B4-BE49-F238E27FC236}">
                <a16:creationId xmlns:a16="http://schemas.microsoft.com/office/drawing/2014/main" id="{96AD45F7-3B0F-4FA2-B979-3BD5B7EEFADE}"/>
              </a:ext>
            </a:extLst>
          </p:cNvPr>
          <p:cNvGraphicFramePr/>
          <p:nvPr/>
        </p:nvGraphicFramePr>
        <p:xfrm>
          <a:off x="105204" y="2650029"/>
          <a:ext cx="7691777" cy="3451732"/>
        </p:xfrm>
        <a:graphic>
          <a:graphicData uri="http://schemas.openxmlformats.org/drawingml/2006/chart">
            <c:chart xmlns:c="http://schemas.openxmlformats.org/drawingml/2006/chart" xmlns:r="http://schemas.openxmlformats.org/officeDocument/2006/relationships" r:id="rId3"/>
          </a:graphicData>
        </a:graphic>
      </p:graphicFrame>
      <p:sp>
        <p:nvSpPr>
          <p:cNvPr id="18" name="Rectangle 33">
            <a:extLst>
              <a:ext uri="{FF2B5EF4-FFF2-40B4-BE49-F238E27FC236}">
                <a16:creationId xmlns:a16="http://schemas.microsoft.com/office/drawing/2014/main" id="{AA05F0EC-40AB-49CA-A746-BEF9AF5E85DC}"/>
              </a:ext>
            </a:extLst>
          </p:cNvPr>
          <p:cNvSpPr/>
          <p:nvPr/>
        </p:nvSpPr>
        <p:spPr>
          <a:xfrm>
            <a:off x="9840893" y="2411083"/>
            <a:ext cx="1934041" cy="568810"/>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lumMod val="65000"/>
                  <a:lumOff val="35000"/>
                </a:prstClr>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lumMod val="65000"/>
                  <a:lumOff val="35000"/>
                </a:prstClr>
              </a:solidFill>
              <a:effectLst/>
              <a:uLnTx/>
              <a:uFillTx/>
              <a:latin typeface="Arial"/>
              <a:ea typeface="+mn-ea"/>
              <a:cs typeface="+mn-cs"/>
            </a:endParaRPr>
          </a:p>
        </p:txBody>
      </p:sp>
      <p:sp>
        <p:nvSpPr>
          <p:cNvPr id="24" name="Rectangle 23">
            <a:extLst>
              <a:ext uri="{FF2B5EF4-FFF2-40B4-BE49-F238E27FC236}">
                <a16:creationId xmlns:a16="http://schemas.microsoft.com/office/drawing/2014/main" id="{5C322C2F-781C-4A9F-A2A5-22D64CAB0FE6}"/>
              </a:ext>
            </a:extLst>
          </p:cNvPr>
          <p:cNvSpPr/>
          <p:nvPr/>
        </p:nvSpPr>
        <p:spPr>
          <a:xfrm>
            <a:off x="741637" y="6113078"/>
            <a:ext cx="2842445"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srgbClr val="2F469C">
                    <a:lumMod val="40000"/>
                    <a:lumOff val="60000"/>
                  </a:srgbClr>
                </a:solidFill>
                <a:effectLst/>
                <a:uLnTx/>
                <a:uFillTx/>
                <a:latin typeface="Arial"/>
                <a:ea typeface="+mn-ea"/>
                <a:cs typeface="+mn-cs"/>
              </a:rPr>
              <a:t>Q252 ** Hvor ofte spiser du følgende kaker og bakevarer?</a:t>
            </a:r>
          </a:p>
        </p:txBody>
      </p:sp>
      <p:pic>
        <p:nvPicPr>
          <p:cNvPr id="6" name="Bilde 5" descr="Et bilde som inneholder mat, sitter, sjokolade, bord&#10;&#10;Automatisk generert beskrivelse">
            <a:extLst>
              <a:ext uri="{FF2B5EF4-FFF2-40B4-BE49-F238E27FC236}">
                <a16:creationId xmlns:a16="http://schemas.microsoft.com/office/drawing/2014/main" id="{E0109FB7-6282-4097-95D5-A076D0DD675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781952" y="1682035"/>
            <a:ext cx="3102486" cy="3878107"/>
          </a:xfrm>
          <a:prstGeom prst="rect">
            <a:avLst/>
          </a:prstGeom>
        </p:spPr>
      </p:pic>
      <p:sp>
        <p:nvSpPr>
          <p:cNvPr id="10" name="TekstSylinder 9">
            <a:extLst>
              <a:ext uri="{FF2B5EF4-FFF2-40B4-BE49-F238E27FC236}">
                <a16:creationId xmlns:a16="http://schemas.microsoft.com/office/drawing/2014/main" id="{C9B2D2FF-7E70-4904-AEF3-CFF7B775F371}"/>
              </a:ext>
            </a:extLst>
          </p:cNvPr>
          <p:cNvSpPr txBox="1"/>
          <p:nvPr/>
        </p:nvSpPr>
        <p:spPr>
          <a:xfrm>
            <a:off x="9555786" y="239368"/>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1247235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Graphique 7">
            <a:extLst>
              <a:ext uri="{FF2B5EF4-FFF2-40B4-BE49-F238E27FC236}">
                <a16:creationId xmlns:a16="http://schemas.microsoft.com/office/drawing/2014/main" id="{99110730-B33F-4810-BACF-5215BC9B553A}"/>
              </a:ext>
            </a:extLst>
          </p:cNvPr>
          <p:cNvGraphicFramePr/>
          <p:nvPr/>
        </p:nvGraphicFramePr>
        <p:xfrm>
          <a:off x="356410" y="2377156"/>
          <a:ext cx="9084784" cy="3468682"/>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4" name="Rectangle 3">
            <a:extLst>
              <a:ext uri="{FF2B5EF4-FFF2-40B4-BE49-F238E27FC236}">
                <a16:creationId xmlns:a16="http://schemas.microsoft.com/office/drawing/2014/main" id="{37B7B6FE-A44E-4EC7-B82C-077B07602659}"/>
              </a:ext>
            </a:extLst>
          </p:cNvPr>
          <p:cNvSpPr/>
          <p:nvPr/>
        </p:nvSpPr>
        <p:spPr>
          <a:xfrm>
            <a:off x="873375" y="6483939"/>
            <a:ext cx="8202887" cy="215444"/>
          </a:xfrm>
          <a:prstGeom prst="rect">
            <a:avLst/>
          </a:prstGeom>
        </p:spPr>
        <p:txBody>
          <a:bodyPr wrap="none">
            <a:spAutoFit/>
          </a:bodyPr>
          <a:lstStyle/>
          <a:p>
            <a:pPr lvl="0">
              <a:defRPr/>
            </a:pPr>
            <a:r>
              <a:rPr kumimoji="0" lang="nb-NO" sz="800" b="0" i="0" u="none" strike="noStrike" kern="1200" cap="none" spc="0" normalizeH="0" baseline="0" noProof="0" dirty="0">
                <a:ln>
                  <a:noFill/>
                </a:ln>
                <a:solidFill>
                  <a:srgbClr val="2F469C">
                    <a:lumMod val="40000"/>
                    <a:lumOff val="60000"/>
                  </a:srgbClr>
                </a:solidFill>
                <a:effectLst/>
                <a:uLnTx/>
                <a:uFillTx/>
                <a:latin typeface="Arial"/>
                <a:ea typeface="+mn-ea"/>
                <a:cs typeface="+mn-cs"/>
              </a:rPr>
              <a:t>** Spm:Q232_1 ** </a:t>
            </a:r>
            <a:r>
              <a:rPr lang="nb-NO" sz="800" dirty="0">
                <a:solidFill>
                  <a:srgbClr val="2F469C">
                    <a:lumMod val="40000"/>
                    <a:lumOff val="60000"/>
                  </a:srgbClr>
                </a:solidFill>
              </a:rPr>
              <a:t>Her er en liste med næringsstoffer som noen sier at de er opptatt av å få i seg. Kryss av for de næringsstoffene som du mener er spesielt viktige for deg.</a:t>
            </a:r>
            <a:endParaRPr kumimoji="0" lang="nb-NO" sz="800" b="0" i="0" u="none" strike="noStrike" kern="1200" cap="none" spc="0" normalizeH="0" baseline="0" noProof="0" dirty="0">
              <a:ln>
                <a:noFill/>
              </a:ln>
              <a:solidFill>
                <a:srgbClr val="2F469C">
                  <a:lumMod val="40000"/>
                  <a:lumOff val="60000"/>
                </a:srgbClr>
              </a:solidFill>
              <a:effectLst/>
              <a:uLnTx/>
              <a:uFillTx/>
              <a:latin typeface="Arial"/>
              <a:ea typeface="+mn-ea"/>
              <a:cs typeface="+mn-cs"/>
            </a:endParaRPr>
          </a:p>
        </p:txBody>
      </p:sp>
      <p:sp>
        <p:nvSpPr>
          <p:cNvPr id="17" name="Title 6">
            <a:extLst>
              <a:ext uri="{FF2B5EF4-FFF2-40B4-BE49-F238E27FC236}">
                <a16:creationId xmlns:a16="http://schemas.microsoft.com/office/drawing/2014/main" id="{F1B43855-E2A3-4426-A6B9-CC1F244F01BD}"/>
              </a:ext>
            </a:extLst>
          </p:cNvPr>
          <p:cNvSpPr txBox="1">
            <a:spLocks/>
          </p:cNvSpPr>
          <p:nvPr/>
        </p:nvSpPr>
        <p:spPr>
          <a:xfrm>
            <a:off x="229574" y="188086"/>
            <a:ext cx="10026387" cy="984885"/>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lang="nb-NO" sz="1000" cap="none" dirty="0">
                <a:solidFill>
                  <a:prstClr val="white">
                    <a:lumMod val="50000"/>
                  </a:prstClr>
                </a:solidFill>
                <a:latin typeface="Arial"/>
              </a:rPr>
              <a:t>VIKTIGE NÆRINGSSTOFFER</a:t>
            </a:r>
            <a:b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br>
            <a: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t>mindre fokus på å få i seg spesielle nærings- stoffer. størst nedgang for antioksidanter</a:t>
            </a:r>
          </a:p>
        </p:txBody>
      </p:sp>
      <p:sp>
        <p:nvSpPr>
          <p:cNvPr id="18" name="Rectangle 33">
            <a:extLst>
              <a:ext uri="{FF2B5EF4-FFF2-40B4-BE49-F238E27FC236}">
                <a16:creationId xmlns:a16="http://schemas.microsoft.com/office/drawing/2014/main" id="{5D116E89-3BA1-4D04-AC99-13C5E1857350}"/>
              </a:ext>
            </a:extLst>
          </p:cNvPr>
          <p:cNvSpPr/>
          <p:nvPr/>
        </p:nvSpPr>
        <p:spPr>
          <a:xfrm>
            <a:off x="9785339" y="2166539"/>
            <a:ext cx="2168974" cy="1679627"/>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endParaRPr lang="nb-NO" sz="1000" dirty="0">
              <a:solidFill>
                <a:prstClr val="black">
                  <a:lumMod val="65000"/>
                  <a:lumOff val="35000"/>
                </a:prstClr>
              </a:solidFill>
              <a:latin typeface="Arial"/>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lumMod val="65000"/>
                    <a:lumOff val="35000"/>
                  </a:prstClr>
                </a:solidFill>
                <a:effectLst/>
                <a:uLnTx/>
                <a:uFillTx/>
                <a:latin typeface="Arial"/>
                <a:ea typeface="+mn-ea"/>
                <a:cs typeface="+mn-cs"/>
              </a:rPr>
              <a:t>De eldre over 60 år og kvinner er mest opptatt av å få i seg næringsstoffene. Et unntak er proteiner, dette er menn like interessert i, og yngre mer interessert i enn eldre.</a:t>
            </a:r>
          </a:p>
        </p:txBody>
      </p:sp>
      <p:sp>
        <p:nvSpPr>
          <p:cNvPr id="19" name="TextBox 18">
            <a:extLst>
              <a:ext uri="{FF2B5EF4-FFF2-40B4-BE49-F238E27FC236}">
                <a16:creationId xmlns:a16="http://schemas.microsoft.com/office/drawing/2014/main" id="{BE479F79-F6BD-4847-AC00-7BE2CD15425B}"/>
              </a:ext>
            </a:extLst>
          </p:cNvPr>
          <p:cNvSpPr txBox="1"/>
          <p:nvPr/>
        </p:nvSpPr>
        <p:spPr>
          <a:xfrm>
            <a:off x="356410" y="1910427"/>
            <a:ext cx="8719852" cy="335646"/>
          </a:xfrm>
          <a:prstGeom prst="rect">
            <a:avLst/>
          </a:prstGeom>
          <a:solidFill>
            <a:schemeClr val="bg1">
              <a:lumMod val="95000"/>
            </a:schemeClr>
          </a:solid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0"/>
              </a:spcBef>
              <a:spcAft>
                <a:spcPts val="0"/>
              </a:spcAft>
              <a:buClrTx/>
              <a:buSzTx/>
              <a:buFontTx/>
              <a:buNone/>
              <a:tabLst/>
              <a:defRPr/>
            </a:pPr>
            <a:r>
              <a:rPr lang="nb-NO" sz="1000" spc="120" dirty="0">
                <a:solidFill>
                  <a:prstClr val="white">
                    <a:lumMod val="50000"/>
                  </a:prstClr>
                </a:solidFill>
                <a:latin typeface="Arial"/>
              </a:rPr>
              <a:t>SPESIELT VIKTIGE NÆRINGSSTOFFER</a:t>
            </a:r>
          </a:p>
        </p:txBody>
      </p:sp>
      <p:sp>
        <p:nvSpPr>
          <p:cNvPr id="21" name="Ellipse 2">
            <a:extLst>
              <a:ext uri="{FF2B5EF4-FFF2-40B4-BE49-F238E27FC236}">
                <a16:creationId xmlns:a16="http://schemas.microsoft.com/office/drawing/2014/main" id="{77B0BAD2-80DA-48E3-A0E0-2D3E60C80E3F}"/>
              </a:ext>
            </a:extLst>
          </p:cNvPr>
          <p:cNvSpPr/>
          <p:nvPr/>
        </p:nvSpPr>
        <p:spPr>
          <a:xfrm>
            <a:off x="9618184" y="2437555"/>
            <a:ext cx="45719" cy="3683484"/>
          </a:xfrm>
          <a:prstGeom prst="ellipse">
            <a:avLst/>
          </a:prstGeom>
          <a:solidFill>
            <a:srgbClr val="50C5B9">
              <a:alpha val="5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800" b="0" i="0" u="none" strike="noStrike" kern="1200" cap="none" spc="0" normalizeH="0" baseline="0" noProof="0" dirty="0">
              <a:ln>
                <a:noFill/>
              </a:ln>
              <a:solidFill>
                <a:prstClr val="white"/>
              </a:solidFill>
              <a:effectLst/>
              <a:uLnTx/>
              <a:uFillTx/>
              <a:latin typeface="Arial"/>
              <a:ea typeface="+mn-ea"/>
              <a:cs typeface="+mn-cs"/>
            </a:endParaRPr>
          </a:p>
        </p:txBody>
      </p:sp>
      <p:pic>
        <p:nvPicPr>
          <p:cNvPr id="10" name="Bilde 20" descr="Et bilde som inneholder tegning&#10;&#10;Automatisk generert beskrivelse">
            <a:extLst>
              <a:ext uri="{FF2B5EF4-FFF2-40B4-BE49-F238E27FC236}">
                <a16:creationId xmlns:a16="http://schemas.microsoft.com/office/drawing/2014/main" id="{17A9AFC5-BD7E-4002-8372-FA7B8226FA23}"/>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0615958" y="1330479"/>
            <a:ext cx="507736" cy="461548"/>
          </a:xfrm>
          <a:prstGeom prst="rect">
            <a:avLst/>
          </a:prstGeom>
        </p:spPr>
      </p:pic>
      <p:sp>
        <p:nvSpPr>
          <p:cNvPr id="11" name="TekstSylinder 10">
            <a:extLst>
              <a:ext uri="{FF2B5EF4-FFF2-40B4-BE49-F238E27FC236}">
                <a16:creationId xmlns:a16="http://schemas.microsoft.com/office/drawing/2014/main" id="{72E2CF8C-8703-4432-B81E-72F92AAB8C97}"/>
              </a:ext>
            </a:extLst>
          </p:cNvPr>
          <p:cNvSpPr txBox="1"/>
          <p:nvPr/>
        </p:nvSpPr>
        <p:spPr>
          <a:xfrm>
            <a:off x="9458172" y="190356"/>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52920839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4" name="Rectangle 3">
            <a:extLst>
              <a:ext uri="{FF2B5EF4-FFF2-40B4-BE49-F238E27FC236}">
                <a16:creationId xmlns:a16="http://schemas.microsoft.com/office/drawing/2014/main" id="{37B7B6FE-A44E-4EC7-B82C-077B07602659}"/>
              </a:ext>
            </a:extLst>
          </p:cNvPr>
          <p:cNvSpPr/>
          <p:nvPr/>
        </p:nvSpPr>
        <p:spPr>
          <a:xfrm>
            <a:off x="873375" y="6483939"/>
            <a:ext cx="4185761"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srgbClr val="2F469C">
                    <a:lumMod val="40000"/>
                    <a:lumOff val="60000"/>
                  </a:srgbClr>
                </a:solidFill>
                <a:effectLst/>
                <a:uLnTx/>
                <a:uFillTx/>
                <a:latin typeface="Arial"/>
                <a:ea typeface="+mn-ea"/>
                <a:cs typeface="+mn-cs"/>
              </a:rPr>
              <a:t>** Spm:Q230 ** Hvilke av disse tingene vil du helst ikke spise eller drikke for mye av?</a:t>
            </a:r>
          </a:p>
        </p:txBody>
      </p:sp>
      <p:sp>
        <p:nvSpPr>
          <p:cNvPr id="21" name="TextBox 20">
            <a:extLst>
              <a:ext uri="{FF2B5EF4-FFF2-40B4-BE49-F238E27FC236}">
                <a16:creationId xmlns:a16="http://schemas.microsoft.com/office/drawing/2014/main" id="{020E399D-C4DE-4B28-90EC-B1DC9B1352D9}"/>
              </a:ext>
            </a:extLst>
          </p:cNvPr>
          <p:cNvSpPr txBox="1"/>
          <p:nvPr/>
        </p:nvSpPr>
        <p:spPr>
          <a:xfrm>
            <a:off x="356410" y="1910427"/>
            <a:ext cx="5674276" cy="643423"/>
          </a:xfrm>
          <a:prstGeom prst="rect">
            <a:avLst/>
          </a:prstGeom>
          <a:solidFill>
            <a:schemeClr val="bg1">
              <a:lumMod val="95000"/>
            </a:schemeClr>
          </a:solid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120" normalizeH="0" baseline="0" noProof="0" dirty="0">
                <a:ln>
                  <a:noFill/>
                </a:ln>
                <a:solidFill>
                  <a:prstClr val="white">
                    <a:lumMod val="50000"/>
                  </a:prstClr>
                </a:solidFill>
                <a:effectLst/>
                <a:uLnTx/>
                <a:uFillTx/>
                <a:latin typeface="Arial"/>
                <a:ea typeface="+mn-ea"/>
                <a:cs typeface="+mn-cs"/>
              </a:rPr>
              <a:t>HVILKE AV DISSE TINGENE VIL DU HELST IKKE SPISE ELLER DRIKKE FOR MYE AV?</a:t>
            </a:r>
            <a:br>
              <a:rPr kumimoji="0" lang="nb-NO" sz="1000" b="0" i="0" u="none" strike="noStrike" kern="1200" cap="none" spc="120" normalizeH="0" baseline="0" noProof="0" dirty="0">
                <a:ln>
                  <a:noFill/>
                </a:ln>
                <a:solidFill>
                  <a:prstClr val="white">
                    <a:lumMod val="50000"/>
                  </a:prstClr>
                </a:solidFill>
                <a:effectLst/>
                <a:uLnTx/>
                <a:uFillTx/>
                <a:latin typeface="Arial"/>
                <a:ea typeface="+mn-ea"/>
                <a:cs typeface="+mn-cs"/>
              </a:rPr>
            </a:br>
            <a:r>
              <a:rPr kumimoji="0" lang="nb-NO" sz="1000" b="0" i="0" u="none" strike="noStrike" kern="1200" cap="none" spc="120" normalizeH="0" baseline="0" noProof="0" dirty="0">
                <a:ln>
                  <a:noFill/>
                </a:ln>
                <a:solidFill>
                  <a:prstClr val="white">
                    <a:lumMod val="50000"/>
                  </a:prstClr>
                </a:solidFill>
                <a:effectLst/>
                <a:uLnTx/>
                <a:uFillTx/>
                <a:latin typeface="Arial"/>
                <a:ea typeface="+mn-ea"/>
                <a:cs typeface="+mn-cs"/>
              </a:rPr>
              <a:t>- KJØTT</a:t>
            </a:r>
          </a:p>
        </p:txBody>
      </p:sp>
      <p:sp>
        <p:nvSpPr>
          <p:cNvPr id="40" name="Title 6">
            <a:extLst>
              <a:ext uri="{FF2B5EF4-FFF2-40B4-BE49-F238E27FC236}">
                <a16:creationId xmlns:a16="http://schemas.microsoft.com/office/drawing/2014/main" id="{A5C15B7E-E551-4661-9DED-8AA0F81F4A4D}"/>
              </a:ext>
            </a:extLst>
          </p:cNvPr>
          <p:cNvSpPr txBox="1">
            <a:spLocks/>
          </p:cNvSpPr>
          <p:nvPr/>
        </p:nvSpPr>
        <p:spPr>
          <a:xfrm>
            <a:off x="229575" y="188086"/>
            <a:ext cx="9640744" cy="984885"/>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nb-NO" sz="1000" b="0" i="0" u="none" strike="noStrike" kern="1200" cap="none" spc="120" normalizeH="0" baseline="0" noProof="0" dirty="0">
                <a:ln>
                  <a:noFill/>
                </a:ln>
                <a:solidFill>
                  <a:prstClr val="white">
                    <a:lumMod val="50000"/>
                  </a:prstClr>
                </a:solidFill>
                <a:effectLst/>
                <a:uLnTx/>
                <a:uFillTx/>
                <a:latin typeface="Arial"/>
                <a:ea typeface="+mj-ea"/>
                <a:cs typeface="+mj-cs"/>
              </a:rPr>
              <a:t>BEGRENSE KJØTT</a:t>
            </a:r>
            <a:b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br>
            <a: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t>andelen som vil begrense bruk av kjøtt fortsetter å øke markant </a:t>
            </a:r>
          </a:p>
        </p:txBody>
      </p:sp>
      <p:graphicFrame>
        <p:nvGraphicFramePr>
          <p:cNvPr id="22" name="Diagram 58">
            <a:extLst>
              <a:ext uri="{FF2B5EF4-FFF2-40B4-BE49-F238E27FC236}">
                <a16:creationId xmlns:a16="http://schemas.microsoft.com/office/drawing/2014/main" id="{25F093AE-27E7-4D12-87BD-8B4AD33FF77A}"/>
              </a:ext>
            </a:extLst>
          </p:cNvPr>
          <p:cNvGraphicFramePr/>
          <p:nvPr/>
        </p:nvGraphicFramePr>
        <p:xfrm>
          <a:off x="356409" y="2705716"/>
          <a:ext cx="7038801" cy="3318346"/>
        </p:xfrm>
        <a:graphic>
          <a:graphicData uri="http://schemas.openxmlformats.org/drawingml/2006/chart">
            <c:chart xmlns:c="http://schemas.openxmlformats.org/drawingml/2006/chart" xmlns:r="http://schemas.openxmlformats.org/officeDocument/2006/relationships" r:id="rId3"/>
          </a:graphicData>
        </a:graphic>
      </p:graphicFrame>
      <p:pic>
        <p:nvPicPr>
          <p:cNvPr id="5" name="Bilde 4" descr="Et bilde som inneholder person, innendørs, bord, sitter&#10;&#10;Automatisk generert beskrivelse">
            <a:extLst>
              <a:ext uri="{FF2B5EF4-FFF2-40B4-BE49-F238E27FC236}">
                <a16:creationId xmlns:a16="http://schemas.microsoft.com/office/drawing/2014/main" id="{A979741D-498A-48CF-B6A2-2866848EE79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78090" y="2865393"/>
            <a:ext cx="4257501" cy="2848268"/>
          </a:xfrm>
          <a:prstGeom prst="rect">
            <a:avLst/>
          </a:prstGeom>
        </p:spPr>
      </p:pic>
      <p:sp>
        <p:nvSpPr>
          <p:cNvPr id="8" name="Rectangle 33">
            <a:extLst>
              <a:ext uri="{FF2B5EF4-FFF2-40B4-BE49-F238E27FC236}">
                <a16:creationId xmlns:a16="http://schemas.microsoft.com/office/drawing/2014/main" id="{B4B58B44-EB34-4156-9FD0-D46DEF4F4151}"/>
              </a:ext>
            </a:extLst>
          </p:cNvPr>
          <p:cNvSpPr/>
          <p:nvPr/>
        </p:nvSpPr>
        <p:spPr>
          <a:xfrm>
            <a:off x="7578090" y="1834003"/>
            <a:ext cx="4257500" cy="871713"/>
          </a:xfrm>
          <a:prstGeom prst="rect">
            <a:avLst/>
          </a:prstGeom>
          <a:solidFill>
            <a:schemeClr val="bg2"/>
          </a:solidFill>
        </p:spPr>
        <p:txBody>
          <a:bodyPr wrap="square">
            <a:spAutoFit/>
          </a:bodyPr>
          <a:lstStyle/>
          <a:p>
            <a:pPr lvl="0" algn="ctr">
              <a:lnSpc>
                <a:spcPct val="150000"/>
              </a:lnSpc>
            </a:pPr>
            <a:r>
              <a:rPr lang="nb-NO" dirty="0">
                <a:solidFill>
                  <a:prstClr val="black">
                    <a:lumMod val="65000"/>
                    <a:lumOff val="35000"/>
                  </a:prstClr>
                </a:solidFill>
              </a:rPr>
              <a:t>Ønske om kjøttbegrensning øker ekstra blant de yngste</a:t>
            </a:r>
          </a:p>
        </p:txBody>
      </p:sp>
      <p:sp>
        <p:nvSpPr>
          <p:cNvPr id="9" name="TekstSylinder 8">
            <a:extLst>
              <a:ext uri="{FF2B5EF4-FFF2-40B4-BE49-F238E27FC236}">
                <a16:creationId xmlns:a16="http://schemas.microsoft.com/office/drawing/2014/main" id="{8A47CC9D-296D-4CAB-94A5-C62E22B073BE}"/>
              </a:ext>
            </a:extLst>
          </p:cNvPr>
          <p:cNvSpPr txBox="1"/>
          <p:nvPr/>
        </p:nvSpPr>
        <p:spPr>
          <a:xfrm>
            <a:off x="9448646" y="2464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601157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idx="4294967295"/>
          </p:nvPr>
        </p:nvSpPr>
        <p:spPr>
          <a:xfrm>
            <a:off x="283922" y="193202"/>
            <a:ext cx="9640744" cy="1354217"/>
          </a:xfrm>
        </p:spPr>
        <p:txBody>
          <a:bodyPr/>
          <a:lstStyle/>
          <a:p>
            <a:pPr>
              <a:lnSpc>
                <a:spcPct val="100000"/>
              </a:lnSpc>
            </a:pPr>
            <a:r>
              <a:rPr lang="nb-NO" sz="1000" cap="none" dirty="0">
                <a:solidFill>
                  <a:schemeClr val="bg1">
                    <a:lumMod val="50000"/>
                  </a:schemeClr>
                </a:solidFill>
              </a:rPr>
              <a:t>DIETTER</a:t>
            </a:r>
            <a:br>
              <a:rPr lang="nb-NO" sz="2400" dirty="0">
                <a:solidFill>
                  <a:schemeClr val="accent6">
                    <a:lumMod val="10000"/>
                  </a:schemeClr>
                </a:solidFill>
              </a:rPr>
            </a:br>
            <a:r>
              <a:rPr lang="nb-NO" sz="2400" dirty="0">
                <a:solidFill>
                  <a:schemeClr val="accent6">
                    <a:lumMod val="10000"/>
                  </a:schemeClr>
                </a:solidFill>
              </a:rPr>
              <a:t>9 av 10 definerer seg selv som altetende, </a:t>
            </a:r>
            <a:br>
              <a:rPr lang="nb-NO" sz="2400" dirty="0">
                <a:solidFill>
                  <a:schemeClr val="accent6">
                    <a:lumMod val="10000"/>
                  </a:schemeClr>
                </a:solidFill>
              </a:rPr>
            </a:br>
            <a:r>
              <a:rPr lang="nb-NO" sz="2400" dirty="0">
                <a:solidFill>
                  <a:schemeClr val="accent6">
                    <a:lumMod val="10000"/>
                  </a:schemeClr>
                </a:solidFill>
              </a:rPr>
              <a:t>1 av 10 ANSER seg som fleksitarianer.</a:t>
            </a:r>
            <a:br>
              <a:rPr lang="nb-NO" sz="2400" dirty="0">
                <a:solidFill>
                  <a:schemeClr val="accent6">
                    <a:lumMod val="10000"/>
                  </a:schemeClr>
                </a:solidFill>
              </a:rPr>
            </a:br>
            <a:endParaRPr lang="nb-NO" sz="2400" dirty="0">
              <a:solidFill>
                <a:schemeClr val="accent6">
                  <a:lumMod val="10000"/>
                </a:schemeClr>
              </a:solidFill>
            </a:endParaRPr>
          </a:p>
        </p:txBody>
      </p:sp>
      <p:sp>
        <p:nvSpPr>
          <p:cNvPr id="17" name="Title 1">
            <a:extLst>
              <a:ext uri="{FF2B5EF4-FFF2-40B4-BE49-F238E27FC236}">
                <a16:creationId xmlns:a16="http://schemas.microsoft.com/office/drawing/2014/main" id="{778B7AAC-326A-419E-95CE-2B6F770D30F0}"/>
              </a:ext>
            </a:extLst>
          </p:cNvPr>
          <p:cNvSpPr txBox="1">
            <a:spLocks/>
          </p:cNvSpPr>
          <p:nvPr/>
        </p:nvSpPr>
        <p:spPr>
          <a:xfrm>
            <a:off x="356410" y="2020558"/>
            <a:ext cx="8646971" cy="461548"/>
          </a:xfrm>
          <a:prstGeom prst="rect">
            <a:avLst/>
          </a:prstGeom>
        </p:spPr>
        <p:txBody>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nb-NO" sz="2800" b="0" i="0" u="none" strike="noStrike" kern="1200" cap="all" spc="120" normalizeH="0" baseline="0" noProof="0" dirty="0">
              <a:ln>
                <a:noFill/>
              </a:ln>
              <a:solidFill>
                <a:srgbClr val="2F469C"/>
              </a:solidFill>
              <a:effectLst/>
              <a:uLnTx/>
              <a:uFillTx/>
              <a:latin typeface="Arial"/>
              <a:ea typeface="+mj-ea"/>
              <a:cs typeface="+mj-cs"/>
            </a:endParaRPr>
          </a:p>
        </p:txBody>
      </p:sp>
      <p:sp>
        <p:nvSpPr>
          <p:cNvPr id="20" name="TextBox 19">
            <a:extLst>
              <a:ext uri="{FF2B5EF4-FFF2-40B4-BE49-F238E27FC236}">
                <a16:creationId xmlns:a16="http://schemas.microsoft.com/office/drawing/2014/main" id="{5B2E5DC8-C47F-419F-94B1-3527289803EB}"/>
              </a:ext>
            </a:extLst>
          </p:cNvPr>
          <p:cNvSpPr txBox="1"/>
          <p:nvPr/>
        </p:nvSpPr>
        <p:spPr>
          <a:xfrm>
            <a:off x="356410" y="1910427"/>
            <a:ext cx="5674276" cy="335646"/>
          </a:xfrm>
          <a:prstGeom prst="rect">
            <a:avLst/>
          </a:prstGeom>
          <a:solidFill>
            <a:schemeClr val="bg1">
              <a:lumMod val="95000"/>
            </a:schemeClr>
          </a:solid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120" normalizeH="0" baseline="0" noProof="0" dirty="0">
                <a:ln>
                  <a:noFill/>
                </a:ln>
                <a:solidFill>
                  <a:prstClr val="white">
                    <a:lumMod val="50000"/>
                  </a:prstClr>
                </a:solidFill>
                <a:effectLst/>
                <a:uLnTx/>
                <a:uFillTx/>
                <a:latin typeface="Arial"/>
                <a:ea typeface="+mn-ea"/>
                <a:cs typeface="+mn-cs"/>
              </a:rPr>
              <a:t>JEG ANSER MEG SELV SOM…</a:t>
            </a:r>
          </a:p>
        </p:txBody>
      </p:sp>
      <p:sp>
        <p:nvSpPr>
          <p:cNvPr id="4" name="Rectangle 3">
            <a:extLst>
              <a:ext uri="{FF2B5EF4-FFF2-40B4-BE49-F238E27FC236}">
                <a16:creationId xmlns:a16="http://schemas.microsoft.com/office/drawing/2014/main" id="{37B7B6FE-A44E-4EC7-B82C-077B07602659}"/>
              </a:ext>
            </a:extLst>
          </p:cNvPr>
          <p:cNvSpPr/>
          <p:nvPr/>
        </p:nvSpPr>
        <p:spPr>
          <a:xfrm>
            <a:off x="873375" y="6483939"/>
            <a:ext cx="2028119"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white">
                    <a:lumMod val="65000"/>
                  </a:prstClr>
                </a:solidFill>
                <a:effectLst/>
                <a:uLnTx/>
                <a:uFillTx/>
                <a:latin typeface="Arial"/>
                <a:ea typeface="+mn-ea"/>
                <a:cs typeface="+mn-cs"/>
              </a:rPr>
              <a:t>Q220 ** Hvor ofte gjør du følgende ting?</a:t>
            </a:r>
          </a:p>
        </p:txBody>
      </p:sp>
      <p:graphicFrame>
        <p:nvGraphicFramePr>
          <p:cNvPr id="23" name="Chart 1">
            <a:extLst>
              <a:ext uri="{FF2B5EF4-FFF2-40B4-BE49-F238E27FC236}">
                <a16:creationId xmlns:a16="http://schemas.microsoft.com/office/drawing/2014/main" id="{EA552AC7-509C-422B-9E19-1D591F6DF95C}"/>
              </a:ext>
            </a:extLst>
          </p:cNvPr>
          <p:cNvGraphicFramePr/>
          <p:nvPr/>
        </p:nvGraphicFramePr>
        <p:xfrm>
          <a:off x="283922" y="2357705"/>
          <a:ext cx="8217105" cy="4126234"/>
        </p:xfrm>
        <a:graphic>
          <a:graphicData uri="http://schemas.openxmlformats.org/drawingml/2006/chart">
            <c:chart xmlns:c="http://schemas.openxmlformats.org/drawingml/2006/chart" xmlns:r="http://schemas.openxmlformats.org/officeDocument/2006/relationships" r:id="rId3"/>
          </a:graphicData>
        </a:graphic>
      </p:graphicFrame>
      <p:sp>
        <p:nvSpPr>
          <p:cNvPr id="18" name="Rectangle 33">
            <a:extLst>
              <a:ext uri="{FF2B5EF4-FFF2-40B4-BE49-F238E27FC236}">
                <a16:creationId xmlns:a16="http://schemas.microsoft.com/office/drawing/2014/main" id="{24934652-0D4E-4E43-80B8-53157605BDD3}"/>
              </a:ext>
            </a:extLst>
          </p:cNvPr>
          <p:cNvSpPr/>
          <p:nvPr/>
        </p:nvSpPr>
        <p:spPr>
          <a:xfrm>
            <a:off x="4951337" y="5970445"/>
            <a:ext cx="1320976" cy="482120"/>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Både </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kjøtt og fisk</a:t>
            </a:r>
          </a:p>
        </p:txBody>
      </p:sp>
      <p:sp>
        <p:nvSpPr>
          <p:cNvPr id="25" name="Rectangle 33">
            <a:extLst>
              <a:ext uri="{FF2B5EF4-FFF2-40B4-BE49-F238E27FC236}">
                <a16:creationId xmlns:a16="http://schemas.microsoft.com/office/drawing/2014/main" id="{019B95EE-68BF-440D-862A-E6BE43E59B5C}"/>
              </a:ext>
            </a:extLst>
          </p:cNvPr>
          <p:cNvSpPr/>
          <p:nvPr/>
        </p:nvSpPr>
        <p:spPr>
          <a:xfrm>
            <a:off x="3767956" y="5954869"/>
            <a:ext cx="1320976" cy="482120"/>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Spiser bare sporadisk kjøtt</a:t>
            </a:r>
          </a:p>
        </p:txBody>
      </p:sp>
      <p:sp>
        <p:nvSpPr>
          <p:cNvPr id="26" name="Rectangle 33">
            <a:extLst>
              <a:ext uri="{FF2B5EF4-FFF2-40B4-BE49-F238E27FC236}">
                <a16:creationId xmlns:a16="http://schemas.microsoft.com/office/drawing/2014/main" id="{E58E5F15-807E-4E1A-9995-9857D510B43B}"/>
              </a:ext>
            </a:extLst>
          </p:cNvPr>
          <p:cNvSpPr/>
          <p:nvPr/>
        </p:nvSpPr>
        <p:spPr>
          <a:xfrm>
            <a:off x="2619960" y="5961250"/>
            <a:ext cx="1320976" cy="482120"/>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Spiser ikke </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kjøtt, men fisk</a:t>
            </a:r>
          </a:p>
        </p:txBody>
      </p:sp>
      <p:sp>
        <p:nvSpPr>
          <p:cNvPr id="27" name="Rectangle 33">
            <a:extLst>
              <a:ext uri="{FF2B5EF4-FFF2-40B4-BE49-F238E27FC236}">
                <a16:creationId xmlns:a16="http://schemas.microsoft.com/office/drawing/2014/main" id="{F23AB938-B24C-492F-B555-5AD1A5843C09}"/>
              </a:ext>
            </a:extLst>
          </p:cNvPr>
          <p:cNvSpPr/>
          <p:nvPr/>
        </p:nvSpPr>
        <p:spPr>
          <a:xfrm>
            <a:off x="1466715" y="5970445"/>
            <a:ext cx="1320976" cy="482120"/>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Spiser ikke </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animalske produkter</a:t>
            </a:r>
          </a:p>
        </p:txBody>
      </p:sp>
      <p:sp>
        <p:nvSpPr>
          <p:cNvPr id="28" name="Rectangle 33">
            <a:extLst>
              <a:ext uri="{FF2B5EF4-FFF2-40B4-BE49-F238E27FC236}">
                <a16:creationId xmlns:a16="http://schemas.microsoft.com/office/drawing/2014/main" id="{68A368F4-5E49-4A0C-90AB-01C3A93F1CB0}"/>
              </a:ext>
            </a:extLst>
          </p:cNvPr>
          <p:cNvSpPr/>
          <p:nvPr/>
        </p:nvSpPr>
        <p:spPr>
          <a:xfrm>
            <a:off x="327127" y="5970445"/>
            <a:ext cx="1320976" cy="482120"/>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Spiser ikke </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lumMod val="65000"/>
                    <a:lumOff val="35000"/>
                  </a:prstClr>
                </a:solidFill>
                <a:effectLst/>
                <a:uLnTx/>
                <a:uFillTx/>
                <a:latin typeface="Arial"/>
                <a:ea typeface="+mn-ea"/>
                <a:cs typeface="+mn-cs"/>
              </a:rPr>
              <a:t>kjøtt</a:t>
            </a:r>
          </a:p>
        </p:txBody>
      </p:sp>
      <p:pic>
        <p:nvPicPr>
          <p:cNvPr id="19" name="Bilde 18" descr="Et bilde som inneholder sitter, mat&#10;&#10;Automatisk generert beskrivelse">
            <a:extLst>
              <a:ext uri="{FF2B5EF4-FFF2-40B4-BE49-F238E27FC236}">
                <a16:creationId xmlns:a16="http://schemas.microsoft.com/office/drawing/2014/main" id="{15CBFB30-BB09-4E47-B9F3-1BF31E1977C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185983" y="3170099"/>
            <a:ext cx="3678890" cy="2641216"/>
          </a:xfrm>
          <a:prstGeom prst="rect">
            <a:avLst/>
          </a:prstGeom>
        </p:spPr>
      </p:pic>
      <p:sp>
        <p:nvSpPr>
          <p:cNvPr id="14" name="TekstSylinder 13">
            <a:extLst>
              <a:ext uri="{FF2B5EF4-FFF2-40B4-BE49-F238E27FC236}">
                <a16:creationId xmlns:a16="http://schemas.microsoft.com/office/drawing/2014/main" id="{420C80CD-1666-49FA-B8D5-6D1B96936E20}"/>
              </a:ext>
            </a:extLst>
          </p:cNvPr>
          <p:cNvSpPr txBox="1"/>
          <p:nvPr/>
        </p:nvSpPr>
        <p:spPr>
          <a:xfrm>
            <a:off x="9573446" y="1130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47906063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4" name="Rectangle 3">
            <a:extLst>
              <a:ext uri="{FF2B5EF4-FFF2-40B4-BE49-F238E27FC236}">
                <a16:creationId xmlns:a16="http://schemas.microsoft.com/office/drawing/2014/main" id="{37B7B6FE-A44E-4EC7-B82C-077B07602659}"/>
              </a:ext>
            </a:extLst>
          </p:cNvPr>
          <p:cNvSpPr/>
          <p:nvPr/>
        </p:nvSpPr>
        <p:spPr>
          <a:xfrm>
            <a:off x="873375" y="6483939"/>
            <a:ext cx="489108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srgbClr val="2F469C">
                    <a:lumMod val="40000"/>
                    <a:lumOff val="60000"/>
                  </a:srgbClr>
                </a:solidFill>
                <a:effectLst/>
                <a:uLnTx/>
                <a:uFillTx/>
                <a:latin typeface="Arial"/>
                <a:ea typeface="+mn-ea"/>
                <a:cs typeface="+mn-cs"/>
              </a:rPr>
              <a:t>** Spm:Q222 ** Når på dagen spiser du vanligvis middag på vanlige hverdager, lørdager og søndager?</a:t>
            </a:r>
          </a:p>
        </p:txBody>
      </p:sp>
      <p:sp>
        <p:nvSpPr>
          <p:cNvPr id="21" name="TextBox 20">
            <a:extLst>
              <a:ext uri="{FF2B5EF4-FFF2-40B4-BE49-F238E27FC236}">
                <a16:creationId xmlns:a16="http://schemas.microsoft.com/office/drawing/2014/main" id="{020E399D-C4DE-4B28-90EC-B1DC9B1352D9}"/>
              </a:ext>
            </a:extLst>
          </p:cNvPr>
          <p:cNvSpPr txBox="1"/>
          <p:nvPr/>
        </p:nvSpPr>
        <p:spPr>
          <a:xfrm>
            <a:off x="356410" y="1910427"/>
            <a:ext cx="5674276" cy="335646"/>
          </a:xfrm>
          <a:prstGeom prst="rect">
            <a:avLst/>
          </a:prstGeom>
          <a:solidFill>
            <a:schemeClr val="bg1">
              <a:lumMod val="95000"/>
            </a:schemeClr>
          </a:solid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120" normalizeH="0" baseline="0" noProof="0" dirty="0">
                <a:ln>
                  <a:noFill/>
                </a:ln>
                <a:solidFill>
                  <a:prstClr val="white">
                    <a:lumMod val="50000"/>
                  </a:prstClr>
                </a:solidFill>
                <a:effectLst/>
                <a:uLnTx/>
                <a:uFillTx/>
                <a:latin typeface="Arial"/>
                <a:ea typeface="+mn-ea"/>
                <a:cs typeface="+mn-cs"/>
              </a:rPr>
              <a:t>NÅR PÅ DAGEN SPISER DU VANLIGVIS MIDDAG?</a:t>
            </a:r>
          </a:p>
        </p:txBody>
      </p:sp>
      <p:graphicFrame>
        <p:nvGraphicFramePr>
          <p:cNvPr id="17" name="Chart 1">
            <a:extLst>
              <a:ext uri="{FF2B5EF4-FFF2-40B4-BE49-F238E27FC236}">
                <a16:creationId xmlns:a16="http://schemas.microsoft.com/office/drawing/2014/main" id="{50BFBC33-487A-4167-8867-61A260B1945B}"/>
              </a:ext>
            </a:extLst>
          </p:cNvPr>
          <p:cNvGraphicFramePr/>
          <p:nvPr>
            <p:extLst>
              <p:ext uri="{D42A27DB-BD31-4B8C-83A1-F6EECF244321}">
                <p14:modId xmlns:p14="http://schemas.microsoft.com/office/powerpoint/2010/main" val="2118332485"/>
              </p:ext>
            </p:extLst>
          </p:nvPr>
        </p:nvGraphicFramePr>
        <p:xfrm>
          <a:off x="356410" y="2684490"/>
          <a:ext cx="6741875" cy="3436548"/>
        </p:xfrm>
        <a:graphic>
          <a:graphicData uri="http://schemas.openxmlformats.org/drawingml/2006/chart">
            <c:chart xmlns:c="http://schemas.openxmlformats.org/drawingml/2006/chart" xmlns:r="http://schemas.openxmlformats.org/officeDocument/2006/relationships" r:id="rId2"/>
          </a:graphicData>
        </a:graphic>
      </p:graphicFrame>
      <p:sp>
        <p:nvSpPr>
          <p:cNvPr id="23" name="Title 6">
            <a:extLst>
              <a:ext uri="{FF2B5EF4-FFF2-40B4-BE49-F238E27FC236}">
                <a16:creationId xmlns:a16="http://schemas.microsoft.com/office/drawing/2014/main" id="{7B683068-2DD4-4A63-9167-C60B21E5DF89}"/>
              </a:ext>
            </a:extLst>
          </p:cNvPr>
          <p:cNvSpPr txBox="1">
            <a:spLocks/>
          </p:cNvSpPr>
          <p:nvPr/>
        </p:nvSpPr>
        <p:spPr>
          <a:xfrm>
            <a:off x="229575" y="188086"/>
            <a:ext cx="9640744" cy="615553"/>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nb-NO" sz="1000" b="0" i="0" u="none" strike="noStrike" kern="1200" cap="none" spc="120" normalizeH="0" baseline="0" noProof="0" dirty="0">
                <a:ln>
                  <a:noFill/>
                </a:ln>
                <a:solidFill>
                  <a:prstClr val="white">
                    <a:lumMod val="50000"/>
                  </a:prstClr>
                </a:solidFill>
                <a:effectLst/>
                <a:uLnTx/>
                <a:uFillTx/>
                <a:latin typeface="Arial"/>
                <a:ea typeface="+mj-ea"/>
                <a:cs typeface="+mj-cs"/>
              </a:rPr>
              <a:t>TIDSPUNKT FOR MIDDAG</a:t>
            </a:r>
            <a:b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br>
            <a:r>
              <a:rPr kumimoji="0" lang="nb-NO" sz="2400" b="0" i="0" u="none" strike="noStrike" kern="1200" cap="all" spc="120" normalizeH="0" baseline="0" noProof="0" dirty="0">
                <a:ln>
                  <a:noFill/>
                </a:ln>
                <a:solidFill>
                  <a:srgbClr val="BEDBFF">
                    <a:lumMod val="10000"/>
                  </a:srgbClr>
                </a:solidFill>
                <a:effectLst/>
                <a:uLnTx/>
                <a:uFillTx/>
                <a:latin typeface="Arial"/>
                <a:ea typeface="+mj-ea"/>
                <a:cs typeface="+mj-cs"/>
              </a:rPr>
              <a:t>hverdagsmiddagen spises stadig senere</a:t>
            </a:r>
          </a:p>
        </p:txBody>
      </p:sp>
      <p:pic>
        <p:nvPicPr>
          <p:cNvPr id="7" name="Bilde 6" descr="Et bilde som inneholder person, mobil, vann, telefon&#10;&#10;Automatisk generert beskrivelse">
            <a:extLst>
              <a:ext uri="{FF2B5EF4-FFF2-40B4-BE49-F238E27FC236}">
                <a16:creationId xmlns:a16="http://schemas.microsoft.com/office/drawing/2014/main" id="{6D34E79A-6691-4574-873E-F8476CE61B3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877907" y="3164608"/>
            <a:ext cx="3408561" cy="2717995"/>
          </a:xfrm>
          <a:prstGeom prst="rect">
            <a:avLst/>
          </a:prstGeom>
        </p:spPr>
      </p:pic>
      <p:sp>
        <p:nvSpPr>
          <p:cNvPr id="3" name="TekstSylinder 2">
            <a:extLst>
              <a:ext uri="{FF2B5EF4-FFF2-40B4-BE49-F238E27FC236}">
                <a16:creationId xmlns:a16="http://schemas.microsoft.com/office/drawing/2014/main" id="{B519C4E2-1EB7-4FDF-9204-62E43A29E796}"/>
              </a:ext>
            </a:extLst>
          </p:cNvPr>
          <p:cNvSpPr txBox="1"/>
          <p:nvPr/>
        </p:nvSpPr>
        <p:spPr>
          <a:xfrm>
            <a:off x="6733454" y="2684490"/>
            <a:ext cx="5335930" cy="353486"/>
          </a:xfrm>
          <a:prstGeom prst="rect">
            <a:avLst/>
          </a:prstGeom>
          <a:noFill/>
        </p:spPr>
        <p:txBody>
          <a:bodyPr wrap="none" lIns="72000" tIns="36000" rIns="72000" bIns="36000" rtlCol="0">
            <a:spAutoFit/>
          </a:bodyPr>
          <a:lstStyle/>
          <a:p>
            <a:pPr>
              <a:lnSpc>
                <a:spcPct val="110000"/>
              </a:lnSpc>
              <a:spcBef>
                <a:spcPts val="2400"/>
              </a:spcBef>
              <a:buClr>
                <a:schemeClr val="bg2"/>
              </a:buClr>
            </a:pPr>
            <a:r>
              <a:rPr lang="nb-NO" dirty="0"/>
              <a:t>I Oslo er det kun 20% som spiser middag før 17.00</a:t>
            </a:r>
          </a:p>
        </p:txBody>
      </p:sp>
      <p:sp>
        <p:nvSpPr>
          <p:cNvPr id="9" name="TekstSylinder 8">
            <a:extLst>
              <a:ext uri="{FF2B5EF4-FFF2-40B4-BE49-F238E27FC236}">
                <a16:creationId xmlns:a16="http://schemas.microsoft.com/office/drawing/2014/main" id="{C4EC4849-0FBB-4D8A-B192-8FAF3ED54AEC}"/>
              </a:ext>
            </a:extLst>
          </p:cNvPr>
          <p:cNvSpPr txBox="1"/>
          <p:nvPr/>
        </p:nvSpPr>
        <p:spPr>
          <a:xfrm>
            <a:off x="9565130" y="157308"/>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5476000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6">
            <a:extLst>
              <a:ext uri="{BEBA8EAE-BF5A-486C-A8C5-ECC9F3942E4B}">
                <a14:imgProps xmlns:a14="http://schemas.microsoft.com/office/drawing/2010/main">
                  <a14:imgLayer r:embed="rId7">
                    <a14:imgEffect>
                      <a14:brightnessContrast bright="-80000"/>
                    </a14:imgEffect>
                  </a14:imgLayer>
                </a14:imgProps>
              </a:ext>
            </a:extLst>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Objet 5" hidden="1">
            <a:extLst>
              <a:ext uri="{FF2B5EF4-FFF2-40B4-BE49-F238E27FC236}">
                <a16:creationId xmlns:a16="http://schemas.microsoft.com/office/drawing/2014/main" id="{88A7A8B2-1711-4E89-8925-DA49ADAF1D8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0596" name="Diapositive think-cell" r:id="rId8" imgW="532" imgH="530" progId="TCLayout.ActiveDocument.1">
                  <p:embed/>
                </p:oleObj>
              </mc:Choice>
              <mc:Fallback>
                <p:oleObj name="Diapositive think-cell" r:id="rId8" imgW="532" imgH="530" progId="TCLayout.ActiveDocument.1">
                  <p:embed/>
                  <p:pic>
                    <p:nvPicPr>
                      <p:cNvPr id="6" name="Objet 5" hidden="1">
                        <a:extLst>
                          <a:ext uri="{FF2B5EF4-FFF2-40B4-BE49-F238E27FC236}">
                            <a16:creationId xmlns:a16="http://schemas.microsoft.com/office/drawing/2014/main" id="{88A7A8B2-1711-4E89-8925-DA49ADAF1D8C}"/>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4F78FA6-B8EF-46BB-9A79-56ABFA2FA5A2}"/>
              </a:ext>
            </a:extLst>
          </p:cNvPr>
          <p:cNvSpPr/>
          <p:nvPr>
            <p:custDataLst>
              <p:tags r:id="rId3"/>
            </p:custDataLst>
          </p:nvPr>
        </p:nvSpPr>
        <p:spPr>
          <a:xfrm>
            <a:off x="0" y="0"/>
            <a:ext cx="158750" cy="158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1"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sym typeface="Arial Black" panose="020B0A04020102020204" pitchFamily="34" charset="0"/>
            </a:endParaRPr>
          </a:p>
        </p:txBody>
      </p:sp>
      <p:sp>
        <p:nvSpPr>
          <p:cNvPr id="24" name="Espace réservé du numéro de diapositive 23">
            <a:extLst>
              <a:ext uri="{FF2B5EF4-FFF2-40B4-BE49-F238E27FC236}">
                <a16:creationId xmlns:a16="http://schemas.microsoft.com/office/drawing/2014/main" id="{3435B3C3-079E-48EB-808A-101DEF0DA2E6}"/>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nb-NO" sz="900" b="1" i="0" u="none" strike="noStrike" kern="1200" cap="none" spc="0" normalizeH="0" baseline="0" noProof="0" smtClean="0">
                <a:ln>
                  <a:noFill/>
                </a:ln>
                <a:solidFill>
                  <a:prstClr val="white"/>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r>
              <a:rPr kumimoji="0" lang="nb-NO" sz="900" b="1" i="0" u="none" strike="noStrike" kern="1200" cap="none" spc="0" normalizeH="0" baseline="0" noProof="0" dirty="0">
                <a:ln>
                  <a:noFill/>
                </a:ln>
                <a:solidFill>
                  <a:prstClr val="white"/>
                </a:solidFill>
                <a:effectLst/>
                <a:uLnTx/>
                <a:uFillTx/>
                <a:latin typeface="Arial Black"/>
                <a:ea typeface="+mn-ea"/>
                <a:cs typeface="+mn-cs"/>
              </a:rPr>
              <a:t> ‒ </a:t>
            </a:r>
          </a:p>
        </p:txBody>
      </p:sp>
      <p:sp>
        <p:nvSpPr>
          <p:cNvPr id="3" name="Titre 2">
            <a:extLst>
              <a:ext uri="{FF2B5EF4-FFF2-40B4-BE49-F238E27FC236}">
                <a16:creationId xmlns:a16="http://schemas.microsoft.com/office/drawing/2014/main" id="{4E0285F9-ED70-45DE-A37C-E96901938C21}"/>
              </a:ext>
            </a:extLst>
          </p:cNvPr>
          <p:cNvSpPr>
            <a:spLocks noGrp="1"/>
          </p:cNvSpPr>
          <p:nvPr>
            <p:ph type="title"/>
          </p:nvPr>
        </p:nvSpPr>
        <p:spPr>
          <a:xfrm>
            <a:off x="333584" y="315415"/>
            <a:ext cx="11382428" cy="341632"/>
          </a:xfrm>
        </p:spPr>
        <p:txBody>
          <a:bodyPr/>
          <a:lstStyle/>
          <a:p>
            <a:r>
              <a:rPr lang="nb-NO" sz="1800" spc="600" dirty="0"/>
              <a:t>NØKKELTALL</a:t>
            </a:r>
          </a:p>
        </p:txBody>
      </p:sp>
      <p:cxnSp>
        <p:nvCxnSpPr>
          <p:cNvPr id="23" name="Connecteur droit 7">
            <a:extLst>
              <a:ext uri="{FF2B5EF4-FFF2-40B4-BE49-F238E27FC236}">
                <a16:creationId xmlns:a16="http://schemas.microsoft.com/office/drawing/2014/main" id="{1D95BAD5-2A66-4EEA-B478-C348A5C351C1}"/>
              </a:ext>
            </a:extLst>
          </p:cNvPr>
          <p:cNvCxnSpPr>
            <a:cxnSpLocks/>
          </p:cNvCxnSpPr>
          <p:nvPr/>
        </p:nvCxnSpPr>
        <p:spPr>
          <a:xfrm>
            <a:off x="2869811" y="1857700"/>
            <a:ext cx="287930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Connecteur droit 9">
            <a:extLst>
              <a:ext uri="{FF2B5EF4-FFF2-40B4-BE49-F238E27FC236}">
                <a16:creationId xmlns:a16="http://schemas.microsoft.com/office/drawing/2014/main" id="{0AF6884D-7445-4C6A-9FFC-91CB74851D03}"/>
              </a:ext>
            </a:extLst>
          </p:cNvPr>
          <p:cNvCxnSpPr>
            <a:cxnSpLocks/>
          </p:cNvCxnSpPr>
          <p:nvPr/>
        </p:nvCxnSpPr>
        <p:spPr>
          <a:xfrm>
            <a:off x="2807823" y="4052331"/>
            <a:ext cx="3179279"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Connecteur droit 10">
            <a:extLst>
              <a:ext uri="{FF2B5EF4-FFF2-40B4-BE49-F238E27FC236}">
                <a16:creationId xmlns:a16="http://schemas.microsoft.com/office/drawing/2014/main" id="{079C1741-5AE4-4B49-A691-F2D56011555C}"/>
              </a:ext>
            </a:extLst>
          </p:cNvPr>
          <p:cNvCxnSpPr>
            <a:cxnSpLocks/>
          </p:cNvCxnSpPr>
          <p:nvPr/>
        </p:nvCxnSpPr>
        <p:spPr>
          <a:xfrm>
            <a:off x="7132325" y="4097488"/>
            <a:ext cx="219456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27" name="ZoneTexte 11">
            <a:extLst>
              <a:ext uri="{FF2B5EF4-FFF2-40B4-BE49-F238E27FC236}">
                <a16:creationId xmlns:a16="http://schemas.microsoft.com/office/drawing/2014/main" id="{F0D154F2-2E0B-4C6B-8492-7B4DB1B8C139}"/>
              </a:ext>
            </a:extLst>
          </p:cNvPr>
          <p:cNvSpPr txBox="1"/>
          <p:nvPr/>
        </p:nvSpPr>
        <p:spPr>
          <a:xfrm>
            <a:off x="2987139" y="542296"/>
            <a:ext cx="2455800" cy="132343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600" b="1" i="0" u="none" strike="noStrike" kern="1200" cap="none" spc="0" normalizeH="0" baseline="0" noProof="0" dirty="0">
                <a:ln>
                  <a:noFill/>
                </a:ln>
                <a:solidFill>
                  <a:prstClr val="white"/>
                </a:solidFill>
                <a:effectLst/>
                <a:uLnTx/>
                <a:uFillTx/>
                <a:latin typeface="Arial"/>
                <a:ea typeface="+mn-ea"/>
                <a:cs typeface="+mn-cs"/>
              </a:rPr>
              <a:t>3000</a:t>
            </a:r>
            <a:endParaRPr kumimoji="0" lang="nb-NO" sz="9600" b="1" i="0" u="none" strike="noStrike" kern="1200" cap="none" spc="0" normalizeH="0" baseline="0" noProof="0" dirty="0">
              <a:ln>
                <a:noFill/>
              </a:ln>
              <a:solidFill>
                <a:prstClr val="white"/>
              </a:solidFill>
              <a:effectLst/>
              <a:uLnTx/>
              <a:uFillTx/>
              <a:latin typeface="Arial"/>
              <a:ea typeface="+mn-ea"/>
              <a:cs typeface="+mn-cs"/>
            </a:endParaRPr>
          </a:p>
        </p:txBody>
      </p:sp>
      <p:sp>
        <p:nvSpPr>
          <p:cNvPr id="29" name="ZoneTexte 14">
            <a:extLst>
              <a:ext uri="{FF2B5EF4-FFF2-40B4-BE49-F238E27FC236}">
                <a16:creationId xmlns:a16="http://schemas.microsoft.com/office/drawing/2014/main" id="{E4126A00-4554-4ABE-9EAF-8D5D5A2694B4}"/>
              </a:ext>
            </a:extLst>
          </p:cNvPr>
          <p:cNvSpPr txBox="1"/>
          <p:nvPr/>
        </p:nvSpPr>
        <p:spPr>
          <a:xfrm>
            <a:off x="7518646" y="2741212"/>
            <a:ext cx="1368965" cy="147732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600" b="1" i="0" u="none" strike="noStrike" kern="1200" cap="none" spc="0" normalizeH="0" baseline="0" noProof="0" dirty="0">
                <a:ln>
                  <a:noFill/>
                </a:ln>
                <a:solidFill>
                  <a:prstClr val="white"/>
                </a:solidFill>
                <a:effectLst/>
                <a:uLnTx/>
                <a:uFillTx/>
                <a:latin typeface="Arial"/>
                <a:ea typeface="+mn-ea"/>
                <a:cs typeface="+mn-cs"/>
              </a:rPr>
              <a:t>16</a:t>
            </a:r>
          </a:p>
        </p:txBody>
      </p:sp>
      <p:sp>
        <p:nvSpPr>
          <p:cNvPr id="30" name="ZoneTexte 15">
            <a:extLst>
              <a:ext uri="{FF2B5EF4-FFF2-40B4-BE49-F238E27FC236}">
                <a16:creationId xmlns:a16="http://schemas.microsoft.com/office/drawing/2014/main" id="{15D5E2F0-7531-4EFD-BCA2-EDE810D7C73A}"/>
              </a:ext>
            </a:extLst>
          </p:cNvPr>
          <p:cNvSpPr txBox="1"/>
          <p:nvPr/>
        </p:nvSpPr>
        <p:spPr>
          <a:xfrm>
            <a:off x="2609958" y="1977714"/>
            <a:ext cx="3424987" cy="43088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ANTALL SPØRSMÅL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 /AVKRYSNINGSMULIGHETER </a:t>
            </a:r>
          </a:p>
        </p:txBody>
      </p:sp>
      <p:sp>
        <p:nvSpPr>
          <p:cNvPr id="32" name="ZoneTexte 17">
            <a:extLst>
              <a:ext uri="{FF2B5EF4-FFF2-40B4-BE49-F238E27FC236}">
                <a16:creationId xmlns:a16="http://schemas.microsoft.com/office/drawing/2014/main" id="{E9F6FD2C-D97C-45DB-8B9F-DA63AF7A5D1A}"/>
              </a:ext>
            </a:extLst>
          </p:cNvPr>
          <p:cNvSpPr txBox="1"/>
          <p:nvPr/>
        </p:nvSpPr>
        <p:spPr>
          <a:xfrm>
            <a:off x="2827609" y="4179971"/>
            <a:ext cx="3165230" cy="43088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TOTALT  3710 RESPONDENTER I 2019/20-RUNDEN</a:t>
            </a:r>
          </a:p>
        </p:txBody>
      </p:sp>
      <p:sp>
        <p:nvSpPr>
          <p:cNvPr id="34" name="ZoneTexte 18">
            <a:extLst>
              <a:ext uri="{FF2B5EF4-FFF2-40B4-BE49-F238E27FC236}">
                <a16:creationId xmlns:a16="http://schemas.microsoft.com/office/drawing/2014/main" id="{D6AF9CB7-8F22-4B51-A938-72B88E85F40F}"/>
              </a:ext>
            </a:extLst>
          </p:cNvPr>
          <p:cNvSpPr txBox="1"/>
          <p:nvPr/>
        </p:nvSpPr>
        <p:spPr>
          <a:xfrm>
            <a:off x="7362173" y="4211448"/>
            <a:ext cx="1791516" cy="2154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180" normalizeH="0" baseline="0" noProof="0" dirty="0">
                <a:ln>
                  <a:noFill/>
                </a:ln>
                <a:solidFill>
                  <a:prstClr val="white"/>
                </a:solidFill>
                <a:effectLst/>
                <a:uLnTx/>
                <a:uFillTx/>
                <a:latin typeface="Arial Black"/>
                <a:ea typeface="+mn-ea"/>
                <a:cs typeface="+mn-cs"/>
              </a:rPr>
              <a:t>HOVEDTEMAER</a:t>
            </a:r>
          </a:p>
        </p:txBody>
      </p:sp>
      <p:cxnSp>
        <p:nvCxnSpPr>
          <p:cNvPr id="40" name="Connecteur droit 10">
            <a:extLst>
              <a:ext uri="{FF2B5EF4-FFF2-40B4-BE49-F238E27FC236}">
                <a16:creationId xmlns:a16="http://schemas.microsoft.com/office/drawing/2014/main" id="{D5AAEF94-7957-4A15-AE49-A05E512AB3C5}"/>
              </a:ext>
            </a:extLst>
          </p:cNvPr>
          <p:cNvCxnSpPr>
            <a:cxnSpLocks/>
          </p:cNvCxnSpPr>
          <p:nvPr/>
        </p:nvCxnSpPr>
        <p:spPr>
          <a:xfrm>
            <a:off x="6817095" y="1882538"/>
            <a:ext cx="2586789" cy="20492"/>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41" name="ZoneTexte 14">
            <a:extLst>
              <a:ext uri="{FF2B5EF4-FFF2-40B4-BE49-F238E27FC236}">
                <a16:creationId xmlns:a16="http://schemas.microsoft.com/office/drawing/2014/main" id="{A2CC1CD4-5094-4D41-BA85-B22A561AA312}"/>
              </a:ext>
            </a:extLst>
          </p:cNvPr>
          <p:cNvSpPr txBox="1"/>
          <p:nvPr/>
        </p:nvSpPr>
        <p:spPr>
          <a:xfrm>
            <a:off x="6623301" y="542296"/>
            <a:ext cx="3079369" cy="147732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600" b="1" i="0" u="none" strike="noStrike" kern="1200" cap="none" spc="0" normalizeH="0" baseline="0" noProof="0" dirty="0">
                <a:ln>
                  <a:noFill/>
                </a:ln>
                <a:solidFill>
                  <a:prstClr val="white"/>
                </a:solidFill>
                <a:effectLst/>
                <a:uLnTx/>
                <a:uFillTx/>
                <a:latin typeface="Arial"/>
                <a:ea typeface="+mn-ea"/>
                <a:cs typeface="+mn-cs"/>
              </a:rPr>
              <a:t>1985 </a:t>
            </a:r>
          </a:p>
        </p:txBody>
      </p:sp>
      <p:sp>
        <p:nvSpPr>
          <p:cNvPr id="42" name="ZoneTexte 18">
            <a:extLst>
              <a:ext uri="{FF2B5EF4-FFF2-40B4-BE49-F238E27FC236}">
                <a16:creationId xmlns:a16="http://schemas.microsoft.com/office/drawing/2014/main" id="{6FC48357-9F83-4076-A44B-D4C700523ECA}"/>
              </a:ext>
            </a:extLst>
          </p:cNvPr>
          <p:cNvSpPr txBox="1"/>
          <p:nvPr/>
        </p:nvSpPr>
        <p:spPr>
          <a:xfrm>
            <a:off x="6426470" y="2013020"/>
            <a:ext cx="3308375" cy="64633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DET FØRSTE ÅRET I 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SAMMENHENGENDE  TIDSSERIE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30" normalizeH="0" baseline="0" noProof="0" dirty="0">
                <a:ln>
                  <a:noFill/>
                </a:ln>
                <a:solidFill>
                  <a:prstClr val="white"/>
                </a:solidFill>
                <a:effectLst/>
                <a:uLnTx/>
                <a:uFillTx/>
                <a:latin typeface="Arial Black"/>
                <a:ea typeface="+mn-ea"/>
                <a:cs typeface="+mn-cs"/>
              </a:rPr>
              <a:t>MED DATA</a:t>
            </a:r>
          </a:p>
        </p:txBody>
      </p:sp>
      <p:sp>
        <p:nvSpPr>
          <p:cNvPr id="52" name="TekstSylinder 51">
            <a:extLst>
              <a:ext uri="{FF2B5EF4-FFF2-40B4-BE49-F238E27FC236}">
                <a16:creationId xmlns:a16="http://schemas.microsoft.com/office/drawing/2014/main" id="{AC84F46C-5FD8-42B6-AC7C-9A360715A9ED}"/>
              </a:ext>
            </a:extLst>
          </p:cNvPr>
          <p:cNvSpPr txBox="1"/>
          <p:nvPr/>
        </p:nvSpPr>
        <p:spPr>
          <a:xfrm>
            <a:off x="10217592" y="222949"/>
            <a:ext cx="1773562" cy="5847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2020</a:t>
            </a:r>
          </a:p>
        </p:txBody>
      </p:sp>
      <p:sp>
        <p:nvSpPr>
          <p:cNvPr id="31" name="ZoneTexte 11">
            <a:extLst>
              <a:ext uri="{FF2B5EF4-FFF2-40B4-BE49-F238E27FC236}">
                <a16:creationId xmlns:a16="http://schemas.microsoft.com/office/drawing/2014/main" id="{89AB6D16-11B1-425B-9A88-16FDC26112F5}"/>
              </a:ext>
            </a:extLst>
          </p:cNvPr>
          <p:cNvSpPr txBox="1"/>
          <p:nvPr/>
        </p:nvSpPr>
        <p:spPr>
          <a:xfrm>
            <a:off x="2743428" y="2741212"/>
            <a:ext cx="3375924" cy="132343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600" b="1" i="0" u="none" strike="noStrike" kern="1200" cap="none" spc="0" normalizeH="0" baseline="0" noProof="0" dirty="0">
                <a:ln>
                  <a:noFill/>
                </a:ln>
                <a:solidFill>
                  <a:prstClr val="white"/>
                </a:solidFill>
                <a:effectLst/>
                <a:uLnTx/>
                <a:uFillTx/>
                <a:latin typeface="Arial"/>
                <a:ea typeface="+mn-ea"/>
                <a:cs typeface="+mn-cs"/>
              </a:rPr>
              <a:t>63 946</a:t>
            </a:r>
            <a:endParaRPr kumimoji="0" lang="nb-NO" sz="9600" b="1" i="0" u="none" strike="noStrike" kern="1200" cap="none" spc="0" normalizeH="0" baseline="0" noProof="0" dirty="0">
              <a:ln>
                <a:noFill/>
              </a:ln>
              <a:solidFill>
                <a:prstClr val="white"/>
              </a:solidFill>
              <a:effectLst/>
              <a:uLnTx/>
              <a:uFillTx/>
              <a:latin typeface="Arial"/>
              <a:ea typeface="+mn-ea"/>
              <a:cs typeface="+mn-cs"/>
            </a:endParaRPr>
          </a:p>
        </p:txBody>
      </p:sp>
      <p:sp>
        <p:nvSpPr>
          <p:cNvPr id="28" name="Espace réservé du pied de page 4">
            <a:extLst>
              <a:ext uri="{FF2B5EF4-FFF2-40B4-BE49-F238E27FC236}">
                <a16:creationId xmlns:a16="http://schemas.microsoft.com/office/drawing/2014/main" id="{93ED2449-3E7E-4C1D-B2B9-7BF7BB2A44D4}"/>
              </a:ext>
            </a:extLst>
          </p:cNvPr>
          <p:cNvSpPr txBox="1">
            <a:spLocks/>
          </p:cNvSpPr>
          <p:nvPr/>
        </p:nvSpPr>
        <p:spPr>
          <a:xfrm>
            <a:off x="815317" y="6219234"/>
            <a:ext cx="10447709" cy="365125"/>
          </a:xfrm>
          <a:prstGeom prst="rect">
            <a:avLst/>
          </a:prstGeom>
        </p:spPr>
        <p:txBody>
          <a:bodyPr vert="horz" lIns="0" tIns="45720" rIns="0" bIns="45720" rtlCol="0" anchor="ctr"/>
          <a:lstStyle>
            <a:defPPr>
              <a:defRPr lang="fr-FR"/>
            </a:defPPr>
            <a:lvl1pPr marL="0" algn="l" defTabSz="914400" rtl="0" eaLnBrk="1" latinLnBrk="0" hangingPunct="1">
              <a:defRPr sz="900" b="0" kern="1200">
                <a:solidFill>
                  <a:schemeClr val="bg2">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white"/>
                </a:solidFill>
                <a:effectLst/>
                <a:uLnTx/>
                <a:uFillTx/>
                <a:latin typeface="Arial"/>
                <a:ea typeface="+mn-ea"/>
                <a:cs typeface="+mn-cs"/>
              </a:rPr>
              <a:t>© Ipsos | </a:t>
            </a:r>
            <a:r>
              <a:rPr kumimoji="0" lang="nb-NO" sz="900" b="0" i="1" u="none" strike="noStrike" kern="1200" cap="none" spc="0" normalizeH="0" baseline="0" noProof="0" dirty="0">
                <a:ln>
                  <a:noFill/>
                </a:ln>
                <a:solidFill>
                  <a:prstClr val="white"/>
                </a:solidFill>
                <a:effectLst/>
                <a:uLnTx/>
                <a:uFillTx/>
                <a:latin typeface="Arial"/>
                <a:ea typeface="+mn-ea"/>
                <a:cs typeface="+mn-cs"/>
              </a:rPr>
              <a:t>Introduksjon</a:t>
            </a:r>
          </a:p>
        </p:txBody>
      </p:sp>
      <p:sp>
        <p:nvSpPr>
          <p:cNvPr id="4" name="Rektangel 3">
            <a:extLst>
              <a:ext uri="{FF2B5EF4-FFF2-40B4-BE49-F238E27FC236}">
                <a16:creationId xmlns:a16="http://schemas.microsoft.com/office/drawing/2014/main" id="{D56456BA-1BE6-477C-9CE9-C6E6A7DDC6E4}"/>
              </a:ext>
            </a:extLst>
          </p:cNvPr>
          <p:cNvSpPr/>
          <p:nvPr/>
        </p:nvSpPr>
        <p:spPr>
          <a:xfrm>
            <a:off x="1378689" y="4862748"/>
            <a:ext cx="9884337" cy="1200329"/>
          </a:xfrm>
          <a:prstGeom prst="rect">
            <a:avLst/>
          </a:prstGeom>
        </p:spPr>
        <p:txBody>
          <a:bodyPr wrap="square">
            <a:spAutoFit/>
          </a:bodyPr>
          <a:lstStyle/>
          <a:p>
            <a:r>
              <a:rPr lang="nb-NO" sz="2400" dirty="0">
                <a:solidFill>
                  <a:schemeClr val="bg1"/>
                </a:solidFill>
              </a:rPr>
              <a:t>Norsk Monitors abonnenter inkluderer kjente norske forskningsmiljøer, politiske partier, departementer, direktorater, interesseorganisasjoner, mediehus samt bedrifter/konsern – et mangfold! </a:t>
            </a:r>
          </a:p>
        </p:txBody>
      </p:sp>
    </p:spTree>
    <p:extLst>
      <p:ext uri="{BB962C8B-B14F-4D97-AF65-F5344CB8AC3E}">
        <p14:creationId xmlns:p14="http://schemas.microsoft.com/office/powerpoint/2010/main" val="230085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28E252F-24C2-4363-939A-1F661DC48768}"/>
              </a:ext>
            </a:extLst>
          </p:cNvPr>
          <p:cNvSpPr>
            <a:spLocks noGrp="1"/>
          </p:cNvSpPr>
          <p:nvPr>
            <p:ph type="ctrTitle"/>
          </p:nvPr>
        </p:nvSpPr>
        <p:spPr>
          <a:xfrm>
            <a:off x="434931" y="692695"/>
            <a:ext cx="11253417" cy="1818029"/>
          </a:xfrm>
        </p:spPr>
        <p:txBody>
          <a:bodyPr/>
          <a:lstStyle/>
          <a:p>
            <a:r>
              <a:rPr lang="nb-NO" sz="5400" dirty="0"/>
              <a:t>utviklings i mosjons og treningsinteresse</a:t>
            </a:r>
          </a:p>
        </p:txBody>
      </p:sp>
      <p:sp>
        <p:nvSpPr>
          <p:cNvPr id="3" name="TekstSylinder 2">
            <a:extLst>
              <a:ext uri="{FF2B5EF4-FFF2-40B4-BE49-F238E27FC236}">
                <a16:creationId xmlns:a16="http://schemas.microsoft.com/office/drawing/2014/main" id="{506A23DE-301E-420C-A4D9-96508013746E}"/>
              </a:ext>
            </a:extLst>
          </p:cNvPr>
          <p:cNvSpPr txBox="1"/>
          <p:nvPr/>
        </p:nvSpPr>
        <p:spPr>
          <a:xfrm>
            <a:off x="9563921" y="11305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380422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a:spLocks noGrp="1"/>
          </p:cNvSpPr>
          <p:nvPr>
            <p:ph type="title"/>
          </p:nvPr>
        </p:nvSpPr>
        <p:spPr>
          <a:xfrm>
            <a:off x="975630" y="635275"/>
            <a:ext cx="10177047" cy="1456874"/>
          </a:xfrm>
        </p:spPr>
        <p:txBody>
          <a:bodyPr/>
          <a:lstStyle/>
          <a:p>
            <a:r>
              <a:rPr lang="nb-NO" sz="2400" cap="none" dirty="0"/>
              <a:t>Mosjons- og treningsiveren har øket jevnt og trutt gjennom mange år og </a:t>
            </a:r>
            <a:br>
              <a:rPr lang="nb-NO" sz="2400" cap="none" dirty="0"/>
            </a:br>
            <a:r>
              <a:rPr lang="nb-NO" sz="2400" cap="none" dirty="0"/>
              <a:t>økte enda litt til i siste periode</a:t>
            </a:r>
            <a:br>
              <a:rPr lang="nb-NO" sz="2400" cap="none" dirty="0"/>
            </a:br>
            <a:br>
              <a:rPr lang="nb-NO" sz="2400" cap="none" dirty="0"/>
            </a:br>
            <a:endParaRPr lang="nb-NO" sz="2267" cap="none" dirty="0"/>
          </a:p>
        </p:txBody>
      </p:sp>
      <p:sp>
        <p:nvSpPr>
          <p:cNvPr id="17" name="Rectangle 16"/>
          <p:cNvSpPr/>
          <p:nvPr/>
        </p:nvSpPr>
        <p:spPr>
          <a:xfrm>
            <a:off x="5226892" y="17991"/>
            <a:ext cx="1674525"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32345"/>
            <a:endParaRPr lang="nb-NO" sz="1600" dirty="0">
              <a:solidFill>
                <a:srgbClr val="222223"/>
              </a:solidFill>
              <a:latin typeface="Segoe UI"/>
            </a:endParaRPr>
          </a:p>
        </p:txBody>
      </p:sp>
      <p:sp>
        <p:nvSpPr>
          <p:cNvPr id="20" name="Rectangle 16">
            <a:extLst>
              <a:ext uri="{FF2B5EF4-FFF2-40B4-BE49-F238E27FC236}">
                <a16:creationId xmlns:a16="http://schemas.microsoft.com/office/drawing/2014/main" id="{DDBE62AD-1D0A-48F7-A703-15494C4D2DD2}"/>
              </a:ext>
            </a:extLst>
          </p:cNvPr>
          <p:cNvSpPr/>
          <p:nvPr/>
        </p:nvSpPr>
        <p:spPr>
          <a:xfrm>
            <a:off x="7539203" y="132438"/>
            <a:ext cx="1918744"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32345"/>
            <a:endParaRPr lang="nb-NO" sz="1600" dirty="0">
              <a:solidFill>
                <a:srgbClr val="222223"/>
              </a:solidFill>
              <a:latin typeface="Segoe UI"/>
            </a:endParaRPr>
          </a:p>
        </p:txBody>
      </p:sp>
      <p:pic>
        <p:nvPicPr>
          <p:cNvPr id="4" name="Bilde 3">
            <a:extLst>
              <a:ext uri="{FF2B5EF4-FFF2-40B4-BE49-F238E27FC236}">
                <a16:creationId xmlns:a16="http://schemas.microsoft.com/office/drawing/2014/main" id="{76EFB0C7-6E20-4D8C-9ACF-BC1E4A8A6BA5}"/>
              </a:ext>
            </a:extLst>
          </p:cNvPr>
          <p:cNvPicPr>
            <a:picLocks noChangeAspect="1"/>
          </p:cNvPicPr>
          <p:nvPr/>
        </p:nvPicPr>
        <p:blipFill>
          <a:blip r:embed="rId3"/>
          <a:stretch>
            <a:fillRect/>
          </a:stretch>
        </p:blipFill>
        <p:spPr>
          <a:xfrm>
            <a:off x="8802894" y="2022920"/>
            <a:ext cx="2391918" cy="3001509"/>
          </a:xfrm>
          <a:prstGeom prst="rect">
            <a:avLst/>
          </a:prstGeom>
        </p:spPr>
      </p:pic>
      <p:sp>
        <p:nvSpPr>
          <p:cNvPr id="10" name="Rektangel 9">
            <a:extLst>
              <a:ext uri="{FF2B5EF4-FFF2-40B4-BE49-F238E27FC236}">
                <a16:creationId xmlns:a16="http://schemas.microsoft.com/office/drawing/2014/main" id="{C08B27C2-2920-4ECA-B05A-BC7E4A279A37}"/>
              </a:ext>
            </a:extLst>
          </p:cNvPr>
          <p:cNvSpPr/>
          <p:nvPr/>
        </p:nvSpPr>
        <p:spPr>
          <a:xfrm>
            <a:off x="8802894" y="5105517"/>
            <a:ext cx="2391918" cy="938719"/>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1100" dirty="0">
                <a:solidFill>
                  <a:prstClr val="black">
                    <a:lumMod val="90000"/>
                    <a:lumOff val="10000"/>
                  </a:prstClr>
                </a:solidFill>
                <a:latin typeface="Arial"/>
              </a:rPr>
              <a:t>Så mange som 42% svarer at de gjør en form for trenings eller mosjonsaktivitet minst tre-fire dager i uka. Dette gjelder både for kvinner og for menn</a:t>
            </a:r>
            <a:endParaRPr kumimoji="0" lang="nb-NO" sz="11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graphicFrame>
        <p:nvGraphicFramePr>
          <p:cNvPr id="15" name="Diagram 14">
            <a:extLst>
              <a:ext uri="{FF2B5EF4-FFF2-40B4-BE49-F238E27FC236}">
                <a16:creationId xmlns:a16="http://schemas.microsoft.com/office/drawing/2014/main" id="{264AD072-82DE-4B8A-B57B-3BE904A8D16D}"/>
              </a:ext>
            </a:extLst>
          </p:cNvPr>
          <p:cNvGraphicFramePr/>
          <p:nvPr>
            <p:extLst>
              <p:ext uri="{D42A27DB-BD31-4B8C-83A1-F6EECF244321}">
                <p14:modId xmlns:p14="http://schemas.microsoft.com/office/powerpoint/2010/main" val="2845234998"/>
              </p:ext>
            </p:extLst>
          </p:nvPr>
        </p:nvGraphicFramePr>
        <p:xfrm>
          <a:off x="997188" y="2213637"/>
          <a:ext cx="7224248" cy="4009609"/>
        </p:xfrm>
        <a:graphic>
          <a:graphicData uri="http://schemas.openxmlformats.org/drawingml/2006/chart">
            <c:chart xmlns:c="http://schemas.openxmlformats.org/drawingml/2006/chart" xmlns:r="http://schemas.openxmlformats.org/officeDocument/2006/relationships" r:id="rId4"/>
          </a:graphicData>
        </a:graphic>
      </p:graphicFrame>
      <p:sp>
        <p:nvSpPr>
          <p:cNvPr id="5" name="Rektangel 4">
            <a:extLst>
              <a:ext uri="{FF2B5EF4-FFF2-40B4-BE49-F238E27FC236}">
                <a16:creationId xmlns:a16="http://schemas.microsoft.com/office/drawing/2014/main" id="{C540A94E-A031-4948-A862-3CFD989ACEFA}"/>
              </a:ext>
            </a:extLst>
          </p:cNvPr>
          <p:cNvSpPr/>
          <p:nvPr/>
        </p:nvSpPr>
        <p:spPr>
          <a:xfrm>
            <a:off x="1354426" y="1821690"/>
            <a:ext cx="6096000" cy="270459"/>
          </a:xfrm>
          <a:prstGeom prst="rect">
            <a:avLst/>
          </a:prstGeom>
        </p:spPr>
        <p:txBody>
          <a:bodyPr>
            <a:spAutoFit/>
          </a:bodyPr>
          <a:lstStyle/>
          <a:p>
            <a:pPr>
              <a:lnSpc>
                <a:spcPct val="115000"/>
              </a:lnSpc>
              <a:spcAft>
                <a:spcPts val="0"/>
              </a:spcAft>
            </a:pPr>
            <a:r>
              <a:rPr lang="nb-NO" sz="1100" b="1" dirty="0">
                <a:solidFill>
                  <a:srgbClr val="000000"/>
                </a:solidFill>
                <a:latin typeface="Arial" panose="020B0604020202020204" pitchFamily="34" charset="0"/>
                <a:ea typeface="Arial" panose="020B0604020202020204" pitchFamily="34" charset="0"/>
              </a:rPr>
              <a:t>Hvor ofte vil du si at du driver fysisk aktivitet i form av trening eller mosjon?</a:t>
            </a:r>
            <a:endParaRPr lang="nb-NO" sz="1100" dirty="0">
              <a:effectLst/>
              <a:latin typeface="Arial" panose="020B0604020202020204" pitchFamily="34" charset="0"/>
              <a:ea typeface="Arial" panose="020B0604020202020204" pitchFamily="34" charset="0"/>
            </a:endParaRPr>
          </a:p>
        </p:txBody>
      </p:sp>
      <p:sp>
        <p:nvSpPr>
          <p:cNvPr id="9" name="TekstSylinder 8">
            <a:extLst>
              <a:ext uri="{FF2B5EF4-FFF2-40B4-BE49-F238E27FC236}">
                <a16:creationId xmlns:a16="http://schemas.microsoft.com/office/drawing/2014/main" id="{6C750944-5332-4BF0-84C2-D9DB8D5A80B1}"/>
              </a:ext>
            </a:extLst>
          </p:cNvPr>
          <p:cNvSpPr txBox="1"/>
          <p:nvPr/>
        </p:nvSpPr>
        <p:spPr>
          <a:xfrm>
            <a:off x="9553197" y="132438"/>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3987763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Bilde 3">
            <a:extLst>
              <a:ext uri="{FF2B5EF4-FFF2-40B4-BE49-F238E27FC236}">
                <a16:creationId xmlns:a16="http://schemas.microsoft.com/office/drawing/2014/main" id="{CDF3AF6D-D5FD-4802-AE13-F9EA6ED0752A}"/>
              </a:ext>
            </a:extLst>
          </p:cNvPr>
          <p:cNvPicPr>
            <a:picLocks noChangeAspect="1"/>
          </p:cNvPicPr>
          <p:nvPr/>
        </p:nvPicPr>
        <p:blipFill>
          <a:blip r:embed="rId2"/>
          <a:stretch>
            <a:fillRect/>
          </a:stretch>
        </p:blipFill>
        <p:spPr>
          <a:xfrm>
            <a:off x="0" y="3672661"/>
            <a:ext cx="2987045" cy="3185339"/>
          </a:xfrm>
          <a:prstGeom prst="rect">
            <a:avLst/>
          </a:prstGeom>
        </p:spPr>
      </p:pic>
      <p:sp>
        <p:nvSpPr>
          <p:cNvPr id="6" name="Tittel 1">
            <a:extLst>
              <a:ext uri="{FF2B5EF4-FFF2-40B4-BE49-F238E27FC236}">
                <a16:creationId xmlns:a16="http://schemas.microsoft.com/office/drawing/2014/main" id="{67715735-F75C-4E29-962A-1D52919E0A32}"/>
              </a:ext>
            </a:extLst>
          </p:cNvPr>
          <p:cNvSpPr txBox="1">
            <a:spLocks/>
          </p:cNvSpPr>
          <p:nvPr/>
        </p:nvSpPr>
        <p:spPr bwMode="gray">
          <a:xfrm>
            <a:off x="368992" y="2825688"/>
            <a:ext cx="2249061" cy="492443"/>
          </a:xfrm>
          <a:prstGeom prst="rect">
            <a:avLst/>
          </a:prstGeom>
          <a:noFill/>
        </p:spPr>
        <p:txBody>
          <a:bodyPr wrap="squar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Trener minst 3 ganger i uken (42%) </a:t>
            </a:r>
          </a:p>
        </p:txBody>
      </p:sp>
      <p:pic>
        <p:nvPicPr>
          <p:cNvPr id="7" name="Bilde 6">
            <a:extLst>
              <a:ext uri="{FF2B5EF4-FFF2-40B4-BE49-F238E27FC236}">
                <a16:creationId xmlns:a16="http://schemas.microsoft.com/office/drawing/2014/main" id="{8ACE9AB0-DACB-4859-9A90-E7F9C5FDF382}"/>
              </a:ext>
            </a:extLst>
          </p:cNvPr>
          <p:cNvPicPr>
            <a:picLocks noChangeAspect="1"/>
          </p:cNvPicPr>
          <p:nvPr/>
        </p:nvPicPr>
        <p:blipFill>
          <a:blip r:embed="rId3"/>
          <a:stretch>
            <a:fillRect/>
          </a:stretch>
        </p:blipFill>
        <p:spPr>
          <a:xfrm>
            <a:off x="3020976" y="3656427"/>
            <a:ext cx="3044809" cy="3185339"/>
          </a:xfrm>
          <a:prstGeom prst="rect">
            <a:avLst/>
          </a:prstGeom>
        </p:spPr>
      </p:pic>
      <p:pic>
        <p:nvPicPr>
          <p:cNvPr id="8" name="Bilde 7">
            <a:extLst>
              <a:ext uri="{FF2B5EF4-FFF2-40B4-BE49-F238E27FC236}">
                <a16:creationId xmlns:a16="http://schemas.microsoft.com/office/drawing/2014/main" id="{96A15E6B-4682-4294-9C38-DCBF596FDDB3}"/>
              </a:ext>
            </a:extLst>
          </p:cNvPr>
          <p:cNvPicPr>
            <a:picLocks noChangeAspect="1"/>
          </p:cNvPicPr>
          <p:nvPr/>
        </p:nvPicPr>
        <p:blipFill>
          <a:blip r:embed="rId4"/>
          <a:stretch>
            <a:fillRect/>
          </a:stretch>
        </p:blipFill>
        <p:spPr>
          <a:xfrm>
            <a:off x="6080018" y="3656427"/>
            <a:ext cx="2952084" cy="3118165"/>
          </a:xfrm>
          <a:prstGeom prst="rect">
            <a:avLst/>
          </a:prstGeom>
        </p:spPr>
      </p:pic>
      <p:pic>
        <p:nvPicPr>
          <p:cNvPr id="9" name="Bilde 8">
            <a:extLst>
              <a:ext uri="{FF2B5EF4-FFF2-40B4-BE49-F238E27FC236}">
                <a16:creationId xmlns:a16="http://schemas.microsoft.com/office/drawing/2014/main" id="{BB70F5CA-4FEC-45B2-9636-7EE9929EB76B}"/>
              </a:ext>
            </a:extLst>
          </p:cNvPr>
          <p:cNvPicPr>
            <a:picLocks noChangeAspect="1"/>
          </p:cNvPicPr>
          <p:nvPr/>
        </p:nvPicPr>
        <p:blipFill>
          <a:blip r:embed="rId5"/>
          <a:stretch>
            <a:fillRect/>
          </a:stretch>
        </p:blipFill>
        <p:spPr>
          <a:xfrm>
            <a:off x="9094366" y="3683000"/>
            <a:ext cx="3027356" cy="3158064"/>
          </a:xfrm>
          <a:prstGeom prst="rect">
            <a:avLst/>
          </a:prstGeom>
        </p:spPr>
      </p:pic>
      <p:sp>
        <p:nvSpPr>
          <p:cNvPr id="13" name="Tittel 1">
            <a:extLst>
              <a:ext uri="{FF2B5EF4-FFF2-40B4-BE49-F238E27FC236}">
                <a16:creationId xmlns:a16="http://schemas.microsoft.com/office/drawing/2014/main" id="{21C8EE83-BE15-4FB0-88E6-FB7CB2394980}"/>
              </a:ext>
            </a:extLst>
          </p:cNvPr>
          <p:cNvSpPr txBox="1">
            <a:spLocks/>
          </p:cNvSpPr>
          <p:nvPr/>
        </p:nvSpPr>
        <p:spPr bwMode="gray">
          <a:xfrm>
            <a:off x="3369578" y="2825689"/>
            <a:ext cx="2249061" cy="492443"/>
          </a:xfrm>
          <a:prstGeom prst="rect">
            <a:avLst/>
          </a:prstGeom>
          <a:noFill/>
        </p:spPr>
        <p:txBody>
          <a:bodyPr wrap="squar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Trener 1 gang i uka (17%)</a:t>
            </a:r>
          </a:p>
        </p:txBody>
      </p:sp>
      <p:sp>
        <p:nvSpPr>
          <p:cNvPr id="14" name="Tittel 1">
            <a:extLst>
              <a:ext uri="{FF2B5EF4-FFF2-40B4-BE49-F238E27FC236}">
                <a16:creationId xmlns:a16="http://schemas.microsoft.com/office/drawing/2014/main" id="{8E74A64E-49EF-40DC-BCE8-6C4D337BDB77}"/>
              </a:ext>
            </a:extLst>
          </p:cNvPr>
          <p:cNvSpPr txBox="1">
            <a:spLocks/>
          </p:cNvSpPr>
          <p:nvPr/>
        </p:nvSpPr>
        <p:spPr bwMode="gray">
          <a:xfrm>
            <a:off x="6370163" y="3120963"/>
            <a:ext cx="2249061" cy="492443"/>
          </a:xfrm>
          <a:prstGeom prst="rect">
            <a:avLst/>
          </a:prstGeom>
          <a:noFill/>
        </p:spPr>
        <p:txBody>
          <a:bodyPr wrap="squar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Trener hver 14 dag eller sjeldnere (14%)</a:t>
            </a:r>
          </a:p>
        </p:txBody>
      </p:sp>
      <p:sp>
        <p:nvSpPr>
          <p:cNvPr id="15" name="Tittel 1">
            <a:extLst>
              <a:ext uri="{FF2B5EF4-FFF2-40B4-BE49-F238E27FC236}">
                <a16:creationId xmlns:a16="http://schemas.microsoft.com/office/drawing/2014/main" id="{E353A554-D2DD-4784-9DC9-78AD0B57FD47}"/>
              </a:ext>
            </a:extLst>
          </p:cNvPr>
          <p:cNvSpPr txBox="1">
            <a:spLocks/>
          </p:cNvSpPr>
          <p:nvPr/>
        </p:nvSpPr>
        <p:spPr bwMode="gray">
          <a:xfrm>
            <a:off x="9370747" y="3120964"/>
            <a:ext cx="2249061" cy="246221"/>
          </a:xfrm>
          <a:prstGeom prst="rect">
            <a:avLst/>
          </a:prstGeom>
          <a:noFill/>
        </p:spPr>
        <p:txBody>
          <a:bodyPr wrap="squar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ctr"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Trener aldri (8%)</a:t>
            </a:r>
          </a:p>
        </p:txBody>
      </p:sp>
      <p:sp>
        <p:nvSpPr>
          <p:cNvPr id="17" name="Tittel 16">
            <a:extLst>
              <a:ext uri="{FF2B5EF4-FFF2-40B4-BE49-F238E27FC236}">
                <a16:creationId xmlns:a16="http://schemas.microsoft.com/office/drawing/2014/main" id="{F19FDD62-60E4-4832-9406-504B375DE9F4}"/>
              </a:ext>
            </a:extLst>
          </p:cNvPr>
          <p:cNvSpPr>
            <a:spLocks noGrp="1"/>
          </p:cNvSpPr>
          <p:nvPr>
            <p:ph type="title"/>
          </p:nvPr>
        </p:nvSpPr>
        <p:spPr>
          <a:xfrm>
            <a:off x="344114" y="847531"/>
            <a:ext cx="5793924" cy="246221"/>
          </a:xfrm>
        </p:spPr>
        <p:txBody>
          <a:bodyPr/>
          <a:lstStyle/>
          <a:p>
            <a:r>
              <a:rPr lang="nb-NO" sz="1600" cap="none" dirty="0"/>
              <a:t>Flest som trener ofte blant intellektuelle moderne materialister</a:t>
            </a:r>
          </a:p>
        </p:txBody>
      </p:sp>
      <p:pic>
        <p:nvPicPr>
          <p:cNvPr id="18" name="Bilde 17">
            <a:extLst>
              <a:ext uri="{FF2B5EF4-FFF2-40B4-BE49-F238E27FC236}">
                <a16:creationId xmlns:a16="http://schemas.microsoft.com/office/drawing/2014/main" id="{BCF38CA4-5DA8-4B75-B861-CAA923FDE745}"/>
              </a:ext>
            </a:extLst>
          </p:cNvPr>
          <p:cNvPicPr>
            <a:picLocks noChangeAspect="1"/>
          </p:cNvPicPr>
          <p:nvPr/>
        </p:nvPicPr>
        <p:blipFill>
          <a:blip r:embed="rId6"/>
          <a:stretch>
            <a:fillRect/>
          </a:stretch>
        </p:blipFill>
        <p:spPr>
          <a:xfrm>
            <a:off x="9612885" y="781577"/>
            <a:ext cx="2508837" cy="2090699"/>
          </a:xfrm>
          <a:prstGeom prst="rect">
            <a:avLst/>
          </a:prstGeom>
        </p:spPr>
      </p:pic>
      <p:sp>
        <p:nvSpPr>
          <p:cNvPr id="20" name="Tittel 16">
            <a:extLst>
              <a:ext uri="{FF2B5EF4-FFF2-40B4-BE49-F238E27FC236}">
                <a16:creationId xmlns:a16="http://schemas.microsoft.com/office/drawing/2014/main" id="{774456C9-43F1-41C4-AB4C-AA7AF61AF4EE}"/>
              </a:ext>
            </a:extLst>
          </p:cNvPr>
          <p:cNvSpPr txBox="1">
            <a:spLocks/>
          </p:cNvSpPr>
          <p:nvPr/>
        </p:nvSpPr>
        <p:spPr bwMode="gray">
          <a:xfrm>
            <a:off x="344114" y="1247827"/>
            <a:ext cx="4321116" cy="246221"/>
          </a:xfrm>
          <a:prstGeom prst="rect">
            <a:avLst/>
          </a:prstGeom>
          <a:noFill/>
        </p:spPr>
        <p:txBody>
          <a:bodyPr wrap="non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En gang i uke er normalfordelt i befolkningen</a:t>
            </a:r>
          </a:p>
        </p:txBody>
      </p:sp>
      <p:sp>
        <p:nvSpPr>
          <p:cNvPr id="21" name="Tittel 16">
            <a:extLst>
              <a:ext uri="{FF2B5EF4-FFF2-40B4-BE49-F238E27FC236}">
                <a16:creationId xmlns:a16="http://schemas.microsoft.com/office/drawing/2014/main" id="{7BE9BFF8-C29A-46FC-9972-8C326925D8A6}"/>
              </a:ext>
            </a:extLst>
          </p:cNvPr>
          <p:cNvSpPr txBox="1">
            <a:spLocks/>
          </p:cNvSpPr>
          <p:nvPr/>
        </p:nvSpPr>
        <p:spPr bwMode="gray">
          <a:xfrm>
            <a:off x="344114" y="1647563"/>
            <a:ext cx="4333619" cy="246221"/>
          </a:xfrm>
          <a:prstGeom prst="rect">
            <a:avLst/>
          </a:prstGeom>
          <a:noFill/>
        </p:spPr>
        <p:txBody>
          <a:bodyPr wrap="non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Flest materialister blant de som trener sjelden</a:t>
            </a:r>
          </a:p>
        </p:txBody>
      </p:sp>
      <p:sp>
        <p:nvSpPr>
          <p:cNvPr id="22" name="Tittel 16">
            <a:extLst>
              <a:ext uri="{FF2B5EF4-FFF2-40B4-BE49-F238E27FC236}">
                <a16:creationId xmlns:a16="http://schemas.microsoft.com/office/drawing/2014/main" id="{9684F8C5-1512-4103-B2A8-25DE45EC12D5}"/>
              </a:ext>
            </a:extLst>
          </p:cNvPr>
          <p:cNvSpPr txBox="1">
            <a:spLocks/>
          </p:cNvSpPr>
          <p:nvPr/>
        </p:nvSpPr>
        <p:spPr bwMode="gray">
          <a:xfrm>
            <a:off x="344114" y="2066994"/>
            <a:ext cx="4836064" cy="246221"/>
          </a:xfrm>
          <a:prstGeom prst="rect">
            <a:avLst/>
          </a:prstGeom>
          <a:noFill/>
        </p:spPr>
        <p:txBody>
          <a:bodyPr wrap="non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srgbClr val="222223"/>
                </a:solidFill>
                <a:effectLst/>
                <a:uLnTx/>
                <a:uFillTx/>
                <a:latin typeface="Segoe UI"/>
                <a:ea typeface="+mn-ea"/>
                <a:cs typeface="+mn-cs"/>
              </a:rPr>
              <a:t>Flest folkelige tradisjonelle materialister trener aldri</a:t>
            </a:r>
          </a:p>
        </p:txBody>
      </p:sp>
      <p:sp>
        <p:nvSpPr>
          <p:cNvPr id="23" name="Tittel 16">
            <a:extLst>
              <a:ext uri="{FF2B5EF4-FFF2-40B4-BE49-F238E27FC236}">
                <a16:creationId xmlns:a16="http://schemas.microsoft.com/office/drawing/2014/main" id="{699AADC5-F71B-4332-9ED2-E7BACDED81FE}"/>
              </a:ext>
            </a:extLst>
          </p:cNvPr>
          <p:cNvSpPr txBox="1">
            <a:spLocks/>
          </p:cNvSpPr>
          <p:nvPr/>
        </p:nvSpPr>
        <p:spPr bwMode="gray">
          <a:xfrm>
            <a:off x="70278" y="399096"/>
            <a:ext cx="11785980" cy="410433"/>
          </a:xfrm>
          <a:prstGeom prst="rect">
            <a:avLst/>
          </a:prstGeom>
          <a:noFill/>
        </p:spPr>
        <p:txBody>
          <a:bodyPr wrap="none" lIns="110425" tIns="0" rIns="110425" bIns="0" rtlCol="0" anchor="ctr">
            <a:spAutoFit/>
          </a:bodyPr>
          <a:lstStyle>
            <a:lvl1pPr algn="l" defTabSz="715436" rtl="0" eaLnBrk="1" latinLnBrk="0" hangingPunct="1">
              <a:lnSpc>
                <a:spcPct val="100000"/>
              </a:lnSpc>
              <a:spcBef>
                <a:spcPts val="0"/>
              </a:spcBef>
              <a:buNone/>
              <a:defRPr lang="en-GB" sz="2449" b="0" kern="1200" cap="all" baseline="0">
                <a:solidFill>
                  <a:schemeClr val="tx1"/>
                </a:solidFill>
                <a:latin typeface="+mj-lt"/>
                <a:ea typeface="+mn-ea"/>
                <a:cs typeface="+mn-cs"/>
              </a:defRPr>
            </a:lvl1pPr>
          </a:lstStyle>
          <a:p>
            <a:pPr marL="0" marR="0" lvl="0" indent="0" algn="l" defTabSz="953891" rtl="0" eaLnBrk="1" fontAlgn="auto" latinLnBrk="0" hangingPunct="1">
              <a:lnSpc>
                <a:spcPct val="100000"/>
              </a:lnSpc>
              <a:spcBef>
                <a:spcPts val="0"/>
              </a:spcBef>
              <a:spcAft>
                <a:spcPts val="0"/>
              </a:spcAft>
              <a:buClrTx/>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Treningshyppighet varierer sterkt med hvilke grunnleggende verdier man har</a:t>
            </a:r>
          </a:p>
        </p:txBody>
      </p:sp>
      <p:pic>
        <p:nvPicPr>
          <p:cNvPr id="24" name="Bilde 31" descr="Et bilde som inneholder person, innendørs, bord, spise&#10;&#10;Automatisk generert beskrivelse">
            <a:extLst>
              <a:ext uri="{FF2B5EF4-FFF2-40B4-BE49-F238E27FC236}">
                <a16:creationId xmlns:a16="http://schemas.microsoft.com/office/drawing/2014/main" id="{FF5B33C9-4B9A-476B-81E0-26898390342A}"/>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6996120" y="845031"/>
            <a:ext cx="1279651" cy="943166"/>
          </a:xfrm>
          <a:prstGeom prst="rect">
            <a:avLst/>
          </a:prstGeom>
        </p:spPr>
      </p:pic>
      <p:pic>
        <p:nvPicPr>
          <p:cNvPr id="25" name="Bilde 7" descr="Et bilde som inneholder bygning, person, utendørs, kvinne&#10;&#10;Automatisk generert beskrivelse">
            <a:extLst>
              <a:ext uri="{FF2B5EF4-FFF2-40B4-BE49-F238E27FC236}">
                <a16:creationId xmlns:a16="http://schemas.microsoft.com/office/drawing/2014/main" id="{7FD9C91B-E23B-42EC-895E-E58D2745F4AE}"/>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b="-907"/>
          <a:stretch/>
        </p:blipFill>
        <p:spPr>
          <a:xfrm>
            <a:off x="8360482" y="852986"/>
            <a:ext cx="1221889" cy="927257"/>
          </a:xfrm>
          <a:prstGeom prst="rect">
            <a:avLst/>
          </a:prstGeom>
        </p:spPr>
      </p:pic>
      <p:pic>
        <p:nvPicPr>
          <p:cNvPr id="26" name="Bilde 10" descr="Et bilde som inneholder person, innendørs, bord, mann&#10;&#10;Automatisk generert beskrivelse">
            <a:extLst>
              <a:ext uri="{FF2B5EF4-FFF2-40B4-BE49-F238E27FC236}">
                <a16:creationId xmlns:a16="http://schemas.microsoft.com/office/drawing/2014/main" id="{4531FA6C-EA6E-4724-A36F-6BCBCF81FE25}"/>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8359820" y="1833437"/>
            <a:ext cx="1233202" cy="902689"/>
          </a:xfrm>
          <a:prstGeom prst="rect">
            <a:avLst/>
          </a:prstGeom>
        </p:spPr>
      </p:pic>
      <p:pic>
        <p:nvPicPr>
          <p:cNvPr id="27" name="Bilde 4" descr="Et bilde som inneholder person, innendørs, bord, barn&#10;&#10;Automatisk generert beskrivelse">
            <a:extLst>
              <a:ext uri="{FF2B5EF4-FFF2-40B4-BE49-F238E27FC236}">
                <a16:creationId xmlns:a16="http://schemas.microsoft.com/office/drawing/2014/main" id="{7F03B837-31F0-4A1E-AD02-095E2024633B}"/>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t="-2"/>
          <a:stretch/>
        </p:blipFill>
        <p:spPr>
          <a:xfrm>
            <a:off x="6986803" y="1842147"/>
            <a:ext cx="1298284" cy="902753"/>
          </a:xfrm>
          <a:prstGeom prst="rect">
            <a:avLst/>
          </a:prstGeom>
        </p:spPr>
      </p:pic>
      <p:sp>
        <p:nvSpPr>
          <p:cNvPr id="28" name="TekstSylinder 27">
            <a:extLst>
              <a:ext uri="{FF2B5EF4-FFF2-40B4-BE49-F238E27FC236}">
                <a16:creationId xmlns:a16="http://schemas.microsoft.com/office/drawing/2014/main" id="{2ABFCE93-B8F8-4C00-8107-90E23625C8C2}"/>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456868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P spid="14" grpId="0"/>
      <p:bldP spid="15" grpId="0"/>
      <p:bldP spid="17"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a:spLocks noGrp="1"/>
          </p:cNvSpPr>
          <p:nvPr>
            <p:ph type="title"/>
          </p:nvPr>
        </p:nvSpPr>
        <p:spPr>
          <a:xfrm>
            <a:off x="997188" y="756709"/>
            <a:ext cx="9675949" cy="718210"/>
          </a:xfrm>
        </p:spPr>
        <p:txBody>
          <a:bodyPr/>
          <a:lstStyle/>
          <a:p>
            <a:r>
              <a:rPr lang="nb-NO" sz="2400" cap="none" dirty="0"/>
              <a:t>Ungdommen holder høyest treningsfrekvens og 25-40 åringene lavest</a:t>
            </a:r>
            <a:br>
              <a:rPr lang="nb-NO" sz="2400" cap="none" dirty="0"/>
            </a:br>
            <a:endParaRPr lang="nb-NO" sz="2267" cap="none" dirty="0"/>
          </a:p>
        </p:txBody>
      </p:sp>
      <p:sp>
        <p:nvSpPr>
          <p:cNvPr id="17" name="Rectangle 16"/>
          <p:cNvSpPr/>
          <p:nvPr/>
        </p:nvSpPr>
        <p:spPr>
          <a:xfrm>
            <a:off x="5226892" y="17991"/>
            <a:ext cx="1674525"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32345"/>
            <a:endParaRPr lang="nb-NO" sz="1600" dirty="0">
              <a:solidFill>
                <a:srgbClr val="222223"/>
              </a:solidFill>
              <a:latin typeface="Segoe UI"/>
            </a:endParaRPr>
          </a:p>
        </p:txBody>
      </p:sp>
      <p:sp>
        <p:nvSpPr>
          <p:cNvPr id="20" name="Rectangle 16">
            <a:extLst>
              <a:ext uri="{FF2B5EF4-FFF2-40B4-BE49-F238E27FC236}">
                <a16:creationId xmlns:a16="http://schemas.microsoft.com/office/drawing/2014/main" id="{DDBE62AD-1D0A-48F7-A703-15494C4D2DD2}"/>
              </a:ext>
            </a:extLst>
          </p:cNvPr>
          <p:cNvSpPr/>
          <p:nvPr/>
        </p:nvSpPr>
        <p:spPr>
          <a:xfrm>
            <a:off x="7539203" y="132438"/>
            <a:ext cx="1918744" cy="1097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32345"/>
            <a:endParaRPr lang="nb-NO" sz="1600" dirty="0">
              <a:solidFill>
                <a:srgbClr val="222223"/>
              </a:solidFill>
              <a:latin typeface="Segoe UI"/>
            </a:endParaRPr>
          </a:p>
        </p:txBody>
      </p:sp>
      <p:pic>
        <p:nvPicPr>
          <p:cNvPr id="4" name="Bilde 3">
            <a:extLst>
              <a:ext uri="{FF2B5EF4-FFF2-40B4-BE49-F238E27FC236}">
                <a16:creationId xmlns:a16="http://schemas.microsoft.com/office/drawing/2014/main" id="{76EFB0C7-6E20-4D8C-9ACF-BC1E4A8A6BA5}"/>
              </a:ext>
            </a:extLst>
          </p:cNvPr>
          <p:cNvPicPr>
            <a:picLocks noChangeAspect="1"/>
          </p:cNvPicPr>
          <p:nvPr/>
        </p:nvPicPr>
        <p:blipFill>
          <a:blip r:embed="rId3"/>
          <a:stretch>
            <a:fillRect/>
          </a:stretch>
        </p:blipFill>
        <p:spPr>
          <a:xfrm>
            <a:off x="8802894" y="2022920"/>
            <a:ext cx="2391918" cy="3001509"/>
          </a:xfrm>
          <a:prstGeom prst="rect">
            <a:avLst/>
          </a:prstGeom>
        </p:spPr>
      </p:pic>
      <p:sp>
        <p:nvSpPr>
          <p:cNvPr id="5" name="Rektangel 4">
            <a:extLst>
              <a:ext uri="{FF2B5EF4-FFF2-40B4-BE49-F238E27FC236}">
                <a16:creationId xmlns:a16="http://schemas.microsoft.com/office/drawing/2014/main" id="{C540A94E-A031-4948-A862-3CFD989ACEFA}"/>
              </a:ext>
            </a:extLst>
          </p:cNvPr>
          <p:cNvSpPr/>
          <p:nvPr/>
        </p:nvSpPr>
        <p:spPr>
          <a:xfrm>
            <a:off x="1443203" y="2213637"/>
            <a:ext cx="6096000" cy="659796"/>
          </a:xfrm>
          <a:prstGeom prst="rect">
            <a:avLst/>
          </a:prstGeom>
        </p:spPr>
        <p:txBody>
          <a:bodyPr>
            <a:spAutoFit/>
          </a:bodyPr>
          <a:lstStyle/>
          <a:p>
            <a:pPr>
              <a:lnSpc>
                <a:spcPct val="115000"/>
              </a:lnSpc>
              <a:spcAft>
                <a:spcPts val="0"/>
              </a:spcAft>
            </a:pPr>
            <a:r>
              <a:rPr lang="nb-NO" sz="1100" b="1" dirty="0">
                <a:solidFill>
                  <a:srgbClr val="000000"/>
                </a:solidFill>
                <a:latin typeface="Arial" panose="020B0604020202020204" pitchFamily="34" charset="0"/>
                <a:ea typeface="Arial" panose="020B0604020202020204" pitchFamily="34" charset="0"/>
              </a:rPr>
              <a:t>Hvor ofte vil du si at du driver fysisk aktivitet i form av trening eller mosjon?</a:t>
            </a:r>
          </a:p>
          <a:p>
            <a:pPr>
              <a:lnSpc>
                <a:spcPct val="115000"/>
              </a:lnSpc>
            </a:pPr>
            <a:r>
              <a:rPr lang="nb-NO" sz="1100" b="1" i="1" dirty="0">
                <a:latin typeface="Arial" panose="020B0604020202020204" pitchFamily="34" charset="0"/>
                <a:cs typeface="Arial" panose="020B0604020202020204" pitchFamily="34" charset="0"/>
              </a:rPr>
              <a:t>– Tre ganger i uka eller oftere</a:t>
            </a:r>
            <a:endParaRPr lang="nb-NO" sz="1100" dirty="0">
              <a:latin typeface="Arial" panose="020B0604020202020204" pitchFamily="34" charset="0"/>
              <a:cs typeface="Arial" panose="020B0604020202020204" pitchFamily="34" charset="0"/>
            </a:endParaRPr>
          </a:p>
          <a:p>
            <a:pPr>
              <a:lnSpc>
                <a:spcPct val="115000"/>
              </a:lnSpc>
              <a:spcAft>
                <a:spcPts val="0"/>
              </a:spcAft>
            </a:pPr>
            <a:endParaRPr lang="nb-NO" sz="1100" dirty="0">
              <a:effectLst/>
              <a:latin typeface="Arial" panose="020B0604020202020204" pitchFamily="34" charset="0"/>
              <a:ea typeface="Arial" panose="020B0604020202020204" pitchFamily="34" charset="0"/>
            </a:endParaRPr>
          </a:p>
        </p:txBody>
      </p:sp>
      <p:graphicFrame>
        <p:nvGraphicFramePr>
          <p:cNvPr id="12" name="Diagram 11">
            <a:extLst>
              <a:ext uri="{FF2B5EF4-FFF2-40B4-BE49-F238E27FC236}">
                <a16:creationId xmlns:a16="http://schemas.microsoft.com/office/drawing/2014/main" id="{595E67C1-7CB8-4F07-9608-93454389796A}"/>
              </a:ext>
            </a:extLst>
          </p:cNvPr>
          <p:cNvGraphicFramePr/>
          <p:nvPr>
            <p:extLst>
              <p:ext uri="{D42A27DB-BD31-4B8C-83A1-F6EECF244321}">
                <p14:modId xmlns:p14="http://schemas.microsoft.com/office/powerpoint/2010/main" val="2260371275"/>
              </p:ext>
            </p:extLst>
          </p:nvPr>
        </p:nvGraphicFramePr>
        <p:xfrm>
          <a:off x="1090863" y="2686184"/>
          <a:ext cx="7102170" cy="3218180"/>
        </p:xfrm>
        <a:graphic>
          <a:graphicData uri="http://schemas.openxmlformats.org/drawingml/2006/chart">
            <c:chart xmlns:c="http://schemas.openxmlformats.org/drawingml/2006/chart" xmlns:r="http://schemas.openxmlformats.org/officeDocument/2006/relationships" r:id="rId4"/>
          </a:graphicData>
        </a:graphic>
      </p:graphicFrame>
      <p:sp>
        <p:nvSpPr>
          <p:cNvPr id="8" name="TekstSylinder 7">
            <a:extLst>
              <a:ext uri="{FF2B5EF4-FFF2-40B4-BE49-F238E27FC236}">
                <a16:creationId xmlns:a16="http://schemas.microsoft.com/office/drawing/2014/main" id="{0452BA22-D5BC-4A44-B5DD-CB3E5C59A57D}"/>
              </a:ext>
            </a:extLst>
          </p:cNvPr>
          <p:cNvSpPr txBox="1"/>
          <p:nvPr/>
        </p:nvSpPr>
        <p:spPr>
          <a:xfrm>
            <a:off x="9525821" y="144155"/>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21155167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p:nvPr>
        </p:nvSpPr>
        <p:spPr>
          <a:xfrm>
            <a:off x="267185" y="325066"/>
            <a:ext cx="9640744" cy="830997"/>
          </a:xfrm>
        </p:spPr>
        <p:txBody>
          <a:bodyPr/>
          <a:lstStyle/>
          <a:p>
            <a:pPr>
              <a:lnSpc>
                <a:spcPct val="100000"/>
              </a:lnSpc>
            </a:pPr>
            <a:r>
              <a:rPr lang="nb-NO" sz="2400" dirty="0"/>
              <a:t>Syv av ti bruker minst 45 minutter på en mosjons- eller treningsøkt</a:t>
            </a:r>
          </a:p>
        </p:txBody>
      </p:sp>
      <p:graphicFrame>
        <p:nvGraphicFramePr>
          <p:cNvPr id="9" name="Diagram 8">
            <a:extLst>
              <a:ext uri="{FF2B5EF4-FFF2-40B4-BE49-F238E27FC236}">
                <a16:creationId xmlns:a16="http://schemas.microsoft.com/office/drawing/2014/main" id="{0297349B-D7B8-42D8-87EF-5377C3DB5D90}"/>
              </a:ext>
            </a:extLst>
          </p:cNvPr>
          <p:cNvGraphicFramePr/>
          <p:nvPr>
            <p:extLst>
              <p:ext uri="{D42A27DB-BD31-4B8C-83A1-F6EECF244321}">
                <p14:modId xmlns:p14="http://schemas.microsoft.com/office/powerpoint/2010/main" val="202233978"/>
              </p:ext>
            </p:extLst>
          </p:nvPr>
        </p:nvGraphicFramePr>
        <p:xfrm>
          <a:off x="1170271" y="1804737"/>
          <a:ext cx="7307981" cy="4505341"/>
        </p:xfrm>
        <a:graphic>
          <a:graphicData uri="http://schemas.openxmlformats.org/drawingml/2006/chart">
            <c:chart xmlns:c="http://schemas.openxmlformats.org/drawingml/2006/chart" xmlns:r="http://schemas.openxmlformats.org/officeDocument/2006/relationships" r:id="rId2"/>
          </a:graphicData>
        </a:graphic>
      </p:graphicFrame>
      <p:sp>
        <p:nvSpPr>
          <p:cNvPr id="3" name="Rektangel 2">
            <a:extLst>
              <a:ext uri="{FF2B5EF4-FFF2-40B4-BE49-F238E27FC236}">
                <a16:creationId xmlns:a16="http://schemas.microsoft.com/office/drawing/2014/main" id="{E3A3BCCD-456D-4AA1-8526-ADA300DBC342}"/>
              </a:ext>
            </a:extLst>
          </p:cNvPr>
          <p:cNvSpPr/>
          <p:nvPr/>
        </p:nvSpPr>
        <p:spPr>
          <a:xfrm>
            <a:off x="2149642" y="1534278"/>
            <a:ext cx="6096000" cy="270459"/>
          </a:xfrm>
          <a:prstGeom prst="rect">
            <a:avLst/>
          </a:prstGeom>
        </p:spPr>
        <p:txBody>
          <a:bodyPr>
            <a:spAutoFit/>
          </a:bodyPr>
          <a:lstStyle/>
          <a:p>
            <a:pPr>
              <a:lnSpc>
                <a:spcPct val="115000"/>
              </a:lnSpc>
              <a:spcAft>
                <a:spcPts val="0"/>
              </a:spcAft>
            </a:pPr>
            <a:r>
              <a:rPr lang="nb-NO" sz="1100" b="1" dirty="0">
                <a:latin typeface="Arial" panose="020B0604020202020204" pitchFamily="34" charset="0"/>
                <a:ea typeface="Arial" panose="020B0604020202020204" pitchFamily="34" charset="0"/>
              </a:rPr>
              <a:t>Hvor lang tid bruker du vanligvis på en mosjons-/treningsøkt?</a:t>
            </a:r>
            <a:endParaRPr lang="nb-NO" sz="1100" dirty="0">
              <a:effectLst/>
              <a:latin typeface="Arial" panose="020B0604020202020204" pitchFamily="34" charset="0"/>
              <a:ea typeface="Arial" panose="020B0604020202020204" pitchFamily="34" charset="0"/>
            </a:endParaRPr>
          </a:p>
        </p:txBody>
      </p:sp>
      <p:sp>
        <p:nvSpPr>
          <p:cNvPr id="10" name="Rektangel 9">
            <a:extLst>
              <a:ext uri="{FF2B5EF4-FFF2-40B4-BE49-F238E27FC236}">
                <a16:creationId xmlns:a16="http://schemas.microsoft.com/office/drawing/2014/main" id="{4AE1354A-0D1F-4E33-A752-0892D4FFD828}"/>
              </a:ext>
            </a:extLst>
          </p:cNvPr>
          <p:cNvSpPr/>
          <p:nvPr/>
        </p:nvSpPr>
        <p:spPr>
          <a:xfrm>
            <a:off x="8805505" y="3472631"/>
            <a:ext cx="2773349" cy="1169551"/>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40% av mennene og 30% av kvinnene bruker minst en time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nb-NO" sz="1400" dirty="0">
              <a:solidFill>
                <a:prstClr val="black">
                  <a:lumMod val="90000"/>
                  <a:lumOff val="10000"/>
                </a:prstClr>
              </a:solidFill>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rPr>
              <a:t>45% i aldersgruppen 15 - 24 år bruker minst en time</a:t>
            </a:r>
          </a:p>
        </p:txBody>
      </p:sp>
      <p:sp>
        <p:nvSpPr>
          <p:cNvPr id="8" name="TekstSylinder 7">
            <a:extLst>
              <a:ext uri="{FF2B5EF4-FFF2-40B4-BE49-F238E27FC236}">
                <a16:creationId xmlns:a16="http://schemas.microsoft.com/office/drawing/2014/main" id="{0204F363-8A0D-4936-A472-56CCB0C98211}"/>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103119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p:nvPr>
        </p:nvSpPr>
        <p:spPr>
          <a:xfrm>
            <a:off x="733499" y="589721"/>
            <a:ext cx="10574986" cy="646331"/>
          </a:xfrm>
        </p:spPr>
        <p:txBody>
          <a:bodyPr/>
          <a:lstStyle/>
          <a:p>
            <a:pPr>
              <a:lnSpc>
                <a:spcPct val="100000"/>
              </a:lnSpc>
            </a:pPr>
            <a:r>
              <a:rPr lang="nb-NO" sz="1800" dirty="0"/>
              <a:t>En av tre gjør en solid innsats når de mosjonerer eller trener</a:t>
            </a:r>
            <a:br>
              <a:rPr lang="nb-NO" sz="1800" dirty="0"/>
            </a:br>
            <a:r>
              <a:rPr lang="nb-NO" sz="1800" dirty="0"/>
              <a:t>de blir andpustne, svette og slitne eller svært slitne</a:t>
            </a:r>
            <a:endParaRPr lang="nb-NO" sz="1400" dirty="0"/>
          </a:p>
        </p:txBody>
      </p:sp>
      <p:sp>
        <p:nvSpPr>
          <p:cNvPr id="3" name="Rektangel 2">
            <a:extLst>
              <a:ext uri="{FF2B5EF4-FFF2-40B4-BE49-F238E27FC236}">
                <a16:creationId xmlns:a16="http://schemas.microsoft.com/office/drawing/2014/main" id="{E3A3BCCD-456D-4AA1-8526-ADA300DBC342}"/>
              </a:ext>
            </a:extLst>
          </p:cNvPr>
          <p:cNvSpPr/>
          <p:nvPr/>
        </p:nvSpPr>
        <p:spPr>
          <a:xfrm>
            <a:off x="2681675" y="2524701"/>
            <a:ext cx="6096000" cy="270459"/>
          </a:xfrm>
          <a:prstGeom prst="rect">
            <a:avLst/>
          </a:prstGeom>
        </p:spPr>
        <p:txBody>
          <a:bodyPr>
            <a:spAutoFit/>
          </a:bodyPr>
          <a:lstStyle/>
          <a:p>
            <a:pPr>
              <a:lnSpc>
                <a:spcPct val="115000"/>
              </a:lnSpc>
              <a:spcAft>
                <a:spcPts val="0"/>
              </a:spcAft>
            </a:pPr>
            <a:r>
              <a:rPr lang="nb-NO" sz="1100" b="1" dirty="0">
                <a:latin typeface="Arial" panose="020B0604020202020204" pitchFamily="34" charset="0"/>
                <a:ea typeface="Arial" panose="020B0604020202020204" pitchFamily="34" charset="0"/>
              </a:rPr>
              <a:t>Hvor intenst trener du?</a:t>
            </a:r>
            <a:endParaRPr lang="nb-NO" sz="1100" dirty="0">
              <a:effectLst/>
              <a:latin typeface="Arial" panose="020B0604020202020204" pitchFamily="34" charset="0"/>
              <a:ea typeface="Arial" panose="020B0604020202020204" pitchFamily="34" charset="0"/>
            </a:endParaRPr>
          </a:p>
        </p:txBody>
      </p:sp>
      <p:graphicFrame>
        <p:nvGraphicFramePr>
          <p:cNvPr id="8" name="Object 2">
            <a:extLst>
              <a:ext uri="{FF2B5EF4-FFF2-40B4-BE49-F238E27FC236}">
                <a16:creationId xmlns:a16="http://schemas.microsoft.com/office/drawing/2014/main" id="{1DBA2EEC-5070-465A-84AA-67E7B6175779}"/>
              </a:ext>
            </a:extLst>
          </p:cNvPr>
          <p:cNvGraphicFramePr>
            <a:graphicFrameLocks noChangeAspect="1"/>
          </p:cNvGraphicFramePr>
          <p:nvPr>
            <p:extLst>
              <p:ext uri="{D42A27DB-BD31-4B8C-83A1-F6EECF244321}">
                <p14:modId xmlns:p14="http://schemas.microsoft.com/office/powerpoint/2010/main" val="2796802381"/>
              </p:ext>
            </p:extLst>
          </p:nvPr>
        </p:nvGraphicFramePr>
        <p:xfrm>
          <a:off x="376664" y="2997820"/>
          <a:ext cx="6368143" cy="35938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Diagram 10">
            <a:extLst>
              <a:ext uri="{FF2B5EF4-FFF2-40B4-BE49-F238E27FC236}">
                <a16:creationId xmlns:a16="http://schemas.microsoft.com/office/drawing/2014/main" id="{C5BD8AE0-5A3B-4002-A1C7-644F7A11696E}"/>
              </a:ext>
            </a:extLst>
          </p:cNvPr>
          <p:cNvGraphicFramePr/>
          <p:nvPr>
            <p:extLst>
              <p:ext uri="{D42A27DB-BD31-4B8C-83A1-F6EECF244321}">
                <p14:modId xmlns:p14="http://schemas.microsoft.com/office/powerpoint/2010/main" val="2059258435"/>
              </p:ext>
            </p:extLst>
          </p:nvPr>
        </p:nvGraphicFramePr>
        <p:xfrm>
          <a:off x="7035395" y="2948640"/>
          <a:ext cx="3484560" cy="3051566"/>
        </p:xfrm>
        <a:graphic>
          <a:graphicData uri="http://schemas.openxmlformats.org/drawingml/2006/chart">
            <c:chart xmlns:c="http://schemas.openxmlformats.org/drawingml/2006/chart" xmlns:r="http://schemas.openxmlformats.org/officeDocument/2006/relationships" r:id="rId4"/>
          </a:graphicData>
        </a:graphic>
      </p:graphicFrame>
      <p:sp>
        <p:nvSpPr>
          <p:cNvPr id="4" name="Rektangel 3">
            <a:extLst>
              <a:ext uri="{FF2B5EF4-FFF2-40B4-BE49-F238E27FC236}">
                <a16:creationId xmlns:a16="http://schemas.microsoft.com/office/drawing/2014/main" id="{2981AB97-C6B8-41A1-AF8A-73E76217DC2A}"/>
              </a:ext>
            </a:extLst>
          </p:cNvPr>
          <p:cNvSpPr/>
          <p:nvPr/>
        </p:nvSpPr>
        <p:spPr>
          <a:xfrm>
            <a:off x="7035395" y="2565099"/>
            <a:ext cx="5025976" cy="261610"/>
          </a:xfrm>
          <a:prstGeom prst="rect">
            <a:avLst/>
          </a:prstGeom>
        </p:spPr>
        <p:txBody>
          <a:bodyPr wrap="square">
            <a:spAutoFit/>
          </a:bodyPr>
          <a:lstStyle/>
          <a:p>
            <a:r>
              <a:rPr lang="nb-NO" sz="1100" b="1" dirty="0"/>
              <a:t>Andel som tar seg helt ut eller blir andpusten. svett og sliten</a:t>
            </a:r>
          </a:p>
        </p:txBody>
      </p:sp>
      <p:sp>
        <p:nvSpPr>
          <p:cNvPr id="9" name="Title 6">
            <a:extLst>
              <a:ext uri="{FF2B5EF4-FFF2-40B4-BE49-F238E27FC236}">
                <a16:creationId xmlns:a16="http://schemas.microsoft.com/office/drawing/2014/main" id="{64EE6344-3A51-4157-A724-98A801AEEA30}"/>
              </a:ext>
            </a:extLst>
          </p:cNvPr>
          <p:cNvSpPr txBox="1">
            <a:spLocks/>
          </p:cNvSpPr>
          <p:nvPr/>
        </p:nvSpPr>
        <p:spPr>
          <a:xfrm>
            <a:off x="733499" y="1357983"/>
            <a:ext cx="10574986" cy="523220"/>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a:lnSpc>
                <a:spcPct val="100000"/>
              </a:lnSpc>
            </a:pPr>
            <a:r>
              <a:rPr lang="nb-NO" sz="1400" dirty="0"/>
              <a:t>I m</a:t>
            </a:r>
            <a:r>
              <a:rPr lang="nb-NO" sz="1400" cap="none" dirty="0"/>
              <a:t>otsetning til treningsfrekvens er det store forskjeller i treningsintensitet mellom aldersgruppene                       Opp til 30 års alder trenes det hardt – så blir det </a:t>
            </a:r>
            <a:r>
              <a:rPr lang="nb-NO" sz="1400" cap="none" dirty="0" err="1"/>
              <a:t>grtadvis</a:t>
            </a:r>
            <a:r>
              <a:rPr lang="nb-NO" sz="1400" cap="none" dirty="0"/>
              <a:t> roligere</a:t>
            </a:r>
            <a:endParaRPr lang="nb-NO" sz="1400" dirty="0"/>
          </a:p>
        </p:txBody>
      </p:sp>
      <p:sp>
        <p:nvSpPr>
          <p:cNvPr id="5" name="Høyre klammeparentes 4">
            <a:extLst>
              <a:ext uri="{FF2B5EF4-FFF2-40B4-BE49-F238E27FC236}">
                <a16:creationId xmlns:a16="http://schemas.microsoft.com/office/drawing/2014/main" id="{2E743B65-AB33-4E9D-B4E5-D1EA3D7AE7F8}"/>
              </a:ext>
            </a:extLst>
          </p:cNvPr>
          <p:cNvSpPr/>
          <p:nvPr/>
        </p:nvSpPr>
        <p:spPr>
          <a:xfrm>
            <a:off x="4671937" y="5200650"/>
            <a:ext cx="185813" cy="609600"/>
          </a:xfrm>
          <a:prstGeom prst="rightBrace">
            <a:avLst/>
          </a:prstGeom>
          <a:ln w="19050">
            <a:solidFill>
              <a:schemeClr val="bg2">
                <a:alpha val="97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b-NO"/>
          </a:p>
        </p:txBody>
      </p:sp>
      <p:sp>
        <p:nvSpPr>
          <p:cNvPr id="6" name="TekstSylinder 5">
            <a:extLst>
              <a:ext uri="{FF2B5EF4-FFF2-40B4-BE49-F238E27FC236}">
                <a16:creationId xmlns:a16="http://schemas.microsoft.com/office/drawing/2014/main" id="{30E60FEB-656C-4F43-A1CA-5A76275C4E0D}"/>
              </a:ext>
            </a:extLst>
          </p:cNvPr>
          <p:cNvSpPr txBox="1"/>
          <p:nvPr/>
        </p:nvSpPr>
        <p:spPr>
          <a:xfrm>
            <a:off x="4962525" y="5358340"/>
            <a:ext cx="646331" cy="369332"/>
          </a:xfrm>
          <a:prstGeom prst="rect">
            <a:avLst/>
          </a:prstGeom>
          <a:noFill/>
        </p:spPr>
        <p:txBody>
          <a:bodyPr wrap="none" rtlCol="0">
            <a:spAutoFit/>
          </a:bodyPr>
          <a:lstStyle/>
          <a:p>
            <a:r>
              <a:rPr lang="nb-NO" dirty="0"/>
              <a:t>34%</a:t>
            </a:r>
          </a:p>
        </p:txBody>
      </p:sp>
      <p:sp>
        <p:nvSpPr>
          <p:cNvPr id="12" name="TekstSylinder 11">
            <a:extLst>
              <a:ext uri="{FF2B5EF4-FFF2-40B4-BE49-F238E27FC236}">
                <a16:creationId xmlns:a16="http://schemas.microsoft.com/office/drawing/2014/main" id="{8B850ABD-67EB-40D4-B48B-4BF0480ABD6F}"/>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996514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AsOne/>
      </p:bldGraphic>
      <p:bldP spid="4" grpId="0"/>
      <p:bldP spid="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200A53-2877-4A95-B7C9-99212D617510}"/>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srgbClr val="2F469C">
                    <a:lumMod val="75000"/>
                  </a:srgbClr>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r>
              <a:rPr kumimoji="0" lang="en-GB" sz="900" b="1" i="0" u="none" strike="noStrike" kern="1200" cap="none" spc="0" normalizeH="0" baseline="0" noProof="0" dirty="0">
                <a:ln>
                  <a:noFill/>
                </a:ln>
                <a:solidFill>
                  <a:srgbClr val="2F469C">
                    <a:lumMod val="75000"/>
                  </a:srgbClr>
                </a:solidFill>
                <a:effectLst/>
                <a:uLnTx/>
                <a:uFillTx/>
                <a:latin typeface="Arial Black"/>
                <a:ea typeface="+mn-ea"/>
                <a:cs typeface="+mn-cs"/>
              </a:rPr>
              <a:t> ‒ </a:t>
            </a:r>
          </a:p>
        </p:txBody>
      </p:sp>
      <p:sp>
        <p:nvSpPr>
          <p:cNvPr id="7" name="Title 6">
            <a:extLst>
              <a:ext uri="{FF2B5EF4-FFF2-40B4-BE49-F238E27FC236}">
                <a16:creationId xmlns:a16="http://schemas.microsoft.com/office/drawing/2014/main" id="{4A189CE0-67AA-42A9-BDCB-DA6692C48E0A}"/>
              </a:ext>
            </a:extLst>
          </p:cNvPr>
          <p:cNvSpPr>
            <a:spLocks noGrp="1"/>
          </p:cNvSpPr>
          <p:nvPr>
            <p:ph type="title"/>
          </p:nvPr>
        </p:nvSpPr>
        <p:spPr>
          <a:xfrm>
            <a:off x="659071" y="857794"/>
            <a:ext cx="10574986" cy="1138773"/>
          </a:xfrm>
        </p:spPr>
        <p:txBody>
          <a:bodyPr/>
          <a:lstStyle/>
          <a:p>
            <a:pPr>
              <a:lnSpc>
                <a:spcPct val="100000"/>
              </a:lnSpc>
            </a:pPr>
            <a:r>
              <a:rPr lang="nb-NO" sz="1800" dirty="0"/>
              <a:t>I aldersgruppene under 40 år var det i perioden 2011 – 2015 betydelig flere som hadde fokus på å trene hardt enn hva det er i dag</a:t>
            </a:r>
            <a:br>
              <a:rPr lang="nb-NO" sz="1800" dirty="0"/>
            </a:br>
            <a:br>
              <a:rPr lang="nb-NO" sz="1800" dirty="0"/>
            </a:br>
            <a:endParaRPr lang="nb-NO" sz="1400" dirty="0"/>
          </a:p>
        </p:txBody>
      </p:sp>
      <p:sp>
        <p:nvSpPr>
          <p:cNvPr id="4" name="Rektangel 3">
            <a:extLst>
              <a:ext uri="{FF2B5EF4-FFF2-40B4-BE49-F238E27FC236}">
                <a16:creationId xmlns:a16="http://schemas.microsoft.com/office/drawing/2014/main" id="{2981AB97-C6B8-41A1-AF8A-73E76217DC2A}"/>
              </a:ext>
            </a:extLst>
          </p:cNvPr>
          <p:cNvSpPr/>
          <p:nvPr/>
        </p:nvSpPr>
        <p:spPr>
          <a:xfrm>
            <a:off x="1506661" y="2649766"/>
            <a:ext cx="5025976" cy="261610"/>
          </a:xfrm>
          <a:prstGeom prst="rect">
            <a:avLst/>
          </a:prstGeom>
        </p:spPr>
        <p:txBody>
          <a:bodyPr wrap="square">
            <a:spAutoFit/>
          </a:bodyPr>
          <a:lstStyle/>
          <a:p>
            <a:r>
              <a:rPr lang="nb-NO" sz="1100" b="1" dirty="0"/>
              <a:t>Andel som tar seg helt ut eller blir andpusten. svett og sliten</a:t>
            </a:r>
          </a:p>
        </p:txBody>
      </p:sp>
      <p:graphicFrame>
        <p:nvGraphicFramePr>
          <p:cNvPr id="10" name="Object 2">
            <a:extLst>
              <a:ext uri="{FF2B5EF4-FFF2-40B4-BE49-F238E27FC236}">
                <a16:creationId xmlns:a16="http://schemas.microsoft.com/office/drawing/2014/main" id="{EBB6A37A-685C-4B76-8F01-B874FCAF09E7}"/>
              </a:ext>
            </a:extLst>
          </p:cNvPr>
          <p:cNvGraphicFramePr>
            <a:graphicFrameLocks noChangeAspect="1"/>
          </p:cNvGraphicFramePr>
          <p:nvPr>
            <p:extLst>
              <p:ext uri="{D42A27DB-BD31-4B8C-83A1-F6EECF244321}">
                <p14:modId xmlns:p14="http://schemas.microsoft.com/office/powerpoint/2010/main" val="2832333422"/>
              </p:ext>
            </p:extLst>
          </p:nvPr>
        </p:nvGraphicFramePr>
        <p:xfrm>
          <a:off x="907143" y="2970980"/>
          <a:ext cx="6624775" cy="35433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kstSylinder 5">
            <a:extLst>
              <a:ext uri="{FF2B5EF4-FFF2-40B4-BE49-F238E27FC236}">
                <a16:creationId xmlns:a16="http://schemas.microsoft.com/office/drawing/2014/main" id="{9B00A5E1-43F3-4ED7-834C-4EBD12DB8E21}"/>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67167267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e 3">
            <a:extLst>
              <a:ext uri="{FF2B5EF4-FFF2-40B4-BE49-F238E27FC236}">
                <a16:creationId xmlns:a16="http://schemas.microsoft.com/office/drawing/2014/main" id="{981BBA65-3945-4B07-BB12-B0FB3F3545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26" y="160203"/>
            <a:ext cx="11839617" cy="6537595"/>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402830" y="4329719"/>
            <a:ext cx="5646143" cy="820674"/>
          </a:xfrm>
          <a:solidFill>
            <a:schemeClr val="bg1">
              <a:lumMod val="75000"/>
            </a:schemeClr>
          </a:solidFill>
        </p:spPr>
        <p:txBody>
          <a:bodyPr/>
          <a:lstStyle/>
          <a:p>
            <a:r>
              <a:rPr lang="nb-NO" sz="5333" dirty="0"/>
              <a:t>Hvor trener vi?</a:t>
            </a:r>
          </a:p>
        </p:txBody>
      </p:sp>
      <p:pic>
        <p:nvPicPr>
          <p:cNvPr id="12" name="Picture 1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67565" y="5753005"/>
            <a:ext cx="445856" cy="359168"/>
          </a:xfrm>
          <a:prstGeom prst="rect">
            <a:avLst/>
          </a:prstGeom>
        </p:spPr>
      </p:pic>
      <p:sp>
        <p:nvSpPr>
          <p:cNvPr id="14" name="Footer Placeholder 10"/>
          <p:cNvSpPr txBox="1">
            <a:spLocks/>
          </p:cNvSpPr>
          <p:nvPr/>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srgbClr val="000000"/>
                </a:solidFill>
                <a:latin typeface="Segoe UI"/>
              </a:rPr>
              <a:t>© 2018 Ipsos.  All rights reserved. Contains Ipsos' Confidential and Proprietary information and may not be disclosed or reproduced without the prior written consent of Ipsos</a:t>
            </a:r>
            <a:r>
              <a:rPr lang="en-US" sz="816" dirty="0">
                <a:solidFill>
                  <a:srgbClr val="000000"/>
                </a:solidFill>
                <a:latin typeface="Segoe UI"/>
              </a:rPr>
              <a:t>.</a:t>
            </a:r>
          </a:p>
        </p:txBody>
      </p:sp>
      <p:sp>
        <p:nvSpPr>
          <p:cNvPr id="6" name="TekstSylinder 5">
            <a:extLst>
              <a:ext uri="{FF2B5EF4-FFF2-40B4-BE49-F238E27FC236}">
                <a16:creationId xmlns:a16="http://schemas.microsoft.com/office/drawing/2014/main" id="{0A90CDF4-939A-4114-843A-58C8459E30BA}"/>
              </a:ext>
            </a:extLst>
          </p:cNvPr>
          <p:cNvSpPr txBox="1"/>
          <p:nvPr/>
        </p:nvSpPr>
        <p:spPr>
          <a:xfrm>
            <a:off x="9521290" y="160202"/>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88012770"/>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e 6">
            <a:extLst>
              <a:ext uri="{FF2B5EF4-FFF2-40B4-BE49-F238E27FC236}">
                <a16:creationId xmlns:a16="http://schemas.microsoft.com/office/drawing/2014/main" id="{3D924412-996B-4B7C-96EC-F253C4A0EFE4}"/>
              </a:ext>
            </a:extLst>
          </p:cNvPr>
          <p:cNvPicPr>
            <a:picLocks noChangeAspect="1"/>
          </p:cNvPicPr>
          <p:nvPr/>
        </p:nvPicPr>
        <p:blipFill>
          <a:blip r:embed="rId3"/>
          <a:stretch>
            <a:fillRect/>
          </a:stretch>
        </p:blipFill>
        <p:spPr>
          <a:xfrm>
            <a:off x="-74114" y="0"/>
            <a:ext cx="5465176" cy="6858000"/>
          </a:xfrm>
          <a:prstGeom prst="rect">
            <a:avLst/>
          </a:prstGeom>
        </p:spPr>
      </p:pic>
      <p:graphicFrame>
        <p:nvGraphicFramePr>
          <p:cNvPr id="13" name="Diagram 12">
            <a:extLst>
              <a:ext uri="{FF2B5EF4-FFF2-40B4-BE49-F238E27FC236}">
                <a16:creationId xmlns:a16="http://schemas.microsoft.com/office/drawing/2014/main" id="{EA6A653D-DB09-4BD6-ABE0-2472633F25DF}"/>
              </a:ext>
            </a:extLst>
          </p:cNvPr>
          <p:cNvGraphicFramePr/>
          <p:nvPr>
            <p:extLst>
              <p:ext uri="{D42A27DB-BD31-4B8C-83A1-F6EECF244321}">
                <p14:modId xmlns:p14="http://schemas.microsoft.com/office/powerpoint/2010/main" val="3348456475"/>
              </p:ext>
            </p:extLst>
          </p:nvPr>
        </p:nvGraphicFramePr>
        <p:xfrm>
          <a:off x="5057599" y="926425"/>
          <a:ext cx="6853427" cy="5495586"/>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Box 2">
            <a:extLst>
              <a:ext uri="{FF2B5EF4-FFF2-40B4-BE49-F238E27FC236}">
                <a16:creationId xmlns:a16="http://schemas.microsoft.com/office/drawing/2014/main" id="{D7561901-24F0-4BD6-A228-891FCC440DE7}"/>
              </a:ext>
            </a:extLst>
          </p:cNvPr>
          <p:cNvSpPr txBox="1"/>
          <p:nvPr/>
        </p:nvSpPr>
        <p:spPr>
          <a:xfrm>
            <a:off x="5724525" y="936663"/>
            <a:ext cx="4738395" cy="674200"/>
          </a:xfrm>
          <a:prstGeom prst="rect">
            <a:avLst/>
          </a:prstGeom>
          <a:noFill/>
        </p:spPr>
        <p:txBody>
          <a:bodyPr vert="horz" wrap="square" lIns="90000" tIns="90000" rIns="90000" bIns="90000" rtlCol="0">
            <a:spAutoFit/>
          </a:bodyPr>
          <a:lstStyle/>
          <a:p>
            <a:pPr marL="4763" marR="0" lvl="0" indent="0" algn="ctr" defTabSz="914400" rtl="0" eaLnBrk="1" fontAlgn="auto" latinLnBrk="0" hangingPunct="1">
              <a:lnSpc>
                <a:spcPct val="100000"/>
              </a:lnSpc>
              <a:spcBef>
                <a:spcPts val="120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Arial"/>
                <a:ea typeface="+mn-ea"/>
                <a:cs typeface="+mn-cs"/>
              </a:rPr>
              <a:t>Dersom du har merket av flere sammenhenger, </a:t>
            </a:r>
            <a:r>
              <a:rPr kumimoji="0" lang="nb-NO" sz="1600" b="1" i="0" u="sng" strike="noStrike" kern="1200" cap="none" spc="0" normalizeH="0" baseline="0" noProof="0" dirty="0">
                <a:ln>
                  <a:noFill/>
                </a:ln>
                <a:solidFill>
                  <a:prstClr val="black"/>
                </a:solidFill>
                <a:effectLst/>
                <a:uLnTx/>
                <a:uFillTx/>
                <a:latin typeface="Arial"/>
                <a:ea typeface="+mn-ea"/>
                <a:cs typeface="+mn-cs"/>
              </a:rPr>
              <a:t>hvilken har du drevet mest med det siste året </a:t>
            </a:r>
          </a:p>
        </p:txBody>
      </p:sp>
      <p:sp>
        <p:nvSpPr>
          <p:cNvPr id="12" name="Title 6">
            <a:extLst>
              <a:ext uri="{FF2B5EF4-FFF2-40B4-BE49-F238E27FC236}">
                <a16:creationId xmlns:a16="http://schemas.microsoft.com/office/drawing/2014/main" id="{032369C3-277D-4AF0-86C8-6E557C0FAD76}"/>
              </a:ext>
            </a:extLst>
          </p:cNvPr>
          <p:cNvSpPr txBox="1">
            <a:spLocks/>
          </p:cNvSpPr>
          <p:nvPr/>
        </p:nvSpPr>
        <p:spPr>
          <a:xfrm>
            <a:off x="445529" y="1093214"/>
            <a:ext cx="4862078" cy="1938992"/>
          </a:xfrm>
          <a:prstGeom prst="rect">
            <a:avLst/>
          </a:prstGeom>
        </p:spPr>
        <p:txBody>
          <a:bodyPr vert="horz" wrap="square" lIns="72000" tIns="45720" rIns="72000" bIns="45720" rtlCol="0" anchor="t">
            <a:spAutoFit/>
          </a:bodyPr>
          <a:lstStyle>
            <a:lvl1pPr algn="l" defTabSz="914400" rtl="0" eaLnBrk="1" latinLnBrk="0" hangingPunct="1">
              <a:lnSpc>
                <a:spcPct val="90000"/>
              </a:lnSpc>
              <a:spcBef>
                <a:spcPct val="0"/>
              </a:spcBef>
              <a:buNone/>
              <a:defRPr sz="2800" b="0" kern="1200" cap="all" spc="120" baseline="0">
                <a:solidFill>
                  <a:schemeClr val="bg2"/>
                </a:solidFill>
                <a:latin typeface="+mn-lt"/>
                <a:ea typeface="+mj-ea"/>
                <a:cs typeface="+mj-cs"/>
              </a:defRPr>
            </a:lvl1pPr>
          </a:lstStyle>
          <a:p>
            <a:pPr algn="ctr">
              <a:lnSpc>
                <a:spcPct val="100000"/>
              </a:lnSpc>
            </a:pPr>
            <a:r>
              <a:rPr lang="nb-NO" sz="2400" dirty="0">
                <a:solidFill>
                  <a:schemeClr val="tx1"/>
                </a:solidFill>
                <a:highlight>
                  <a:srgbClr val="F6F5F3"/>
                </a:highlight>
              </a:rPr>
              <a:t>Trening På egenhånd </a:t>
            </a:r>
          </a:p>
          <a:p>
            <a:pPr algn="ctr">
              <a:lnSpc>
                <a:spcPct val="100000"/>
              </a:lnSpc>
            </a:pPr>
            <a:r>
              <a:rPr lang="nb-NO" sz="2400" dirty="0">
                <a:solidFill>
                  <a:schemeClr val="tx1"/>
                </a:solidFill>
                <a:highlight>
                  <a:srgbClr val="F6F5F3"/>
                </a:highlight>
              </a:rPr>
              <a:t>og på privat senter </a:t>
            </a:r>
          </a:p>
          <a:p>
            <a:pPr algn="ctr">
              <a:lnSpc>
                <a:spcPct val="100000"/>
              </a:lnSpc>
            </a:pPr>
            <a:r>
              <a:rPr lang="nb-NO" sz="2400" dirty="0">
                <a:solidFill>
                  <a:schemeClr val="tx1"/>
                </a:solidFill>
                <a:highlight>
                  <a:srgbClr val="F6F5F3"/>
                </a:highlight>
              </a:rPr>
              <a:t>Er  klart vanligste sammenhenger for trening</a:t>
            </a:r>
          </a:p>
        </p:txBody>
      </p:sp>
      <p:sp>
        <p:nvSpPr>
          <p:cNvPr id="6" name="TekstSylinder 5">
            <a:extLst>
              <a:ext uri="{FF2B5EF4-FFF2-40B4-BE49-F238E27FC236}">
                <a16:creationId xmlns:a16="http://schemas.microsoft.com/office/drawing/2014/main" id="{120A3569-728E-4242-8718-7B0BC8957C2E}"/>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12430128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2"/>
          <p:cNvSpPr txBox="1">
            <a:spLocks noChangeArrowheads="1"/>
          </p:cNvSpPr>
          <p:nvPr/>
        </p:nvSpPr>
        <p:spPr>
          <a:xfrm>
            <a:off x="1242030" y="1644576"/>
            <a:ext cx="8438999"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400" dirty="0">
                <a:solidFill>
                  <a:srgbClr val="222223"/>
                </a:solidFill>
                <a:latin typeface="Segoe UI"/>
              </a:rPr>
              <a:t>I hvilke av disse sammenhengene har du drevet fysisk aktivitet og idrett det siste året? </a:t>
            </a:r>
          </a:p>
          <a:p>
            <a:pPr defTabSz="1232345">
              <a:spcBef>
                <a:spcPts val="544"/>
              </a:spcBef>
            </a:pPr>
            <a:r>
              <a:rPr lang="nb-NO" sz="1400" dirty="0">
                <a:solidFill>
                  <a:srgbClr val="222223"/>
                </a:solidFill>
                <a:latin typeface="Segoe UI"/>
              </a:rPr>
              <a:t>Base: Hele befolkningen</a:t>
            </a:r>
          </a:p>
        </p:txBody>
      </p:sp>
      <p:graphicFrame>
        <p:nvGraphicFramePr>
          <p:cNvPr id="7" name="Diagram 6"/>
          <p:cNvGraphicFramePr/>
          <p:nvPr>
            <p:extLst>
              <p:ext uri="{D42A27DB-BD31-4B8C-83A1-F6EECF244321}">
                <p14:modId xmlns:p14="http://schemas.microsoft.com/office/powerpoint/2010/main" val="3450843392"/>
              </p:ext>
            </p:extLst>
          </p:nvPr>
        </p:nvGraphicFramePr>
        <p:xfrm>
          <a:off x="909563" y="2082800"/>
          <a:ext cx="8234438" cy="4108450"/>
        </p:xfrm>
        <a:graphic>
          <a:graphicData uri="http://schemas.openxmlformats.org/drawingml/2006/chart">
            <c:chart xmlns:c="http://schemas.openxmlformats.org/drawingml/2006/chart" xmlns:r="http://schemas.openxmlformats.org/officeDocument/2006/relationships" r:id="rId3"/>
          </a:graphicData>
        </a:graphic>
      </p:graphicFrame>
      <p:sp>
        <p:nvSpPr>
          <p:cNvPr id="2" name="TekstSylinder 1"/>
          <p:cNvSpPr txBox="1"/>
          <p:nvPr/>
        </p:nvSpPr>
        <p:spPr>
          <a:xfrm>
            <a:off x="6628760" y="5126552"/>
            <a:ext cx="251460" cy="153888"/>
          </a:xfrm>
          <a:prstGeom prst="rect">
            <a:avLst/>
          </a:prstGeom>
        </p:spPr>
        <p:txBody>
          <a:bodyPr vert="horz" wrap="square" lIns="0" tIns="0" rIns="0" bIns="0" rtlCol="0">
            <a:spAutoFit/>
          </a:bodyPr>
          <a:lstStyle/>
          <a:p>
            <a:pPr marL="4763" defTabSz="1232345"/>
            <a:r>
              <a:rPr lang="nb-NO" sz="1000" b="1" dirty="0">
                <a:solidFill>
                  <a:srgbClr val="222223"/>
                </a:solidFill>
                <a:latin typeface="Arial" panose="020B0604020202020204" pitchFamily="34" charset="0"/>
                <a:cs typeface="Arial" panose="020B0604020202020204" pitchFamily="34" charset="0"/>
              </a:rPr>
              <a:t>14</a:t>
            </a:r>
          </a:p>
        </p:txBody>
      </p:sp>
      <p:sp>
        <p:nvSpPr>
          <p:cNvPr id="5" name="TekstSylinder 4"/>
          <p:cNvSpPr txBox="1"/>
          <p:nvPr/>
        </p:nvSpPr>
        <p:spPr>
          <a:xfrm>
            <a:off x="6628760" y="5326373"/>
            <a:ext cx="368723" cy="153888"/>
          </a:xfrm>
          <a:prstGeom prst="rect">
            <a:avLst/>
          </a:prstGeom>
        </p:spPr>
        <p:txBody>
          <a:bodyPr vert="horz" wrap="square" lIns="0" tIns="0" rIns="0" bIns="0" rtlCol="0">
            <a:spAutoFit/>
          </a:bodyPr>
          <a:lstStyle/>
          <a:p>
            <a:pPr marL="4763" defTabSz="1232345"/>
            <a:r>
              <a:rPr lang="nb-NO" sz="1000" b="1" dirty="0">
                <a:solidFill>
                  <a:srgbClr val="222223"/>
                </a:solidFill>
                <a:latin typeface="Arial" panose="020B0604020202020204" pitchFamily="34" charset="0"/>
                <a:cs typeface="Arial" panose="020B0604020202020204" pitchFamily="34" charset="0"/>
              </a:rPr>
              <a:t>11</a:t>
            </a:r>
          </a:p>
        </p:txBody>
      </p:sp>
      <p:sp>
        <p:nvSpPr>
          <p:cNvPr id="8" name="TekstSylinder 7"/>
          <p:cNvSpPr txBox="1"/>
          <p:nvPr/>
        </p:nvSpPr>
        <p:spPr>
          <a:xfrm>
            <a:off x="6687391" y="5596183"/>
            <a:ext cx="251460" cy="153888"/>
          </a:xfrm>
          <a:prstGeom prst="rect">
            <a:avLst/>
          </a:prstGeom>
        </p:spPr>
        <p:txBody>
          <a:bodyPr vert="horz" wrap="square" lIns="0" tIns="0" rIns="0" bIns="0" rtlCol="0">
            <a:spAutoFit/>
          </a:bodyPr>
          <a:lstStyle/>
          <a:p>
            <a:pPr marL="4763" defTabSz="1232345"/>
            <a:r>
              <a:rPr lang="nb-NO" sz="1000" b="1" dirty="0">
                <a:solidFill>
                  <a:srgbClr val="222223"/>
                </a:solidFill>
                <a:latin typeface="Arial" panose="020B0604020202020204" pitchFamily="34" charset="0"/>
                <a:cs typeface="Arial" panose="020B0604020202020204" pitchFamily="34" charset="0"/>
              </a:rPr>
              <a:t>4</a:t>
            </a:r>
          </a:p>
        </p:txBody>
      </p:sp>
      <p:sp>
        <p:nvSpPr>
          <p:cNvPr id="9" name="TekstSylinder 8">
            <a:extLst>
              <a:ext uri="{FF2B5EF4-FFF2-40B4-BE49-F238E27FC236}">
                <a16:creationId xmlns:a16="http://schemas.microsoft.com/office/drawing/2014/main" id="{589B3C9E-B23B-45F9-B62F-458CFE151767}"/>
              </a:ext>
            </a:extLst>
          </p:cNvPr>
          <p:cNvSpPr txBox="1"/>
          <p:nvPr/>
        </p:nvSpPr>
        <p:spPr>
          <a:xfrm>
            <a:off x="909564" y="287326"/>
            <a:ext cx="11069560" cy="1190250"/>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Trening i treningsstudio og trening på egenhånd har øket lenge, men stabilisert seg etter 2011</a:t>
            </a:r>
            <a:r>
              <a:rPr lang="nb-NO" dirty="0">
                <a:solidFill>
                  <a:srgbClr val="222223"/>
                </a:solidFill>
                <a:latin typeface="Segoe UI"/>
              </a:rPr>
              <a:t> 							          Trening i idrettslag er stabilt</a:t>
            </a:r>
          </a:p>
        </p:txBody>
      </p:sp>
      <p:sp>
        <p:nvSpPr>
          <p:cNvPr id="10" name="Rektangel 9">
            <a:extLst>
              <a:ext uri="{FF2B5EF4-FFF2-40B4-BE49-F238E27FC236}">
                <a16:creationId xmlns:a16="http://schemas.microsoft.com/office/drawing/2014/main" id="{03BD4036-5370-4C61-9EBA-35366C2B7D91}"/>
              </a:ext>
            </a:extLst>
          </p:cNvPr>
          <p:cNvSpPr/>
          <p:nvPr/>
        </p:nvSpPr>
        <p:spPr>
          <a:xfrm>
            <a:off x="9326635" y="3276726"/>
            <a:ext cx="2391918" cy="1569660"/>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1600" dirty="0">
                <a:solidFill>
                  <a:prstClr val="black">
                    <a:lumMod val="90000"/>
                    <a:lumOff val="10000"/>
                  </a:prstClr>
                </a:solidFill>
                <a:latin typeface="Arial"/>
              </a:rPr>
              <a:t>I aldersgruppen 15-24 år driver 30% trening i regi av idrettslag</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lumMod val="90000"/>
                  <a:lumOff val="10000"/>
                </a:prstClr>
              </a:solidFill>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nb-NO" sz="1600" dirty="0">
                <a:solidFill>
                  <a:prstClr val="black">
                    <a:lumMod val="90000"/>
                    <a:lumOff val="10000"/>
                  </a:prstClr>
                </a:solidFill>
                <a:latin typeface="Arial"/>
              </a:rPr>
              <a:t>Andelen har vært jevn siden  2013</a:t>
            </a:r>
            <a:endParaRPr kumimoji="0" lang="nb-NO" sz="1600" b="0" i="0" u="none" strike="noStrike" kern="1200" cap="none" spc="0" normalizeH="0" baseline="0" noProof="0" dirty="0">
              <a:ln>
                <a:noFill/>
              </a:ln>
              <a:solidFill>
                <a:prstClr val="black">
                  <a:lumMod val="90000"/>
                  <a:lumOff val="10000"/>
                </a:prstClr>
              </a:solidFill>
              <a:effectLst/>
              <a:uLnTx/>
              <a:uFillTx/>
              <a:latin typeface="Arial"/>
            </a:endParaRPr>
          </a:p>
        </p:txBody>
      </p:sp>
      <p:sp>
        <p:nvSpPr>
          <p:cNvPr id="11" name="TekstSylinder 10">
            <a:extLst>
              <a:ext uri="{FF2B5EF4-FFF2-40B4-BE49-F238E27FC236}">
                <a16:creationId xmlns:a16="http://schemas.microsoft.com/office/drawing/2014/main" id="{BF923156-617B-42C8-B4F3-3DB7A421A7AC}"/>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5631453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12000"/>
          </a:stretch>
        </a:blipFill>
        <a:effectLst/>
      </p:bgPr>
    </p:bg>
    <p:spTree>
      <p:nvGrpSpPr>
        <p:cNvPr id="1" name=""/>
        <p:cNvGrpSpPr/>
        <p:nvPr/>
      </p:nvGrpSpPr>
      <p:grpSpPr>
        <a:xfrm>
          <a:off x="0" y="0"/>
          <a:ext cx="0" cy="0"/>
          <a:chOff x="0" y="0"/>
          <a:chExt cx="0" cy="0"/>
        </a:xfrm>
      </p:grpSpPr>
      <p:sp>
        <p:nvSpPr>
          <p:cNvPr id="7" name="Rectangle 20">
            <a:extLst>
              <a:ext uri="{FF2B5EF4-FFF2-40B4-BE49-F238E27FC236}">
                <a16:creationId xmlns:a16="http://schemas.microsoft.com/office/drawing/2014/main" id="{39E3A223-9A7C-44E1-8C6C-0588C9DF03E7}"/>
              </a:ext>
            </a:extLst>
          </p:cNvPr>
          <p:cNvSpPr/>
          <p:nvPr/>
        </p:nvSpPr>
        <p:spPr bwMode="gray">
          <a:xfrm>
            <a:off x="112481" y="2886434"/>
            <a:ext cx="11957599" cy="3863500"/>
          </a:xfrm>
          <a:prstGeom prst="rect">
            <a:avLst/>
          </a:prstGeom>
          <a:gradFill>
            <a:gsLst>
              <a:gs pos="0">
                <a:schemeClr val="tx1">
                  <a:alpha val="0"/>
                </a:schemeClr>
              </a:gs>
              <a:gs pos="100000">
                <a:schemeClr val="tx1">
                  <a:alpha val="6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3505592" rtl="0" eaLnBrk="1" fontAlgn="auto" latinLnBrk="0" hangingPunct="1">
              <a:lnSpc>
                <a:spcPct val="120000"/>
              </a:lnSpc>
              <a:spcBef>
                <a:spcPts val="1200"/>
              </a:spcBef>
              <a:spcAft>
                <a:spcPts val="1200"/>
              </a:spcAft>
              <a:buClr>
                <a:prstClr val="black"/>
              </a:buClr>
              <a:buSzTx/>
              <a:buFontTx/>
              <a:buNone/>
              <a:tabLst/>
              <a:defRPr/>
            </a:pPr>
            <a:endParaRPr kumimoji="0" lang="en-GB" sz="1800" b="0" i="0" u="none" strike="noStrike" kern="1200" cap="none" spc="0" normalizeH="0" baseline="0" noProof="0" dirty="0">
              <a:ln>
                <a:noFill/>
              </a:ln>
              <a:solidFill>
                <a:prstClr val="white"/>
              </a:solidFill>
              <a:effectLst/>
              <a:uLnTx/>
              <a:uFillTx/>
              <a:latin typeface="Arial"/>
              <a:ea typeface="+mn-ea"/>
              <a:cs typeface="+mn-cs"/>
            </a:endParaRPr>
          </a:p>
        </p:txBody>
      </p:sp>
      <p:pic>
        <p:nvPicPr>
          <p:cNvPr id="8" name="Bilde 7">
            <a:extLst>
              <a:ext uri="{FF2B5EF4-FFF2-40B4-BE49-F238E27FC236}">
                <a16:creationId xmlns:a16="http://schemas.microsoft.com/office/drawing/2014/main" id="{36264288-387C-4526-9196-1D6964A9AF19}"/>
              </a:ext>
            </a:extLst>
          </p:cNvPr>
          <p:cNvPicPr>
            <a:picLocks noChangeAspect="1"/>
          </p:cNvPicPr>
          <p:nvPr/>
        </p:nvPicPr>
        <p:blipFill>
          <a:blip r:embed="rId4"/>
          <a:stretch>
            <a:fillRect/>
          </a:stretch>
        </p:blipFill>
        <p:spPr>
          <a:xfrm>
            <a:off x="7808878" y="1423345"/>
            <a:ext cx="3443983" cy="2213309"/>
          </a:xfrm>
          <a:prstGeom prst="rect">
            <a:avLst/>
          </a:prstGeom>
        </p:spPr>
      </p:pic>
      <p:pic>
        <p:nvPicPr>
          <p:cNvPr id="9" name="Bilde 8">
            <a:extLst>
              <a:ext uri="{FF2B5EF4-FFF2-40B4-BE49-F238E27FC236}">
                <a16:creationId xmlns:a16="http://schemas.microsoft.com/office/drawing/2014/main" id="{E4AE4EB2-505F-48AC-BAD3-8D0787FA065E}"/>
              </a:ext>
            </a:extLst>
          </p:cNvPr>
          <p:cNvPicPr>
            <a:picLocks noChangeAspect="1"/>
          </p:cNvPicPr>
          <p:nvPr/>
        </p:nvPicPr>
        <p:blipFill>
          <a:blip r:embed="rId5"/>
          <a:stretch>
            <a:fillRect/>
          </a:stretch>
        </p:blipFill>
        <p:spPr>
          <a:xfrm>
            <a:off x="8649950" y="663481"/>
            <a:ext cx="1761838" cy="774436"/>
          </a:xfrm>
          <a:prstGeom prst="rect">
            <a:avLst/>
          </a:prstGeom>
        </p:spPr>
      </p:pic>
      <p:pic>
        <p:nvPicPr>
          <p:cNvPr id="10" name="Bilde 9">
            <a:extLst>
              <a:ext uri="{FF2B5EF4-FFF2-40B4-BE49-F238E27FC236}">
                <a16:creationId xmlns:a16="http://schemas.microsoft.com/office/drawing/2014/main" id="{17175A57-9D70-475B-BFC8-B1DA80EC6EA7}"/>
              </a:ext>
            </a:extLst>
          </p:cNvPr>
          <p:cNvPicPr>
            <a:picLocks noChangeAspect="1"/>
          </p:cNvPicPr>
          <p:nvPr/>
        </p:nvPicPr>
        <p:blipFill>
          <a:blip r:embed="rId6"/>
          <a:stretch>
            <a:fillRect/>
          </a:stretch>
        </p:blipFill>
        <p:spPr>
          <a:xfrm>
            <a:off x="8656276" y="3607361"/>
            <a:ext cx="1755512" cy="785616"/>
          </a:xfrm>
          <a:prstGeom prst="rect">
            <a:avLst/>
          </a:prstGeom>
        </p:spPr>
      </p:pic>
      <p:pic>
        <p:nvPicPr>
          <p:cNvPr id="11" name="Graphique 12">
            <a:extLst>
              <a:ext uri="{FF2B5EF4-FFF2-40B4-BE49-F238E27FC236}">
                <a16:creationId xmlns:a16="http://schemas.microsoft.com/office/drawing/2014/main" id="{24FF4283-7049-425D-B807-7E60470C3836}"/>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10730260" y="5358931"/>
            <a:ext cx="863743" cy="791160"/>
          </a:xfrm>
          <a:prstGeom prst="rect">
            <a:avLst/>
          </a:prstGeom>
        </p:spPr>
      </p:pic>
      <p:sp>
        <p:nvSpPr>
          <p:cNvPr id="4" name="Title 3">
            <a:extLst>
              <a:ext uri="{FF2B5EF4-FFF2-40B4-BE49-F238E27FC236}">
                <a16:creationId xmlns:a16="http://schemas.microsoft.com/office/drawing/2014/main" id="{028E252F-24C2-4363-939A-1F661DC48768}"/>
              </a:ext>
            </a:extLst>
          </p:cNvPr>
          <p:cNvSpPr>
            <a:spLocks noGrp="1"/>
          </p:cNvSpPr>
          <p:nvPr>
            <p:ph type="ctrTitle"/>
          </p:nvPr>
        </p:nvSpPr>
        <p:spPr>
          <a:xfrm>
            <a:off x="593153" y="4875973"/>
            <a:ext cx="10130570" cy="767913"/>
          </a:xfrm>
        </p:spPr>
        <p:txBody>
          <a:bodyPr/>
          <a:lstStyle/>
          <a:p>
            <a:r>
              <a:rPr lang="nb-NO" sz="5600" dirty="0"/>
              <a:t>norsk monitor</a:t>
            </a:r>
          </a:p>
        </p:txBody>
      </p:sp>
      <p:sp>
        <p:nvSpPr>
          <p:cNvPr id="2" name="Subtitle 1">
            <a:extLst>
              <a:ext uri="{FF2B5EF4-FFF2-40B4-BE49-F238E27FC236}">
                <a16:creationId xmlns:a16="http://schemas.microsoft.com/office/drawing/2014/main" id="{EE5F1FEB-A5F3-4D33-A887-731ADC3A300C}"/>
              </a:ext>
            </a:extLst>
          </p:cNvPr>
          <p:cNvSpPr>
            <a:spLocks noGrp="1"/>
          </p:cNvSpPr>
          <p:nvPr>
            <p:ph type="subTitle" idx="1"/>
          </p:nvPr>
        </p:nvSpPr>
        <p:spPr>
          <a:xfrm>
            <a:off x="592667" y="5605103"/>
            <a:ext cx="7145866" cy="400110"/>
          </a:xfrm>
        </p:spPr>
        <p:txBody>
          <a:bodyPr/>
          <a:lstStyle/>
          <a:p>
            <a:r>
              <a:rPr lang="nb-NO" sz="2000" spc="350" dirty="0">
                <a:latin typeface="+mn-lt"/>
              </a:rPr>
              <a:t>Eksempler på interessante enkeltresultater </a:t>
            </a:r>
          </a:p>
        </p:txBody>
      </p:sp>
      <p:sp>
        <p:nvSpPr>
          <p:cNvPr id="5" name="Text Placeholder 4">
            <a:extLst>
              <a:ext uri="{FF2B5EF4-FFF2-40B4-BE49-F238E27FC236}">
                <a16:creationId xmlns:a16="http://schemas.microsoft.com/office/drawing/2014/main" id="{044FFDBE-F651-4326-95BE-4DF8CB876D7F}"/>
              </a:ext>
            </a:extLst>
          </p:cNvPr>
          <p:cNvSpPr>
            <a:spLocks noGrp="1"/>
          </p:cNvSpPr>
          <p:nvPr>
            <p:ph type="body" sz="quarter" idx="12"/>
          </p:nvPr>
        </p:nvSpPr>
        <p:spPr>
          <a:xfrm>
            <a:off x="575825" y="4221166"/>
            <a:ext cx="1811444" cy="523220"/>
          </a:xfrm>
        </p:spPr>
        <p:txBody>
          <a:bodyPr/>
          <a:lstStyle/>
          <a:p>
            <a:r>
              <a:rPr lang="nb-NO" sz="2800" dirty="0"/>
              <a:t>2019/2020</a:t>
            </a:r>
          </a:p>
        </p:txBody>
      </p:sp>
    </p:spTree>
    <p:extLst>
      <p:ext uri="{BB962C8B-B14F-4D97-AF65-F5344CB8AC3E}">
        <p14:creationId xmlns:p14="http://schemas.microsoft.com/office/powerpoint/2010/main" val="115348852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kstSylinder 4">
            <a:extLst>
              <a:ext uri="{FF2B5EF4-FFF2-40B4-BE49-F238E27FC236}">
                <a16:creationId xmlns:a16="http://schemas.microsoft.com/office/drawing/2014/main" id="{FDC29FCB-4732-4D89-AF17-231DC7C8F460}"/>
              </a:ext>
            </a:extLst>
          </p:cNvPr>
          <p:cNvSpPr txBox="1"/>
          <p:nvPr/>
        </p:nvSpPr>
        <p:spPr>
          <a:xfrm>
            <a:off x="984819" y="523988"/>
            <a:ext cx="9731294" cy="513013"/>
          </a:xfrm>
          <a:prstGeom prst="rect">
            <a:avLst/>
          </a:prstGeom>
          <a:noFill/>
        </p:spPr>
        <p:txBody>
          <a:bodyPr wrap="none" lIns="96000" tIns="48000" rIns="96000" bIns="48000" rtlCol="0">
            <a:spAutoFit/>
          </a:bodyPr>
          <a:lstStyle/>
          <a:p>
            <a:pPr defTabSz="1232345">
              <a:lnSpc>
                <a:spcPct val="110000"/>
              </a:lnSpc>
              <a:spcBef>
                <a:spcPts val="3200"/>
              </a:spcBef>
              <a:buClr>
                <a:srgbClr val="D2D3D2"/>
              </a:buClr>
            </a:pPr>
            <a:r>
              <a:rPr lang="nb-NO" sz="2667" dirty="0">
                <a:solidFill>
                  <a:srgbClr val="222223"/>
                </a:solidFill>
                <a:latin typeface="Segoe UI"/>
              </a:rPr>
              <a:t>Nesten 4 av 10 ungdommer i alder 15-19 år trener i idrettslag</a:t>
            </a:r>
          </a:p>
        </p:txBody>
      </p:sp>
      <p:graphicFrame>
        <p:nvGraphicFramePr>
          <p:cNvPr id="9" name="Diagram 8">
            <a:extLst>
              <a:ext uri="{FF2B5EF4-FFF2-40B4-BE49-F238E27FC236}">
                <a16:creationId xmlns:a16="http://schemas.microsoft.com/office/drawing/2014/main" id="{D8D5992E-59F0-4685-ACCE-0BFD6F723507}"/>
              </a:ext>
            </a:extLst>
          </p:cNvPr>
          <p:cNvGraphicFramePr/>
          <p:nvPr>
            <p:extLst>
              <p:ext uri="{D42A27DB-BD31-4B8C-83A1-F6EECF244321}">
                <p14:modId xmlns:p14="http://schemas.microsoft.com/office/powerpoint/2010/main" val="675217598"/>
              </p:ext>
            </p:extLst>
          </p:nvPr>
        </p:nvGraphicFramePr>
        <p:xfrm>
          <a:off x="1881339" y="2697481"/>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2">
            <a:extLst>
              <a:ext uri="{FF2B5EF4-FFF2-40B4-BE49-F238E27FC236}">
                <a16:creationId xmlns:a16="http://schemas.microsoft.com/office/drawing/2014/main" id="{90778F78-F09B-47AD-B26A-9FBDFD80A595}"/>
              </a:ext>
            </a:extLst>
          </p:cNvPr>
          <p:cNvSpPr txBox="1">
            <a:spLocks noChangeArrowheads="1"/>
          </p:cNvSpPr>
          <p:nvPr/>
        </p:nvSpPr>
        <p:spPr>
          <a:xfrm>
            <a:off x="1393758" y="2067596"/>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400" dirty="0">
                <a:solidFill>
                  <a:srgbClr val="222223"/>
                </a:solidFill>
                <a:latin typeface="Segoe UI"/>
              </a:rPr>
              <a:t>I hvilke av disse sammenhengene har du drevet fysisk aktivitet og idrett det siste året? </a:t>
            </a:r>
          </a:p>
          <a:p>
            <a:pPr defTabSz="1232345">
              <a:spcBef>
                <a:spcPts val="544"/>
              </a:spcBef>
            </a:pPr>
            <a:r>
              <a:rPr lang="nb-NO" sz="1400" dirty="0">
                <a:solidFill>
                  <a:srgbClr val="222223"/>
                </a:solidFill>
                <a:latin typeface="Segoe UI"/>
              </a:rPr>
              <a:t>2017. forskjeller etter kjønn. Base: Hele befolkningen</a:t>
            </a:r>
          </a:p>
        </p:txBody>
      </p:sp>
      <p:sp>
        <p:nvSpPr>
          <p:cNvPr id="6" name="TekstSylinder 5">
            <a:extLst>
              <a:ext uri="{FF2B5EF4-FFF2-40B4-BE49-F238E27FC236}">
                <a16:creationId xmlns:a16="http://schemas.microsoft.com/office/drawing/2014/main" id="{086540A9-CDDF-46D2-86EE-84FC1A725529}"/>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015817259"/>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D8D5992E-59F0-4685-ACCE-0BFD6F723507}"/>
              </a:ext>
            </a:extLst>
          </p:cNvPr>
          <p:cNvGraphicFramePr/>
          <p:nvPr>
            <p:extLst>
              <p:ext uri="{D42A27DB-BD31-4B8C-83A1-F6EECF244321}">
                <p14:modId xmlns:p14="http://schemas.microsoft.com/office/powerpoint/2010/main" val="1862160"/>
              </p:ext>
            </p:extLst>
          </p:nvPr>
        </p:nvGraphicFramePr>
        <p:xfrm>
          <a:off x="1881339" y="2697481"/>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2">
            <a:extLst>
              <a:ext uri="{FF2B5EF4-FFF2-40B4-BE49-F238E27FC236}">
                <a16:creationId xmlns:a16="http://schemas.microsoft.com/office/drawing/2014/main" id="{E1F37B4B-254F-4DA9-A763-B00D1DB53226}"/>
              </a:ext>
            </a:extLst>
          </p:cNvPr>
          <p:cNvSpPr txBox="1">
            <a:spLocks noChangeArrowheads="1"/>
          </p:cNvSpPr>
          <p:nvPr/>
        </p:nvSpPr>
        <p:spPr>
          <a:xfrm>
            <a:off x="1393758" y="2067596"/>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400" dirty="0">
                <a:solidFill>
                  <a:srgbClr val="222223"/>
                </a:solidFill>
                <a:latin typeface="Segoe UI"/>
              </a:rPr>
              <a:t>I hvilke av disse sammenhengene har du drevet fysisk aktivitet og idrett det siste året? </a:t>
            </a:r>
          </a:p>
          <a:p>
            <a:pPr defTabSz="1232345">
              <a:spcBef>
                <a:spcPts val="544"/>
              </a:spcBef>
            </a:pPr>
            <a:r>
              <a:rPr lang="nb-NO" sz="1400" dirty="0">
                <a:solidFill>
                  <a:srgbClr val="222223"/>
                </a:solidFill>
                <a:latin typeface="Segoe UI"/>
              </a:rPr>
              <a:t>2017. forskjeller etter kjønn. Base: Hele befolkningen</a:t>
            </a:r>
          </a:p>
        </p:txBody>
      </p:sp>
      <p:sp>
        <p:nvSpPr>
          <p:cNvPr id="10" name="TekstSylinder 9">
            <a:extLst>
              <a:ext uri="{FF2B5EF4-FFF2-40B4-BE49-F238E27FC236}">
                <a16:creationId xmlns:a16="http://schemas.microsoft.com/office/drawing/2014/main" id="{9807748E-A37C-4810-ADC2-E52065E250BA}"/>
              </a:ext>
            </a:extLst>
          </p:cNvPr>
          <p:cNvSpPr txBox="1"/>
          <p:nvPr/>
        </p:nvSpPr>
        <p:spPr>
          <a:xfrm>
            <a:off x="984819" y="1061234"/>
            <a:ext cx="9142735" cy="51301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Aldersgruppe 26 – 35 år er mest aktive i bedriftsidrettslag</a:t>
            </a:r>
          </a:p>
        </p:txBody>
      </p:sp>
      <p:sp>
        <p:nvSpPr>
          <p:cNvPr id="12" name="TekstSylinder 11">
            <a:extLst>
              <a:ext uri="{FF2B5EF4-FFF2-40B4-BE49-F238E27FC236}">
                <a16:creationId xmlns:a16="http://schemas.microsoft.com/office/drawing/2014/main" id="{D525E076-628B-4FD3-A01D-69EE14316248}"/>
              </a:ext>
            </a:extLst>
          </p:cNvPr>
          <p:cNvSpPr txBox="1"/>
          <p:nvPr/>
        </p:nvSpPr>
        <p:spPr>
          <a:xfrm>
            <a:off x="984819" y="523988"/>
            <a:ext cx="9731294" cy="513013"/>
          </a:xfrm>
          <a:prstGeom prst="rect">
            <a:avLst/>
          </a:prstGeom>
          <a:noFill/>
        </p:spPr>
        <p:txBody>
          <a:bodyPr wrap="none" lIns="96000" tIns="48000" rIns="96000" bIns="48000" rtlCol="0">
            <a:spAutoFit/>
          </a:bodyPr>
          <a:lstStyle/>
          <a:p>
            <a:pPr defTabSz="1232345">
              <a:lnSpc>
                <a:spcPct val="110000"/>
              </a:lnSpc>
              <a:spcBef>
                <a:spcPts val="3200"/>
              </a:spcBef>
              <a:buClr>
                <a:srgbClr val="D2D3D2"/>
              </a:buClr>
            </a:pPr>
            <a:r>
              <a:rPr lang="nb-NO" sz="2667" dirty="0">
                <a:solidFill>
                  <a:srgbClr val="222223"/>
                </a:solidFill>
                <a:latin typeface="Segoe UI"/>
              </a:rPr>
              <a:t>Nesten 4 av 10 ungdommer i alder 15-19 år trener i idrettslag</a:t>
            </a:r>
          </a:p>
        </p:txBody>
      </p:sp>
      <p:sp>
        <p:nvSpPr>
          <p:cNvPr id="6" name="TekstSylinder 5">
            <a:extLst>
              <a:ext uri="{FF2B5EF4-FFF2-40B4-BE49-F238E27FC236}">
                <a16:creationId xmlns:a16="http://schemas.microsoft.com/office/drawing/2014/main" id="{B4C94CB0-A7B9-4176-81D2-52A61B690F8F}"/>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471875635"/>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A5CD2D34-1BCD-4097-946A-9657B9BF56BD}"/>
              </a:ext>
            </a:extLst>
          </p:cNvPr>
          <p:cNvSpPr txBox="1">
            <a:spLocks noChangeArrowheads="1"/>
          </p:cNvSpPr>
          <p:nvPr/>
        </p:nvSpPr>
        <p:spPr>
          <a:xfrm>
            <a:off x="1393758" y="2067596"/>
            <a:ext cx="8429324" cy="45191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400" dirty="0">
                <a:solidFill>
                  <a:srgbClr val="222223"/>
                </a:solidFill>
                <a:latin typeface="Segoe UI"/>
              </a:rPr>
              <a:t>I hvilke av disse sammenhengene har du drevet fysisk aktivitet og idrett det siste året? </a:t>
            </a:r>
          </a:p>
          <a:p>
            <a:pPr defTabSz="1232345">
              <a:spcBef>
                <a:spcPts val="544"/>
              </a:spcBef>
            </a:pPr>
            <a:r>
              <a:rPr lang="nb-NO" sz="1400" dirty="0">
                <a:solidFill>
                  <a:srgbClr val="222223"/>
                </a:solidFill>
                <a:latin typeface="Segoe UI"/>
              </a:rPr>
              <a:t>2017. forskjeller etter kjønn. Base: Hele befolkningen</a:t>
            </a:r>
          </a:p>
        </p:txBody>
      </p:sp>
      <p:graphicFrame>
        <p:nvGraphicFramePr>
          <p:cNvPr id="11" name="Diagram 10">
            <a:extLst>
              <a:ext uri="{FF2B5EF4-FFF2-40B4-BE49-F238E27FC236}">
                <a16:creationId xmlns:a16="http://schemas.microsoft.com/office/drawing/2014/main" id="{C7B7978E-D7A8-4281-BABB-C40F71B1F795}"/>
              </a:ext>
            </a:extLst>
          </p:cNvPr>
          <p:cNvGraphicFramePr/>
          <p:nvPr>
            <p:extLst>
              <p:ext uri="{D42A27DB-BD31-4B8C-83A1-F6EECF244321}">
                <p14:modId xmlns:p14="http://schemas.microsoft.com/office/powerpoint/2010/main" val="3212077738"/>
              </p:ext>
            </p:extLst>
          </p:nvPr>
        </p:nvGraphicFramePr>
        <p:xfrm>
          <a:off x="1881339" y="2697481"/>
          <a:ext cx="5757712" cy="369830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kstSylinder 11">
            <a:extLst>
              <a:ext uri="{FF2B5EF4-FFF2-40B4-BE49-F238E27FC236}">
                <a16:creationId xmlns:a16="http://schemas.microsoft.com/office/drawing/2014/main" id="{C3EEACD2-08A9-4A84-8FA1-AEBC12D4BCC6}"/>
              </a:ext>
            </a:extLst>
          </p:cNvPr>
          <p:cNvSpPr txBox="1"/>
          <p:nvPr/>
        </p:nvSpPr>
        <p:spPr>
          <a:xfrm>
            <a:off x="984819" y="1317740"/>
            <a:ext cx="10690723" cy="51301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Trening på privat treningssenter bedrives av alle, men mest av yngre </a:t>
            </a:r>
          </a:p>
        </p:txBody>
      </p:sp>
      <p:sp>
        <p:nvSpPr>
          <p:cNvPr id="13" name="TekstSylinder 12">
            <a:extLst>
              <a:ext uri="{FF2B5EF4-FFF2-40B4-BE49-F238E27FC236}">
                <a16:creationId xmlns:a16="http://schemas.microsoft.com/office/drawing/2014/main" id="{B689BA4B-719D-4FD0-8A76-5C05FB2B0410}"/>
              </a:ext>
            </a:extLst>
          </p:cNvPr>
          <p:cNvSpPr txBox="1"/>
          <p:nvPr/>
        </p:nvSpPr>
        <p:spPr>
          <a:xfrm>
            <a:off x="984819" y="804727"/>
            <a:ext cx="9142735" cy="513013"/>
          </a:xfrm>
          <a:prstGeom prst="rect">
            <a:avLst/>
          </a:prstGeom>
          <a:noFill/>
        </p:spPr>
        <p:txBody>
          <a:bodyPr wrap="non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667" b="0" i="0" u="none" strike="noStrike" kern="1200" cap="none" spc="0" normalizeH="0" baseline="0" noProof="0" dirty="0">
                <a:ln>
                  <a:noFill/>
                </a:ln>
                <a:solidFill>
                  <a:srgbClr val="222223"/>
                </a:solidFill>
                <a:effectLst/>
                <a:uLnTx/>
                <a:uFillTx/>
                <a:latin typeface="Segoe UI"/>
                <a:ea typeface="+mn-ea"/>
                <a:cs typeface="+mn-cs"/>
              </a:rPr>
              <a:t>Aldersgruppe 26 – 35 år er mest aktive i bedriftsidrettslag</a:t>
            </a:r>
          </a:p>
        </p:txBody>
      </p:sp>
      <p:sp>
        <p:nvSpPr>
          <p:cNvPr id="14" name="TekstSylinder 13">
            <a:extLst>
              <a:ext uri="{FF2B5EF4-FFF2-40B4-BE49-F238E27FC236}">
                <a16:creationId xmlns:a16="http://schemas.microsoft.com/office/drawing/2014/main" id="{B677CE82-2B3A-4ED7-B868-A1088402E40B}"/>
              </a:ext>
            </a:extLst>
          </p:cNvPr>
          <p:cNvSpPr txBox="1"/>
          <p:nvPr/>
        </p:nvSpPr>
        <p:spPr>
          <a:xfrm>
            <a:off x="984819" y="370255"/>
            <a:ext cx="9731294" cy="513013"/>
          </a:xfrm>
          <a:prstGeom prst="rect">
            <a:avLst/>
          </a:prstGeom>
          <a:noFill/>
        </p:spPr>
        <p:txBody>
          <a:bodyPr wrap="none" lIns="96000" tIns="48000" rIns="96000" bIns="48000" rtlCol="0">
            <a:spAutoFit/>
          </a:bodyPr>
          <a:lstStyle/>
          <a:p>
            <a:pPr defTabSz="1232345">
              <a:lnSpc>
                <a:spcPct val="110000"/>
              </a:lnSpc>
              <a:spcBef>
                <a:spcPts val="3200"/>
              </a:spcBef>
              <a:buClr>
                <a:srgbClr val="D2D3D2"/>
              </a:buClr>
            </a:pPr>
            <a:r>
              <a:rPr lang="nb-NO" sz="2667" dirty="0">
                <a:solidFill>
                  <a:srgbClr val="222223"/>
                </a:solidFill>
                <a:latin typeface="Segoe UI"/>
              </a:rPr>
              <a:t>Nesten 4 av 10 ungdommer i alder 15-19 år trener i idrettslag</a:t>
            </a:r>
          </a:p>
        </p:txBody>
      </p:sp>
      <p:sp>
        <p:nvSpPr>
          <p:cNvPr id="7" name="TekstSylinder 6">
            <a:extLst>
              <a:ext uri="{FF2B5EF4-FFF2-40B4-BE49-F238E27FC236}">
                <a16:creationId xmlns:a16="http://schemas.microsoft.com/office/drawing/2014/main" id="{5C3DC7E3-E40B-4F8A-868C-D39E4FD41CCC}"/>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147266317"/>
      </p:ext>
    </p:extLst>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p:cNvGraphicFramePr>
            <a:graphicFrameLocks noGrp="1" noChangeAspect="1"/>
          </p:cNvGraphicFramePr>
          <p:nvPr>
            <p:ph idx="1"/>
            <p:extLst>
              <p:ext uri="{D42A27DB-BD31-4B8C-83A1-F6EECF244321}">
                <p14:modId xmlns:p14="http://schemas.microsoft.com/office/powerpoint/2010/main" val="3638265524"/>
              </p:ext>
            </p:extLst>
          </p:nvPr>
        </p:nvGraphicFramePr>
        <p:xfrm>
          <a:off x="1344991" y="1338148"/>
          <a:ext cx="9048436" cy="5362497"/>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2"/>
          <p:cNvSpPr txBox="1">
            <a:spLocks noChangeArrowheads="1"/>
          </p:cNvSpPr>
          <p:nvPr/>
        </p:nvSpPr>
        <p:spPr>
          <a:xfrm>
            <a:off x="1914524" y="1200111"/>
            <a:ext cx="8032600" cy="22159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600" b="1" i="0" u="none" strike="noStrike" kern="1200" cap="none" spc="0" normalizeH="0" baseline="0" noProof="0" dirty="0">
                <a:ln>
                  <a:noFill/>
                </a:ln>
                <a:solidFill>
                  <a:srgbClr val="222223"/>
                </a:solidFill>
                <a:effectLst/>
                <a:uLnTx/>
                <a:uFillTx/>
                <a:latin typeface="Segoe UI"/>
                <a:ea typeface="+mj-ea"/>
                <a:cs typeface="+mj-cs"/>
              </a:rPr>
              <a:t>Hvor ofte har du drevet idrett på følgende steder i sesongen? – Har drevet</a:t>
            </a:r>
          </a:p>
        </p:txBody>
      </p:sp>
      <p:sp>
        <p:nvSpPr>
          <p:cNvPr id="6" name="TekstSylinder 5">
            <a:extLst>
              <a:ext uri="{FF2B5EF4-FFF2-40B4-BE49-F238E27FC236}">
                <a16:creationId xmlns:a16="http://schemas.microsoft.com/office/drawing/2014/main" id="{FE78D90D-874B-4542-B0D3-E4010C004060}"/>
              </a:ext>
            </a:extLst>
          </p:cNvPr>
          <p:cNvSpPr txBox="1"/>
          <p:nvPr/>
        </p:nvSpPr>
        <p:spPr>
          <a:xfrm>
            <a:off x="279400" y="489527"/>
            <a:ext cx="11768667" cy="440108"/>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200" b="0" i="0" u="none" strike="noStrike" kern="1200" cap="none" spc="0" normalizeH="0" baseline="0" noProof="0" dirty="0">
                <a:ln>
                  <a:noFill/>
                </a:ln>
                <a:solidFill>
                  <a:srgbClr val="222223"/>
                </a:solidFill>
                <a:effectLst/>
                <a:uLnTx/>
                <a:uFillTx/>
                <a:latin typeface="Segoe UI"/>
                <a:ea typeface="+mn-ea"/>
                <a:cs typeface="+mn-cs"/>
              </a:rPr>
              <a:t>De eldre bruker primært </a:t>
            </a:r>
            <a:r>
              <a:rPr lang="nb-NO" sz="2200" dirty="0">
                <a:solidFill>
                  <a:srgbClr val="222223"/>
                </a:solidFill>
                <a:latin typeface="Segoe UI"/>
              </a:rPr>
              <a:t>naturen og lett tilgjengelige fasiliteter når de trener/mosjonerer</a:t>
            </a:r>
            <a:endParaRPr kumimoji="0" lang="nb-NO" sz="2200" b="0" i="1" u="none" strike="noStrike" kern="1200" cap="none" spc="0" normalizeH="0" baseline="0" noProof="0" dirty="0">
              <a:ln>
                <a:noFill/>
              </a:ln>
              <a:solidFill>
                <a:srgbClr val="222223"/>
              </a:solidFill>
              <a:effectLst/>
              <a:uLnTx/>
              <a:uFillTx/>
              <a:latin typeface="Segoe UI"/>
              <a:ea typeface="+mn-ea"/>
              <a:cs typeface="+mn-cs"/>
            </a:endParaRPr>
          </a:p>
        </p:txBody>
      </p:sp>
      <p:sp>
        <p:nvSpPr>
          <p:cNvPr id="7" name="TekstSylinder 6">
            <a:extLst>
              <a:ext uri="{FF2B5EF4-FFF2-40B4-BE49-F238E27FC236}">
                <a16:creationId xmlns:a16="http://schemas.microsoft.com/office/drawing/2014/main" id="{D926B9A8-9D4E-4C54-B655-7F8B50C02472}"/>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568711870"/>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p:cNvGraphicFramePr>
            <a:graphicFrameLocks noGrp="1" noChangeAspect="1"/>
          </p:cNvGraphicFramePr>
          <p:nvPr>
            <p:ph idx="1"/>
            <p:extLst>
              <p:ext uri="{D42A27DB-BD31-4B8C-83A1-F6EECF244321}">
                <p14:modId xmlns:p14="http://schemas.microsoft.com/office/powerpoint/2010/main" val="1461963372"/>
              </p:ext>
            </p:extLst>
          </p:nvPr>
        </p:nvGraphicFramePr>
        <p:xfrm>
          <a:off x="1344991" y="1310910"/>
          <a:ext cx="9048436" cy="5362497"/>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2"/>
          <p:cNvSpPr txBox="1">
            <a:spLocks noChangeArrowheads="1"/>
          </p:cNvSpPr>
          <p:nvPr/>
        </p:nvSpPr>
        <p:spPr>
          <a:xfrm>
            <a:off x="1914524" y="1200111"/>
            <a:ext cx="8032600" cy="22159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600" dirty="0">
                <a:solidFill>
                  <a:srgbClr val="222223"/>
                </a:solidFill>
                <a:latin typeface="Segoe UI"/>
              </a:rPr>
              <a:t>Hvor ofte har du drevet idrett på følgende steder i sesongen? – Har drevet</a:t>
            </a:r>
          </a:p>
        </p:txBody>
      </p:sp>
      <p:sp>
        <p:nvSpPr>
          <p:cNvPr id="6" name="TekstSylinder 5">
            <a:extLst>
              <a:ext uri="{FF2B5EF4-FFF2-40B4-BE49-F238E27FC236}">
                <a16:creationId xmlns:a16="http://schemas.microsoft.com/office/drawing/2014/main" id="{FE78D90D-874B-4542-B0D3-E4010C004060}"/>
              </a:ext>
            </a:extLst>
          </p:cNvPr>
          <p:cNvSpPr txBox="1"/>
          <p:nvPr/>
        </p:nvSpPr>
        <p:spPr>
          <a:xfrm>
            <a:off x="626425" y="322511"/>
            <a:ext cx="10220583" cy="815211"/>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De unge  15-24 år bruker et stort antall ulike fasiliteter</a:t>
            </a:r>
            <a:r>
              <a:rPr lang="nb-NO" sz="2000" dirty="0">
                <a:solidFill>
                  <a:srgbClr val="222223"/>
                </a:solidFill>
                <a:latin typeface="Segoe UI"/>
              </a:rPr>
              <a:t>.       Vekt/styrketreningsrom er faktisk det som flest ungdommer har angitt at de benytter</a:t>
            </a:r>
            <a:endParaRPr lang="nb-NO" sz="2000" i="1" dirty="0">
              <a:solidFill>
                <a:srgbClr val="222223"/>
              </a:solidFill>
              <a:latin typeface="Segoe UI"/>
            </a:endParaRPr>
          </a:p>
        </p:txBody>
      </p:sp>
      <p:sp>
        <p:nvSpPr>
          <p:cNvPr id="7" name="TekstSylinder 6">
            <a:extLst>
              <a:ext uri="{FF2B5EF4-FFF2-40B4-BE49-F238E27FC236}">
                <a16:creationId xmlns:a16="http://schemas.microsoft.com/office/drawing/2014/main" id="{C68BF1AC-39C9-4CC7-BDF8-818F884AFF21}"/>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318769043"/>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e 3">
            <a:extLst>
              <a:ext uri="{FF2B5EF4-FFF2-40B4-BE49-F238E27FC236}">
                <a16:creationId xmlns:a16="http://schemas.microsoft.com/office/drawing/2014/main" id="{B8BF60E2-E6AE-4EA4-A64E-D668CAFA82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60204"/>
            <a:ext cx="12025543" cy="6782409"/>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402829" y="4329719"/>
            <a:ext cx="11463954" cy="820674"/>
          </a:xfrm>
          <a:solidFill>
            <a:schemeClr val="bg1">
              <a:lumMod val="75000"/>
            </a:schemeClr>
          </a:solidFill>
        </p:spPr>
        <p:txBody>
          <a:bodyPr/>
          <a:lstStyle/>
          <a:p>
            <a:r>
              <a:rPr lang="nb-NO" sz="5333" dirty="0"/>
              <a:t>Hvilke aktiviteter driver vi med?</a:t>
            </a:r>
          </a:p>
        </p:txBody>
      </p:sp>
      <p:pic>
        <p:nvPicPr>
          <p:cNvPr id="12" name="Picture 1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67565" y="5753005"/>
            <a:ext cx="445856" cy="359168"/>
          </a:xfrm>
          <a:prstGeom prst="rect">
            <a:avLst/>
          </a:prstGeom>
        </p:spPr>
      </p:pic>
      <p:sp>
        <p:nvSpPr>
          <p:cNvPr id="14" name="Footer Placeholder 10"/>
          <p:cNvSpPr txBox="1">
            <a:spLocks/>
          </p:cNvSpPr>
          <p:nvPr/>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srgbClr val="000000"/>
                </a:solidFill>
                <a:latin typeface="Segoe UI"/>
              </a:rPr>
              <a:t>© 2018 Ipsos.  All rights reserved. Contains Ipsos' Confidential and Proprietary information and may not be disclosed or reproduced without the prior written consent of Ipsos</a:t>
            </a:r>
            <a:r>
              <a:rPr lang="en-US" sz="816" dirty="0">
                <a:solidFill>
                  <a:srgbClr val="000000"/>
                </a:solidFill>
                <a:latin typeface="Segoe UI"/>
              </a:rPr>
              <a:t>.</a:t>
            </a:r>
          </a:p>
        </p:txBody>
      </p:sp>
      <p:sp>
        <p:nvSpPr>
          <p:cNvPr id="6" name="TekstSylinder 5">
            <a:extLst>
              <a:ext uri="{FF2B5EF4-FFF2-40B4-BE49-F238E27FC236}">
                <a16:creationId xmlns:a16="http://schemas.microsoft.com/office/drawing/2014/main" id="{812A4CBE-1922-45B3-B332-632D28837EAA}"/>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88281238"/>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2"/>
          <p:cNvGraphicFramePr>
            <a:graphicFrameLocks noGrp="1" noChangeAspect="1"/>
          </p:cNvGraphicFramePr>
          <p:nvPr>
            <p:ph idx="1"/>
            <p:extLst>
              <p:ext uri="{D42A27DB-BD31-4B8C-83A1-F6EECF244321}">
                <p14:modId xmlns:p14="http://schemas.microsoft.com/office/powerpoint/2010/main" val="4194638125"/>
              </p:ext>
            </p:extLst>
          </p:nvPr>
        </p:nvGraphicFramePr>
        <p:xfrm>
          <a:off x="3400425" y="857250"/>
          <a:ext cx="8220076" cy="5838825"/>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2"/>
          <p:cNvSpPr txBox="1">
            <a:spLocks noChangeArrowheads="1"/>
          </p:cNvSpPr>
          <p:nvPr/>
        </p:nvSpPr>
        <p:spPr>
          <a:xfrm>
            <a:off x="5169353" y="857250"/>
            <a:ext cx="10518322" cy="166199"/>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200" b="1" i="0" u="none" strike="noStrike" kern="1200" cap="none" spc="0" normalizeH="0" baseline="0" noProof="0" dirty="0">
                <a:ln>
                  <a:noFill/>
                </a:ln>
                <a:solidFill>
                  <a:srgbClr val="222223"/>
                </a:solidFill>
                <a:effectLst/>
                <a:uLnTx/>
                <a:uFillTx/>
                <a:latin typeface="Segoe UI"/>
                <a:ea typeface="+mj-ea"/>
                <a:cs typeface="+mj-cs"/>
              </a:rPr>
              <a:t>Fysiske aktiviteter – minst én gang i måneden i sesongen - Base: Hele befolkningen</a:t>
            </a:r>
          </a:p>
        </p:txBody>
      </p:sp>
      <p:sp>
        <p:nvSpPr>
          <p:cNvPr id="5" name="TekstSylinder 4">
            <a:extLst>
              <a:ext uri="{FF2B5EF4-FFF2-40B4-BE49-F238E27FC236}">
                <a16:creationId xmlns:a16="http://schemas.microsoft.com/office/drawing/2014/main" id="{509B57AD-2A59-485E-A02C-A395FA2E0536}"/>
              </a:ext>
            </a:extLst>
          </p:cNvPr>
          <p:cNvSpPr txBox="1"/>
          <p:nvPr/>
        </p:nvSpPr>
        <p:spPr>
          <a:xfrm>
            <a:off x="492708" y="308140"/>
            <a:ext cx="10447165" cy="471335"/>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Fotturer i skog og mark er mosjonsformen klart flest nordmenn praktiserer </a:t>
            </a:r>
            <a:endParaRPr kumimoji="0" lang="nb-NO" sz="1600" b="0" i="1" u="none" strike="noStrike" kern="1200" cap="none" spc="0" normalizeH="0" baseline="0" noProof="0" dirty="0">
              <a:ln>
                <a:noFill/>
              </a:ln>
              <a:solidFill>
                <a:srgbClr val="222223"/>
              </a:solidFill>
              <a:effectLst/>
              <a:uLnTx/>
              <a:uFillTx/>
              <a:latin typeface="Segoe UI"/>
              <a:ea typeface="+mn-ea"/>
              <a:cs typeface="+mn-cs"/>
            </a:endParaRPr>
          </a:p>
        </p:txBody>
      </p:sp>
      <p:sp>
        <p:nvSpPr>
          <p:cNvPr id="7" name="Rektangel 6">
            <a:extLst>
              <a:ext uri="{FF2B5EF4-FFF2-40B4-BE49-F238E27FC236}">
                <a16:creationId xmlns:a16="http://schemas.microsoft.com/office/drawing/2014/main" id="{BDF9523F-D47C-49C0-9633-12D4D96EA083}"/>
              </a:ext>
            </a:extLst>
          </p:cNvPr>
          <p:cNvSpPr/>
          <p:nvPr/>
        </p:nvSpPr>
        <p:spPr>
          <a:xfrm>
            <a:off x="660524" y="3084712"/>
            <a:ext cx="2391918" cy="523220"/>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6 av 10 gjør dette minst en gang per måned</a:t>
            </a:r>
            <a:endParaRPr kumimoji="0" lang="nb-NO" sz="14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8" name="TekstSylinder 7">
            <a:extLst>
              <a:ext uri="{FF2B5EF4-FFF2-40B4-BE49-F238E27FC236}">
                <a16:creationId xmlns:a16="http://schemas.microsoft.com/office/drawing/2014/main" id="{FEC47975-65E7-45BE-8BA3-847E75934C3A}"/>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36753555"/>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2"/>
          <p:cNvGraphicFramePr>
            <a:graphicFrameLocks noGrp="1" noChangeAspect="1"/>
          </p:cNvGraphicFramePr>
          <p:nvPr>
            <p:ph idx="1"/>
            <p:extLst>
              <p:ext uri="{D42A27DB-BD31-4B8C-83A1-F6EECF244321}">
                <p14:modId xmlns:p14="http://schemas.microsoft.com/office/powerpoint/2010/main" val="2494592752"/>
              </p:ext>
            </p:extLst>
          </p:nvPr>
        </p:nvGraphicFramePr>
        <p:xfrm>
          <a:off x="1054707" y="1784191"/>
          <a:ext cx="9899044" cy="4806506"/>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2"/>
          <p:cNvSpPr txBox="1">
            <a:spLocks noChangeArrowheads="1"/>
          </p:cNvSpPr>
          <p:nvPr/>
        </p:nvSpPr>
        <p:spPr>
          <a:xfrm>
            <a:off x="1740353" y="1210888"/>
            <a:ext cx="7219951" cy="507318"/>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600" b="1" i="0" u="none" strike="noStrike" kern="1200" cap="none" spc="0" normalizeH="0" baseline="0" noProof="0" dirty="0">
                <a:ln>
                  <a:noFill/>
                </a:ln>
                <a:solidFill>
                  <a:srgbClr val="222223"/>
                </a:solidFill>
                <a:effectLst/>
                <a:uLnTx/>
                <a:uFillTx/>
                <a:latin typeface="Segoe UI"/>
                <a:ea typeface="+mj-ea"/>
                <a:cs typeface="+mj-cs"/>
              </a:rPr>
              <a:t>Fysiske aktiviteter – minst én gang i måneden i sesongen</a:t>
            </a:r>
          </a:p>
          <a:p>
            <a:pPr marL="0" marR="0" lvl="0" indent="0" algn="l" defTabSz="1232345" rtl="0" eaLnBrk="1" fontAlgn="auto" latinLnBrk="0" hangingPunct="1">
              <a:lnSpc>
                <a:spcPct val="90000"/>
              </a:lnSpc>
              <a:spcBef>
                <a:spcPts val="544"/>
              </a:spcBef>
              <a:spcAft>
                <a:spcPts val="0"/>
              </a:spcAft>
              <a:buClrTx/>
              <a:buSzTx/>
              <a:buFontTx/>
              <a:buNone/>
              <a:tabLst/>
              <a:defRPr/>
            </a:pPr>
            <a:r>
              <a:rPr kumimoji="0" lang="nb-NO" sz="1600" b="1" i="0" u="none" strike="noStrike" kern="1200" cap="none" spc="0" normalizeH="0" baseline="0" noProof="0" dirty="0">
                <a:ln>
                  <a:noFill/>
                </a:ln>
                <a:solidFill>
                  <a:srgbClr val="222223"/>
                </a:solidFill>
                <a:effectLst/>
                <a:uLnTx/>
                <a:uFillTx/>
                <a:latin typeface="Segoe UI"/>
                <a:ea typeface="+mj-ea"/>
                <a:cs typeface="+mj-cs"/>
              </a:rPr>
              <a:t>Base: Hele befolkningen</a:t>
            </a:r>
          </a:p>
        </p:txBody>
      </p:sp>
      <p:sp>
        <p:nvSpPr>
          <p:cNvPr id="5" name="TekstSylinder 4">
            <a:extLst>
              <a:ext uri="{FF2B5EF4-FFF2-40B4-BE49-F238E27FC236}">
                <a16:creationId xmlns:a16="http://schemas.microsoft.com/office/drawing/2014/main" id="{509B57AD-2A59-485E-A02C-A395FA2E0536}"/>
              </a:ext>
            </a:extLst>
          </p:cNvPr>
          <p:cNvSpPr txBox="1"/>
          <p:nvPr/>
        </p:nvSpPr>
        <p:spPr>
          <a:xfrm>
            <a:off x="1054707" y="267303"/>
            <a:ext cx="10946793" cy="877600"/>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Sterkest utvikling har derimot styrketrening hatt                                             Andelen av befolkningen som trener styrke, begynner å nærme seg halvparten </a:t>
            </a:r>
            <a:endParaRPr kumimoji="0" lang="nb-NO" sz="1600" b="0" i="1" u="none" strike="noStrike" kern="1200" cap="none" spc="0" normalizeH="0" baseline="0" noProof="0" dirty="0">
              <a:ln>
                <a:noFill/>
              </a:ln>
              <a:solidFill>
                <a:srgbClr val="222223"/>
              </a:solidFill>
              <a:effectLst/>
              <a:uLnTx/>
              <a:uFillTx/>
              <a:latin typeface="Segoe UI"/>
              <a:ea typeface="+mn-ea"/>
              <a:cs typeface="+mn-cs"/>
            </a:endParaRPr>
          </a:p>
        </p:txBody>
      </p:sp>
      <p:sp>
        <p:nvSpPr>
          <p:cNvPr id="7" name="TekstSylinder 6">
            <a:extLst>
              <a:ext uri="{FF2B5EF4-FFF2-40B4-BE49-F238E27FC236}">
                <a16:creationId xmlns:a16="http://schemas.microsoft.com/office/drawing/2014/main" id="{3A512129-844B-4EA9-976E-E290E908F175}"/>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177336903"/>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2"/>
          <p:cNvGraphicFramePr>
            <a:graphicFrameLocks noGrp="1" noChangeAspect="1"/>
          </p:cNvGraphicFramePr>
          <p:nvPr>
            <p:ph idx="1"/>
            <p:extLst>
              <p:ext uri="{D42A27DB-BD31-4B8C-83A1-F6EECF244321}">
                <p14:modId xmlns:p14="http://schemas.microsoft.com/office/powerpoint/2010/main" val="250992453"/>
              </p:ext>
            </p:extLst>
          </p:nvPr>
        </p:nvGraphicFramePr>
        <p:xfrm>
          <a:off x="832152" y="1552575"/>
          <a:ext cx="10527695" cy="5161947"/>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2"/>
          <p:cNvSpPr txBox="1">
            <a:spLocks noChangeArrowheads="1"/>
          </p:cNvSpPr>
          <p:nvPr/>
        </p:nvSpPr>
        <p:spPr>
          <a:xfrm>
            <a:off x="1740353" y="1210888"/>
            <a:ext cx="7219951" cy="507318"/>
          </a:xfrm>
          <a:prstGeom prst="rect">
            <a:avLst/>
          </a:prstGeom>
        </p:spPr>
        <p:txBody>
          <a:bodyPr vert="horz" wrap="square" lIns="0" tIns="0" rIns="0" bIns="0" rtlCol="0" anchor="ctr" anchorCtr="0">
            <a:spAutoFit/>
          </a:bodyPr>
          <a:lstStyle>
            <a:lvl1pPr algn="l" defTabSz="924282" rtl="0" eaLnBrk="1" latinLnBrk="0" hangingPunct="1">
              <a:lnSpc>
                <a:spcPct val="90000"/>
              </a:lnSpc>
              <a:spcBef>
                <a:spcPts val="408"/>
              </a:spcBef>
              <a:buNone/>
              <a:tabLst/>
              <a:defRPr sz="2000" b="1" kern="1200">
                <a:solidFill>
                  <a:schemeClr val="tx1"/>
                </a:solidFill>
                <a:latin typeface="+mj-lt"/>
                <a:ea typeface="+mj-ea"/>
                <a:cs typeface="+mj-cs"/>
              </a:defRPr>
            </a:lvl1pPr>
          </a:lstStyle>
          <a:p>
            <a:pPr defTabSz="1232345">
              <a:spcBef>
                <a:spcPts val="544"/>
              </a:spcBef>
            </a:pPr>
            <a:r>
              <a:rPr lang="nb-NO" sz="1600" dirty="0">
                <a:solidFill>
                  <a:srgbClr val="222223"/>
                </a:solidFill>
                <a:latin typeface="Segoe UI"/>
              </a:rPr>
              <a:t>Fysiske aktiviteter – minst én gang i måneden i sesongen</a:t>
            </a:r>
          </a:p>
          <a:p>
            <a:pPr defTabSz="1232345">
              <a:spcBef>
                <a:spcPts val="544"/>
              </a:spcBef>
            </a:pPr>
            <a:r>
              <a:rPr lang="nb-NO" sz="1600" dirty="0">
                <a:solidFill>
                  <a:srgbClr val="222223"/>
                </a:solidFill>
                <a:latin typeface="Segoe UI"/>
              </a:rPr>
              <a:t>Base: Hele befolkningen</a:t>
            </a:r>
          </a:p>
        </p:txBody>
      </p:sp>
      <p:sp>
        <p:nvSpPr>
          <p:cNvPr id="5" name="TekstSylinder 4">
            <a:extLst>
              <a:ext uri="{FF2B5EF4-FFF2-40B4-BE49-F238E27FC236}">
                <a16:creationId xmlns:a16="http://schemas.microsoft.com/office/drawing/2014/main" id="{509B57AD-2A59-485E-A02C-A395FA2E0536}"/>
              </a:ext>
            </a:extLst>
          </p:cNvPr>
          <p:cNvSpPr txBox="1"/>
          <p:nvPr/>
        </p:nvSpPr>
        <p:spPr>
          <a:xfrm>
            <a:off x="1240259" y="288708"/>
            <a:ext cx="10447165" cy="471335"/>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En rekke andre aktivitetsformer hadde også øking i siste periode</a:t>
            </a:r>
            <a:endParaRPr lang="nb-NO" sz="1600" i="1" dirty="0">
              <a:solidFill>
                <a:srgbClr val="222223"/>
              </a:solidFill>
              <a:latin typeface="Segoe UI"/>
            </a:endParaRPr>
          </a:p>
        </p:txBody>
      </p:sp>
      <p:sp>
        <p:nvSpPr>
          <p:cNvPr id="7" name="TekstSylinder 6">
            <a:extLst>
              <a:ext uri="{FF2B5EF4-FFF2-40B4-BE49-F238E27FC236}">
                <a16:creationId xmlns:a16="http://schemas.microsoft.com/office/drawing/2014/main" id="{E81F4B11-B24C-4767-B3A3-DC4325107FF9}"/>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187119432"/>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 name="Bilde 11">
            <a:extLst>
              <a:ext uri="{FF2B5EF4-FFF2-40B4-BE49-F238E27FC236}">
                <a16:creationId xmlns:a16="http://schemas.microsoft.com/office/drawing/2014/main" id="{AE2A2DDB-C6AE-4EDF-9E2E-CE62942F2E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866250"/>
            <a:ext cx="4038599" cy="2277771"/>
          </a:xfrm>
          <a:prstGeom prst="rect">
            <a:avLst/>
          </a:prstGeom>
        </p:spPr>
      </p:pic>
      <p:graphicFrame>
        <p:nvGraphicFramePr>
          <p:cNvPr id="6" name="Diagram 5">
            <a:extLst>
              <a:ext uri="{FF2B5EF4-FFF2-40B4-BE49-F238E27FC236}">
                <a16:creationId xmlns:a16="http://schemas.microsoft.com/office/drawing/2014/main" id="{8F18814A-D63E-4BC0-B798-07A35D06A1AA}"/>
              </a:ext>
            </a:extLst>
          </p:cNvPr>
          <p:cNvGraphicFramePr/>
          <p:nvPr>
            <p:extLst>
              <p:ext uri="{D42A27DB-BD31-4B8C-83A1-F6EECF244321}">
                <p14:modId xmlns:p14="http://schemas.microsoft.com/office/powerpoint/2010/main" val="3138593350"/>
              </p:ext>
            </p:extLst>
          </p:nvPr>
        </p:nvGraphicFramePr>
        <p:xfrm>
          <a:off x="2439909" y="807140"/>
          <a:ext cx="6154059" cy="596658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Diagram 8">
            <a:extLst>
              <a:ext uri="{FF2B5EF4-FFF2-40B4-BE49-F238E27FC236}">
                <a16:creationId xmlns:a16="http://schemas.microsoft.com/office/drawing/2014/main" id="{F3AE6CEF-1E12-40CF-BA9E-3021F4FD5472}"/>
              </a:ext>
            </a:extLst>
          </p:cNvPr>
          <p:cNvGraphicFramePr/>
          <p:nvPr>
            <p:extLst>
              <p:ext uri="{D42A27DB-BD31-4B8C-83A1-F6EECF244321}">
                <p14:modId xmlns:p14="http://schemas.microsoft.com/office/powerpoint/2010/main" val="155712609"/>
              </p:ext>
            </p:extLst>
          </p:nvPr>
        </p:nvGraphicFramePr>
        <p:xfrm>
          <a:off x="5555039" y="758372"/>
          <a:ext cx="6357257" cy="5966581"/>
        </p:xfrm>
        <a:graphic>
          <a:graphicData uri="http://schemas.openxmlformats.org/drawingml/2006/chart">
            <c:chart xmlns:c="http://schemas.openxmlformats.org/drawingml/2006/chart" xmlns:r="http://schemas.openxmlformats.org/officeDocument/2006/relationships" r:id="rId5"/>
          </a:graphicData>
        </a:graphic>
      </p:graphicFrame>
      <p:sp>
        <p:nvSpPr>
          <p:cNvPr id="10" name="TekstSylinder 9">
            <a:extLst>
              <a:ext uri="{FF2B5EF4-FFF2-40B4-BE49-F238E27FC236}">
                <a16:creationId xmlns:a16="http://schemas.microsoft.com/office/drawing/2014/main" id="{93463116-4A4B-4903-BC9E-36DF56A0B1D1}"/>
              </a:ext>
            </a:extLst>
          </p:cNvPr>
          <p:cNvSpPr txBox="1"/>
          <p:nvPr/>
        </p:nvSpPr>
        <p:spPr>
          <a:xfrm>
            <a:off x="619276" y="247623"/>
            <a:ext cx="11146971" cy="471335"/>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44 ulike fysiske aktiviteter – rangert etter utbredelse </a:t>
            </a:r>
            <a:r>
              <a:rPr lang="nb-NO" sz="1867" dirty="0">
                <a:solidFill>
                  <a:srgbClr val="222223"/>
                </a:solidFill>
                <a:latin typeface="Segoe UI"/>
              </a:rPr>
              <a:t>– minst en gang per måned</a:t>
            </a:r>
            <a:endParaRPr lang="nb-NO" sz="1867" i="1" dirty="0">
              <a:solidFill>
                <a:srgbClr val="222223"/>
              </a:solidFill>
              <a:latin typeface="Segoe UI"/>
            </a:endParaRPr>
          </a:p>
        </p:txBody>
      </p:sp>
      <p:sp>
        <p:nvSpPr>
          <p:cNvPr id="2" name="Rektangel 1">
            <a:extLst>
              <a:ext uri="{FF2B5EF4-FFF2-40B4-BE49-F238E27FC236}">
                <a16:creationId xmlns:a16="http://schemas.microsoft.com/office/drawing/2014/main" id="{2FA5137C-0A95-4B3C-BEF1-1BB9167AA5BE}"/>
              </a:ext>
            </a:extLst>
          </p:cNvPr>
          <p:cNvSpPr/>
          <p:nvPr/>
        </p:nvSpPr>
        <p:spPr bwMode="gray">
          <a:xfrm>
            <a:off x="8136768" y="1057274"/>
            <a:ext cx="292857" cy="2809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7" name="Rektangel 6">
            <a:extLst>
              <a:ext uri="{FF2B5EF4-FFF2-40B4-BE49-F238E27FC236}">
                <a16:creationId xmlns:a16="http://schemas.microsoft.com/office/drawing/2014/main" id="{DA5DA7CB-7E4A-4236-B7FB-04C95BD68CF0}"/>
              </a:ext>
            </a:extLst>
          </p:cNvPr>
          <p:cNvSpPr/>
          <p:nvPr/>
        </p:nvSpPr>
        <p:spPr bwMode="gray">
          <a:xfrm>
            <a:off x="8136768" y="4002807"/>
            <a:ext cx="292857" cy="966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8" name="Rektangel 7">
            <a:extLst>
              <a:ext uri="{FF2B5EF4-FFF2-40B4-BE49-F238E27FC236}">
                <a16:creationId xmlns:a16="http://schemas.microsoft.com/office/drawing/2014/main" id="{388E449D-C425-429A-A059-45A41A075814}"/>
              </a:ext>
            </a:extLst>
          </p:cNvPr>
          <p:cNvSpPr/>
          <p:nvPr/>
        </p:nvSpPr>
        <p:spPr bwMode="gray">
          <a:xfrm>
            <a:off x="8160653" y="5105400"/>
            <a:ext cx="292857" cy="4072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11" name="Rektangel 10">
            <a:extLst>
              <a:ext uri="{FF2B5EF4-FFF2-40B4-BE49-F238E27FC236}">
                <a16:creationId xmlns:a16="http://schemas.microsoft.com/office/drawing/2014/main" id="{AFE4EACF-8E83-44EA-AAEA-D3F155252F03}"/>
              </a:ext>
            </a:extLst>
          </p:cNvPr>
          <p:cNvSpPr/>
          <p:nvPr/>
        </p:nvSpPr>
        <p:spPr bwMode="gray">
          <a:xfrm>
            <a:off x="8160654" y="5648326"/>
            <a:ext cx="292857" cy="3310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algn="ctr">
              <a:lnSpc>
                <a:spcPct val="110000"/>
              </a:lnSpc>
              <a:spcBef>
                <a:spcPts val="2400"/>
              </a:spcBef>
              <a:buClr>
                <a:schemeClr val="bg2"/>
              </a:buClr>
            </a:pPr>
            <a:endParaRPr lang="nb-NO" sz="2000" dirty="0">
              <a:solidFill>
                <a:schemeClr val="bg1"/>
              </a:solidFill>
            </a:endParaRPr>
          </a:p>
        </p:txBody>
      </p:sp>
      <p:sp>
        <p:nvSpPr>
          <p:cNvPr id="13" name="TekstSylinder 12">
            <a:extLst>
              <a:ext uri="{FF2B5EF4-FFF2-40B4-BE49-F238E27FC236}">
                <a16:creationId xmlns:a16="http://schemas.microsoft.com/office/drawing/2014/main" id="{C25F70A8-3F62-44F4-B048-E18C89BD11D5}"/>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411762813"/>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269319" y="365882"/>
            <a:ext cx="11382428" cy="757130"/>
          </a:xfrm>
        </p:spPr>
        <p:txBody>
          <a:bodyPr/>
          <a:lstStyle/>
          <a:p>
            <a:r>
              <a:rPr lang="nb-NO" sz="2400" dirty="0"/>
              <a:t>I 2019 øker miljøbekymring til det høyeste nivået vi har hatt siden 1989</a:t>
            </a:r>
          </a:p>
        </p:txBody>
      </p:sp>
      <p:graphicFrame>
        <p:nvGraphicFramePr>
          <p:cNvPr id="7" name="Chart 6">
            <a:extLst>
              <a:ext uri="{FF2B5EF4-FFF2-40B4-BE49-F238E27FC236}">
                <a16:creationId xmlns:a16="http://schemas.microsoft.com/office/drawing/2014/main" id="{E3AAF1DB-9670-46B9-973A-535E362BF6B2}"/>
              </a:ext>
            </a:extLst>
          </p:cNvPr>
          <p:cNvGraphicFramePr>
            <a:graphicFrameLocks/>
          </p:cNvGraphicFramePr>
          <p:nvPr/>
        </p:nvGraphicFramePr>
        <p:xfrm>
          <a:off x="863601" y="1298352"/>
          <a:ext cx="10769600" cy="5439007"/>
        </p:xfrm>
        <a:graphic>
          <a:graphicData uri="http://schemas.openxmlformats.org/drawingml/2006/chart">
            <c:chart xmlns:c="http://schemas.openxmlformats.org/drawingml/2006/chart" xmlns:r="http://schemas.openxmlformats.org/officeDocument/2006/relationships" r:id="rId2"/>
          </a:graphicData>
        </a:graphic>
      </p:graphicFrame>
      <p:sp>
        <p:nvSpPr>
          <p:cNvPr id="4" name="TekstSylinder 3">
            <a:extLst>
              <a:ext uri="{FF2B5EF4-FFF2-40B4-BE49-F238E27FC236}">
                <a16:creationId xmlns:a16="http://schemas.microsoft.com/office/drawing/2014/main" id="{16CB1314-9CE9-494F-9ECC-A35D29A1C8B3}"/>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6213633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6" name="Diagram 5">
            <a:extLst>
              <a:ext uri="{FF2B5EF4-FFF2-40B4-BE49-F238E27FC236}">
                <a16:creationId xmlns:a16="http://schemas.microsoft.com/office/drawing/2014/main" id="{8F18814A-D63E-4BC0-B798-07A35D06A1AA}"/>
              </a:ext>
            </a:extLst>
          </p:cNvPr>
          <p:cNvGraphicFramePr/>
          <p:nvPr>
            <p:extLst>
              <p:ext uri="{D42A27DB-BD31-4B8C-83A1-F6EECF244321}">
                <p14:modId xmlns:p14="http://schemas.microsoft.com/office/powerpoint/2010/main" val="2608648299"/>
              </p:ext>
            </p:extLst>
          </p:nvPr>
        </p:nvGraphicFramePr>
        <p:xfrm>
          <a:off x="2392284" y="758372"/>
          <a:ext cx="6154059" cy="5966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Diagram 8">
            <a:extLst>
              <a:ext uri="{FF2B5EF4-FFF2-40B4-BE49-F238E27FC236}">
                <a16:creationId xmlns:a16="http://schemas.microsoft.com/office/drawing/2014/main" id="{F3AE6CEF-1E12-40CF-BA9E-3021F4FD5472}"/>
              </a:ext>
            </a:extLst>
          </p:cNvPr>
          <p:cNvGraphicFramePr/>
          <p:nvPr>
            <p:extLst>
              <p:ext uri="{D42A27DB-BD31-4B8C-83A1-F6EECF244321}">
                <p14:modId xmlns:p14="http://schemas.microsoft.com/office/powerpoint/2010/main" val="4069371788"/>
              </p:ext>
            </p:extLst>
          </p:nvPr>
        </p:nvGraphicFramePr>
        <p:xfrm>
          <a:off x="5583614" y="758372"/>
          <a:ext cx="6357257" cy="5966581"/>
        </p:xfrm>
        <a:graphic>
          <a:graphicData uri="http://schemas.openxmlformats.org/drawingml/2006/chart">
            <c:chart xmlns:c="http://schemas.openxmlformats.org/drawingml/2006/chart" xmlns:r="http://schemas.openxmlformats.org/officeDocument/2006/relationships" r:id="rId4"/>
          </a:graphicData>
        </a:graphic>
      </p:graphicFrame>
      <p:sp>
        <p:nvSpPr>
          <p:cNvPr id="10" name="TekstSylinder 9">
            <a:extLst>
              <a:ext uri="{FF2B5EF4-FFF2-40B4-BE49-F238E27FC236}">
                <a16:creationId xmlns:a16="http://schemas.microsoft.com/office/drawing/2014/main" id="{93463116-4A4B-4903-BC9E-36DF56A0B1D1}"/>
              </a:ext>
            </a:extLst>
          </p:cNvPr>
          <p:cNvSpPr txBox="1"/>
          <p:nvPr/>
        </p:nvSpPr>
        <p:spPr>
          <a:xfrm>
            <a:off x="619276" y="247623"/>
            <a:ext cx="11146971" cy="471335"/>
          </a:xfrm>
          <a:prstGeom prst="rect">
            <a:avLst/>
          </a:prstGeom>
          <a:noFill/>
        </p:spPr>
        <p:txBody>
          <a:bodyPr wrap="square" lIns="96000" tIns="48000" rIns="96000" bIns="48000" rtlCol="0">
            <a:spAutoFit/>
          </a:bodyPr>
          <a:lstStyle/>
          <a:p>
            <a:pPr marL="0" marR="0" lvl="0" indent="0" algn="l" defTabSz="1232345" rtl="0" eaLnBrk="1" fontAlgn="auto" latinLnBrk="0" hangingPunct="1">
              <a:lnSpc>
                <a:spcPct val="110000"/>
              </a:lnSpc>
              <a:spcBef>
                <a:spcPts val="3200"/>
              </a:spcBef>
              <a:spcAft>
                <a:spcPts val="0"/>
              </a:spcAft>
              <a:buClr>
                <a:srgbClr val="D2D3D2"/>
              </a:buClr>
              <a:buSzTx/>
              <a:buFontTx/>
              <a:buNone/>
              <a:tabLst/>
              <a:defRPr/>
            </a:pPr>
            <a:r>
              <a:rPr kumimoji="0" lang="nb-NO" sz="2400" b="0" i="0" u="none" strike="noStrike" kern="1200" cap="none" spc="0" normalizeH="0" baseline="0" noProof="0" dirty="0">
                <a:ln>
                  <a:noFill/>
                </a:ln>
                <a:solidFill>
                  <a:srgbClr val="222223"/>
                </a:solidFill>
                <a:effectLst/>
                <a:uLnTx/>
                <a:uFillTx/>
                <a:latin typeface="Segoe UI"/>
                <a:ea typeface="+mn-ea"/>
                <a:cs typeface="+mn-cs"/>
              </a:rPr>
              <a:t>44 ulike fysiske aktiviteter – rangert etter utbredelse </a:t>
            </a:r>
            <a:r>
              <a:rPr kumimoji="0" lang="nb-NO" sz="1867" b="0" i="0" u="none" strike="noStrike" kern="1200" cap="none" spc="0" normalizeH="0" baseline="0" noProof="0" dirty="0">
                <a:ln>
                  <a:noFill/>
                </a:ln>
                <a:solidFill>
                  <a:srgbClr val="222223"/>
                </a:solidFill>
                <a:effectLst/>
                <a:uLnTx/>
                <a:uFillTx/>
                <a:latin typeface="Segoe UI"/>
                <a:ea typeface="+mn-ea"/>
                <a:cs typeface="+mn-cs"/>
              </a:rPr>
              <a:t>– minst en gang per måned</a:t>
            </a:r>
            <a:endParaRPr kumimoji="0" lang="nb-NO" sz="1867" b="0" i="1" u="none" strike="noStrike" kern="1200" cap="none" spc="0" normalizeH="0" baseline="0" noProof="0" dirty="0">
              <a:ln>
                <a:noFill/>
              </a:ln>
              <a:solidFill>
                <a:srgbClr val="222223"/>
              </a:solidFill>
              <a:effectLst/>
              <a:uLnTx/>
              <a:uFillTx/>
              <a:latin typeface="Segoe UI"/>
              <a:ea typeface="+mn-ea"/>
              <a:cs typeface="+mn-cs"/>
            </a:endParaRPr>
          </a:p>
        </p:txBody>
      </p:sp>
      <p:sp>
        <p:nvSpPr>
          <p:cNvPr id="2" name="Rektangel 1">
            <a:extLst>
              <a:ext uri="{FF2B5EF4-FFF2-40B4-BE49-F238E27FC236}">
                <a16:creationId xmlns:a16="http://schemas.microsoft.com/office/drawing/2014/main" id="{2FA5137C-0A95-4B3C-BEF1-1BB9167AA5BE}"/>
              </a:ext>
            </a:extLst>
          </p:cNvPr>
          <p:cNvSpPr/>
          <p:nvPr/>
        </p:nvSpPr>
        <p:spPr bwMode="gray">
          <a:xfrm>
            <a:off x="8136768" y="1057274"/>
            <a:ext cx="292857" cy="2809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7" name="Rektangel 6">
            <a:extLst>
              <a:ext uri="{FF2B5EF4-FFF2-40B4-BE49-F238E27FC236}">
                <a16:creationId xmlns:a16="http://schemas.microsoft.com/office/drawing/2014/main" id="{DA5DA7CB-7E4A-4236-B7FB-04C95BD68CF0}"/>
              </a:ext>
            </a:extLst>
          </p:cNvPr>
          <p:cNvSpPr/>
          <p:nvPr/>
        </p:nvSpPr>
        <p:spPr bwMode="gray">
          <a:xfrm>
            <a:off x="8136768" y="4002807"/>
            <a:ext cx="292857" cy="966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8" name="Rektangel 7">
            <a:extLst>
              <a:ext uri="{FF2B5EF4-FFF2-40B4-BE49-F238E27FC236}">
                <a16:creationId xmlns:a16="http://schemas.microsoft.com/office/drawing/2014/main" id="{388E449D-C425-429A-A059-45A41A075814}"/>
              </a:ext>
            </a:extLst>
          </p:cNvPr>
          <p:cNvSpPr/>
          <p:nvPr/>
        </p:nvSpPr>
        <p:spPr bwMode="gray">
          <a:xfrm>
            <a:off x="8160653" y="5105400"/>
            <a:ext cx="292857" cy="4072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1" name="Rektangel 10">
            <a:extLst>
              <a:ext uri="{FF2B5EF4-FFF2-40B4-BE49-F238E27FC236}">
                <a16:creationId xmlns:a16="http://schemas.microsoft.com/office/drawing/2014/main" id="{AFE4EACF-8E83-44EA-AAEA-D3F155252F03}"/>
              </a:ext>
            </a:extLst>
          </p:cNvPr>
          <p:cNvSpPr/>
          <p:nvPr/>
        </p:nvSpPr>
        <p:spPr bwMode="gray">
          <a:xfrm>
            <a:off x="8160654" y="5648326"/>
            <a:ext cx="292857" cy="3310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2400"/>
              </a:spcBef>
              <a:spcAft>
                <a:spcPts val="0"/>
              </a:spcAft>
              <a:buClr>
                <a:srgbClr val="D2D3D2"/>
              </a:buClr>
              <a:buSzTx/>
              <a:buFontTx/>
              <a:buNone/>
              <a:tabLst/>
              <a:defRPr/>
            </a:pPr>
            <a:endParaRPr kumimoji="0" lang="nb-NO"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2" name="Rektangel 11">
            <a:extLst>
              <a:ext uri="{FF2B5EF4-FFF2-40B4-BE49-F238E27FC236}">
                <a16:creationId xmlns:a16="http://schemas.microsoft.com/office/drawing/2014/main" id="{FC357A6E-B6A6-4E56-908D-B9D96E563B41}"/>
              </a:ext>
            </a:extLst>
          </p:cNvPr>
          <p:cNvSpPr/>
          <p:nvPr/>
        </p:nvSpPr>
        <p:spPr>
          <a:xfrm>
            <a:off x="619276" y="1028698"/>
            <a:ext cx="2391918" cy="707886"/>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000" dirty="0">
                <a:solidFill>
                  <a:prstClr val="black">
                    <a:lumMod val="90000"/>
                    <a:lumOff val="10000"/>
                  </a:prstClr>
                </a:solidFill>
                <a:latin typeface="Arial"/>
              </a:rPr>
              <a:t>Endring fra                      2017 til 2019</a:t>
            </a:r>
            <a:endParaRPr kumimoji="0" lang="nb-NO" sz="2000" b="0" i="0" u="none" strike="noStrike" kern="1200" cap="none" spc="0" normalizeH="0" baseline="0" noProof="0" dirty="0">
              <a:ln>
                <a:noFill/>
              </a:ln>
              <a:solidFill>
                <a:prstClr val="black">
                  <a:lumMod val="90000"/>
                  <a:lumOff val="10000"/>
                </a:prstClr>
              </a:solidFill>
              <a:effectLst/>
              <a:uLnTx/>
              <a:uFillTx/>
              <a:latin typeface="Arial"/>
            </a:endParaRPr>
          </a:p>
        </p:txBody>
      </p:sp>
      <p:pic>
        <p:nvPicPr>
          <p:cNvPr id="14" name="Bilde 13">
            <a:extLst>
              <a:ext uri="{FF2B5EF4-FFF2-40B4-BE49-F238E27FC236}">
                <a16:creationId xmlns:a16="http://schemas.microsoft.com/office/drawing/2014/main" id="{A8ED74C5-B3FE-4D89-9314-0C037EE7577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866250"/>
            <a:ext cx="4038599" cy="2277771"/>
          </a:xfrm>
          <a:prstGeom prst="rect">
            <a:avLst/>
          </a:prstGeom>
        </p:spPr>
      </p:pic>
      <p:sp>
        <p:nvSpPr>
          <p:cNvPr id="13" name="TekstSylinder 12">
            <a:extLst>
              <a:ext uri="{FF2B5EF4-FFF2-40B4-BE49-F238E27FC236}">
                <a16:creationId xmlns:a16="http://schemas.microsoft.com/office/drawing/2014/main" id="{6AE379EC-6026-4BB0-9CBE-8651914B3F45}"/>
              </a:ext>
            </a:extLst>
          </p:cNvPr>
          <p:cNvSpPr txBox="1"/>
          <p:nvPr/>
        </p:nvSpPr>
        <p:spPr>
          <a:xfrm>
            <a:off x="9687746" y="-3041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788137372"/>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pic>
        <p:nvPicPr>
          <p:cNvPr id="30" name="Bilde 29">
            <a:extLst>
              <a:ext uri="{FF2B5EF4-FFF2-40B4-BE49-F238E27FC236}">
                <a16:creationId xmlns:a16="http://schemas.microsoft.com/office/drawing/2014/main" id="{23DB2C80-1E18-4A7D-A396-42C52473D25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963" y="4122193"/>
            <a:ext cx="2436469" cy="1506522"/>
          </a:xfrm>
          <a:prstGeom prst="rect">
            <a:avLst/>
          </a:prstGeom>
          <a:ln w="12700">
            <a:solidFill>
              <a:srgbClr val="000000"/>
            </a:solidFill>
          </a:ln>
        </p:spPr>
      </p:pic>
      <p:pic>
        <p:nvPicPr>
          <p:cNvPr id="28" name="Bilde 27">
            <a:extLst>
              <a:ext uri="{FF2B5EF4-FFF2-40B4-BE49-F238E27FC236}">
                <a16:creationId xmlns:a16="http://schemas.microsoft.com/office/drawing/2014/main" id="{27004311-547B-4DA4-AFE0-3F640F10CAB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9821" y="2058253"/>
            <a:ext cx="2453160" cy="1638710"/>
          </a:xfrm>
          <a:prstGeom prst="rect">
            <a:avLst/>
          </a:prstGeom>
          <a:ln w="12700">
            <a:solidFill>
              <a:srgbClr val="000000"/>
            </a:solidFill>
          </a:ln>
        </p:spPr>
      </p:pic>
      <p:sp>
        <p:nvSpPr>
          <p:cNvPr id="5" name="Slide Number Placeholder 4">
            <a:extLst>
              <a:ext uri="{FF2B5EF4-FFF2-40B4-BE49-F238E27FC236}">
                <a16:creationId xmlns:a16="http://schemas.microsoft.com/office/drawing/2014/main" id="{7353E16D-19DB-466E-BAAB-FFA39E0EF9FB}"/>
              </a:ext>
            </a:extLst>
          </p:cNvPr>
          <p:cNvSpPr>
            <a:spLocks noGrp="1"/>
          </p:cNvSpPr>
          <p:nvPr>
            <p:ph type="sldNum" sz="quarter"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1AABEC-672F-4B68-B914-690DA978312C}" type="slidenum">
              <a:rPr kumimoji="0" lang="en-GB" sz="900" b="1" i="0" u="none" strike="noStrike" kern="1200" cap="none" spc="0" normalizeH="0" baseline="0" noProof="0" smtClean="0">
                <a:ln>
                  <a:noFill/>
                </a:ln>
                <a:solidFill>
                  <a:prstClr val="white"/>
                </a:solidFill>
                <a:effectLst/>
                <a:uLnTx/>
                <a:uFillTx/>
                <a:latin typeface="Arial Black"/>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r>
              <a:rPr kumimoji="0" lang="en-GB" sz="900" b="1" i="0" u="none" strike="noStrike" kern="1200" cap="none" spc="0" normalizeH="0" baseline="0" noProof="0" dirty="0">
                <a:ln>
                  <a:noFill/>
                </a:ln>
                <a:solidFill>
                  <a:prstClr val="white"/>
                </a:solidFill>
                <a:effectLst/>
                <a:uLnTx/>
                <a:uFillTx/>
                <a:latin typeface="Arial Black"/>
                <a:ea typeface="+mn-ea"/>
                <a:cs typeface="+mn-cs"/>
              </a:rPr>
              <a:t> ‒ </a:t>
            </a:r>
          </a:p>
        </p:txBody>
      </p:sp>
      <p:sp>
        <p:nvSpPr>
          <p:cNvPr id="9" name="Title 2">
            <a:extLst>
              <a:ext uri="{FF2B5EF4-FFF2-40B4-BE49-F238E27FC236}">
                <a16:creationId xmlns:a16="http://schemas.microsoft.com/office/drawing/2014/main" id="{70259022-A56B-40FA-A330-9BC5EA35FCE1}"/>
              </a:ext>
            </a:extLst>
          </p:cNvPr>
          <p:cNvSpPr>
            <a:spLocks noGrp="1"/>
          </p:cNvSpPr>
          <p:nvPr>
            <p:ph type="title"/>
          </p:nvPr>
        </p:nvSpPr>
        <p:spPr>
          <a:xfrm>
            <a:off x="1083945" y="679826"/>
            <a:ext cx="10015184" cy="787908"/>
          </a:xfrm>
        </p:spPr>
        <p:txBody>
          <a:bodyPr/>
          <a:lstStyle/>
          <a:p>
            <a:r>
              <a:rPr lang="nb-NO" sz="3200" dirty="0"/>
              <a:t>Alders og verdiprofiler på 24 ulike aktiviteter </a:t>
            </a:r>
            <a:br>
              <a:rPr lang="nb-NO" sz="3200" dirty="0"/>
            </a:br>
            <a:r>
              <a:rPr lang="nb-NO" sz="3200" dirty="0"/>
              <a:t>som utføres av mer enn 2% av befolkningen</a:t>
            </a:r>
          </a:p>
        </p:txBody>
      </p:sp>
      <p:sp>
        <p:nvSpPr>
          <p:cNvPr id="7" name="Rectangle 7">
            <a:extLst>
              <a:ext uri="{FF2B5EF4-FFF2-40B4-BE49-F238E27FC236}">
                <a16:creationId xmlns:a16="http://schemas.microsoft.com/office/drawing/2014/main" id="{6B24EF07-FDC7-4580-B152-EA3ABFE85BBA}"/>
              </a:ext>
            </a:extLst>
          </p:cNvPr>
          <p:cNvSpPr/>
          <p:nvPr/>
        </p:nvSpPr>
        <p:spPr>
          <a:xfrm rot="-1860000">
            <a:off x="4119074" y="3747758"/>
            <a:ext cx="3302468"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8" name="Rectangle 7">
            <a:extLst>
              <a:ext uri="{FF2B5EF4-FFF2-40B4-BE49-F238E27FC236}">
                <a16:creationId xmlns:a16="http://schemas.microsoft.com/office/drawing/2014/main" id="{E1E795CD-5C62-4E25-AD71-A3C505CB6E4D}"/>
              </a:ext>
            </a:extLst>
          </p:cNvPr>
          <p:cNvSpPr/>
          <p:nvPr/>
        </p:nvSpPr>
        <p:spPr>
          <a:xfrm rot="1860000">
            <a:off x="4179004" y="3811078"/>
            <a:ext cx="3247297"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10" name="Rectangle 7">
            <a:extLst>
              <a:ext uri="{FF2B5EF4-FFF2-40B4-BE49-F238E27FC236}">
                <a16:creationId xmlns:a16="http://schemas.microsoft.com/office/drawing/2014/main" id="{B93EAA30-CD7A-4678-B0F3-3FF94FE770EF}"/>
              </a:ext>
            </a:extLst>
          </p:cNvPr>
          <p:cNvSpPr/>
          <p:nvPr/>
        </p:nvSpPr>
        <p:spPr>
          <a:xfrm>
            <a:off x="3501623" y="3743593"/>
            <a:ext cx="4661856" cy="349095"/>
          </a:xfrm>
          <a:prstGeom prst="rect">
            <a:avLst/>
          </a:prstGeom>
          <a:solidFill>
            <a:sysClr val="window" lastClr="FFFFFF">
              <a:lumMod val="85000"/>
              <a:alpha val="60000"/>
            </a:sysClr>
          </a:solidFill>
          <a:ln w="9525" cap="flat" cmpd="sng" algn="ctr">
            <a:noFill/>
            <a:prstDash val="solid"/>
          </a:ln>
          <a:effectLst/>
        </p:spPr>
        <p:txBody>
          <a:bodyPr lIns="243796" rIns="121897" rtlCol="0" anchor="ctr"/>
          <a:lstStyle/>
          <a:p>
            <a:pPr defTabSz="1218875">
              <a:defRPr/>
            </a:pPr>
            <a:endParaRPr lang="en-US" sz="1400" kern="0" cap="all" dirty="0">
              <a:solidFill>
                <a:prstClr val="black"/>
              </a:solidFill>
              <a:latin typeface="Century Gothic"/>
              <a:cs typeface="Century Gothic"/>
            </a:endParaRPr>
          </a:p>
        </p:txBody>
      </p:sp>
      <p:sp>
        <p:nvSpPr>
          <p:cNvPr id="11" name="Rectangle 8">
            <a:extLst>
              <a:ext uri="{FF2B5EF4-FFF2-40B4-BE49-F238E27FC236}">
                <a16:creationId xmlns:a16="http://schemas.microsoft.com/office/drawing/2014/main" id="{DF1BFE1B-6A46-4A25-8A86-BA6F448F2864}"/>
              </a:ext>
            </a:extLst>
          </p:cNvPr>
          <p:cNvSpPr/>
          <p:nvPr/>
        </p:nvSpPr>
        <p:spPr>
          <a:xfrm rot="5400000">
            <a:off x="3848654" y="3785919"/>
            <a:ext cx="3855673" cy="349095"/>
          </a:xfrm>
          <a:prstGeom prst="rect">
            <a:avLst/>
          </a:prstGeom>
          <a:solidFill>
            <a:sysClr val="window" lastClr="FFFFFF">
              <a:lumMod val="85000"/>
              <a:alpha val="60000"/>
            </a:sysClr>
          </a:solidFill>
          <a:ln w="9525" cap="flat" cmpd="sng" algn="ctr">
            <a:noFill/>
            <a:prstDash val="solid"/>
          </a:ln>
          <a:effectLst/>
        </p:spPr>
        <p:txBody>
          <a:bodyPr rIns="243796" rtlCol="0" anchor="ctr"/>
          <a:lstStyle/>
          <a:p>
            <a:pPr algn="r" defTabSz="1218875">
              <a:defRPr/>
            </a:pPr>
            <a:endParaRPr lang="en-US" sz="1400" kern="0" cap="all" dirty="0">
              <a:solidFill>
                <a:prstClr val="black"/>
              </a:solidFill>
              <a:latin typeface="Century Gothic"/>
              <a:cs typeface="Century Gothic"/>
            </a:endParaRPr>
          </a:p>
        </p:txBody>
      </p:sp>
      <p:sp>
        <p:nvSpPr>
          <p:cNvPr id="12" name="Rectangle 13">
            <a:extLst>
              <a:ext uri="{FF2B5EF4-FFF2-40B4-BE49-F238E27FC236}">
                <a16:creationId xmlns:a16="http://schemas.microsoft.com/office/drawing/2014/main" id="{0932B7D7-C5DA-4608-99DF-4578CB1BC753}"/>
              </a:ext>
            </a:extLst>
          </p:cNvPr>
          <p:cNvSpPr>
            <a:spLocks/>
          </p:cNvSpPr>
          <p:nvPr/>
        </p:nvSpPr>
        <p:spPr>
          <a:xfrm>
            <a:off x="2457289" y="2032629"/>
            <a:ext cx="3144655" cy="170482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r>
              <a:rPr lang="en-US" sz="1067" b="1" kern="0" dirty="0">
                <a:ln w="76200">
                  <a:noFill/>
                </a:ln>
                <a:solidFill>
                  <a:prstClr val="white"/>
                </a:solidFill>
                <a:latin typeface="Segoe UI"/>
                <a:cs typeface="Century Gothic"/>
              </a:rPr>
              <a:t> </a:t>
            </a:r>
          </a:p>
          <a:p>
            <a:pPr algn="ctr" defTabSz="1218875">
              <a:defRPr/>
            </a:pPr>
            <a:br>
              <a:rPr lang="en-US" sz="933" b="1" kern="0" dirty="0">
                <a:ln w="76200">
                  <a:noFill/>
                </a:ln>
                <a:solidFill>
                  <a:prstClr val="white"/>
                </a:solidFill>
                <a:latin typeface="Segoe UI"/>
                <a:cs typeface="Century Gothic"/>
              </a:rPr>
            </a:br>
            <a:r>
              <a:rPr lang="nb-NO" sz="1867" b="1" i="1" kern="0" cap="all" dirty="0">
                <a:solidFill>
                  <a:prstClr val="white"/>
                </a:solidFill>
                <a:latin typeface="Segoe UI"/>
                <a:cs typeface="Century Gothic"/>
              </a:rPr>
              <a:t>«</a:t>
            </a:r>
            <a:r>
              <a:rPr lang="nb-NO" sz="1867" b="1" i="1" kern="0" dirty="0">
                <a:solidFill>
                  <a:prstClr val="white"/>
                </a:solidFill>
                <a:latin typeface="Segoe UI"/>
                <a:cs typeface="Century Gothic"/>
              </a:rPr>
              <a:t>Har du lyst har du lov»</a:t>
            </a:r>
          </a:p>
          <a:p>
            <a:pPr algn="ctr" defTabSz="1218875">
              <a:defRPr/>
            </a:pPr>
            <a:endParaRPr lang="nb-NO" sz="1867" b="1" i="1" kern="0" dirty="0">
              <a:solidFill>
                <a:prstClr val="white"/>
              </a:solidFill>
              <a:latin typeface="Segoe UI"/>
              <a:cs typeface="Century Gothic"/>
            </a:endParaRPr>
          </a:p>
          <a:p>
            <a:pPr algn="ctr" defTabSz="1218875">
              <a:defRPr/>
            </a:pPr>
            <a:r>
              <a:rPr lang="nb-NO" sz="1400" b="1" i="1" kern="0" dirty="0">
                <a:solidFill>
                  <a:srgbClr val="222223"/>
                </a:solidFill>
                <a:latin typeface="Segoe UI"/>
              </a:rPr>
              <a:t>Moderne materialister</a:t>
            </a:r>
            <a:endParaRPr lang="nb-NO" sz="1400" i="1" kern="0" dirty="0">
              <a:solidFill>
                <a:srgbClr val="222223"/>
              </a:solidFill>
              <a:latin typeface="Segoe UI"/>
            </a:endParaRPr>
          </a:p>
        </p:txBody>
      </p:sp>
      <p:sp>
        <p:nvSpPr>
          <p:cNvPr id="13" name="Rectangle 36">
            <a:extLst>
              <a:ext uri="{FF2B5EF4-FFF2-40B4-BE49-F238E27FC236}">
                <a16:creationId xmlns:a16="http://schemas.microsoft.com/office/drawing/2014/main" id="{E6625EB4-18B1-4A89-BE07-D7D162B9ECD6}"/>
              </a:ext>
            </a:extLst>
          </p:cNvPr>
          <p:cNvSpPr>
            <a:spLocks/>
          </p:cNvSpPr>
          <p:nvPr/>
        </p:nvSpPr>
        <p:spPr>
          <a:xfrm>
            <a:off x="2457289" y="4031331"/>
            <a:ext cx="3144655" cy="178017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br>
              <a:rPr lang="en-US" sz="1600" b="1" kern="0" dirty="0">
                <a:ln w="76200">
                  <a:noFill/>
                </a:ln>
                <a:solidFill>
                  <a:prstClr val="white"/>
                </a:solidFill>
                <a:latin typeface="Segoe UI"/>
                <a:cs typeface="Century Gothic"/>
              </a:rPr>
            </a:br>
            <a:r>
              <a:rPr lang="nb-NO" sz="1867" b="1" i="1" kern="0" dirty="0">
                <a:solidFill>
                  <a:prstClr val="white"/>
                </a:solidFill>
                <a:latin typeface="Segoe UI"/>
                <a:cs typeface="Century Gothic"/>
              </a:rPr>
              <a:t>«Vær som folk flest»</a:t>
            </a:r>
          </a:p>
          <a:p>
            <a:pPr algn="ctr" defTabSz="1218875">
              <a:defRPr/>
            </a:pPr>
            <a:endParaRPr lang="nb-NO" sz="933" b="1" i="1" kern="0" dirty="0">
              <a:solidFill>
                <a:prstClr val="white"/>
              </a:solidFill>
              <a:latin typeface="Segoe UI"/>
            </a:endParaRPr>
          </a:p>
          <a:p>
            <a:pPr algn="ctr" defTabSz="1218875">
              <a:defRPr/>
            </a:pPr>
            <a:r>
              <a:rPr lang="nb-NO" sz="1333" b="1" i="1" kern="0" dirty="0">
                <a:solidFill>
                  <a:srgbClr val="222223"/>
                </a:solidFill>
                <a:latin typeface="Segoe UI"/>
              </a:rPr>
              <a:t>Tradisjonelle materialister</a:t>
            </a:r>
            <a:endParaRPr lang="nb-NO" sz="1333" i="1" kern="0" dirty="0">
              <a:solidFill>
                <a:srgbClr val="222223"/>
              </a:solidFill>
              <a:latin typeface="Segoe UI"/>
            </a:endParaRPr>
          </a:p>
          <a:p>
            <a:pPr algn="ctr" defTabSz="1218875">
              <a:defRPr/>
            </a:pPr>
            <a:endParaRPr lang="nb-NO" sz="800" i="1" kern="0" dirty="0">
              <a:solidFill>
                <a:prstClr val="white"/>
              </a:solidFill>
              <a:latin typeface="Segoe UI"/>
            </a:endParaRPr>
          </a:p>
        </p:txBody>
      </p:sp>
      <p:sp>
        <p:nvSpPr>
          <p:cNvPr id="14" name="Rectangle 37">
            <a:extLst>
              <a:ext uri="{FF2B5EF4-FFF2-40B4-BE49-F238E27FC236}">
                <a16:creationId xmlns:a16="http://schemas.microsoft.com/office/drawing/2014/main" id="{7F502B7A-DF9A-4F81-83ED-2C35C31C3FE3}"/>
              </a:ext>
            </a:extLst>
          </p:cNvPr>
          <p:cNvSpPr>
            <a:spLocks/>
          </p:cNvSpPr>
          <p:nvPr/>
        </p:nvSpPr>
        <p:spPr>
          <a:xfrm>
            <a:off x="5920892" y="4031716"/>
            <a:ext cx="3144312" cy="1789475"/>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r>
              <a:rPr lang="nb-NO" sz="933" b="1" i="1" kern="0" dirty="0">
                <a:solidFill>
                  <a:prstClr val="white"/>
                </a:solidFill>
                <a:latin typeface="Segoe UI"/>
                <a:cs typeface="Century Gothic"/>
              </a:rPr>
              <a:t> </a:t>
            </a:r>
            <a:r>
              <a:rPr lang="nb-NO" sz="1867" b="1" i="1" kern="0" dirty="0">
                <a:solidFill>
                  <a:prstClr val="white"/>
                </a:solidFill>
                <a:latin typeface="Segoe UI"/>
                <a:cs typeface="Century Gothic"/>
              </a:rPr>
              <a:t>«Gjør som du skal og bør»</a:t>
            </a:r>
          </a:p>
          <a:p>
            <a:pPr algn="ctr" defTabSz="1218875">
              <a:defRPr/>
            </a:pPr>
            <a:endParaRPr lang="nb-NO" sz="1867" b="1" i="1" kern="0" dirty="0">
              <a:solidFill>
                <a:prstClr val="white"/>
              </a:solidFill>
              <a:latin typeface="Segoe UI"/>
            </a:endParaRPr>
          </a:p>
          <a:p>
            <a:pPr algn="ctr" defTabSz="1218875">
              <a:defRPr/>
            </a:pPr>
            <a:r>
              <a:rPr lang="nb-NO" sz="1333" b="1" i="1" kern="0" dirty="0">
                <a:solidFill>
                  <a:srgbClr val="222223"/>
                </a:solidFill>
                <a:latin typeface="Segoe UI"/>
              </a:rPr>
              <a:t>Tradisjonelle idealister</a:t>
            </a:r>
            <a:endParaRPr lang="nb-NO" sz="1333" i="1" kern="0" dirty="0">
              <a:solidFill>
                <a:prstClr val="white"/>
              </a:solidFill>
              <a:latin typeface="Segoe UI"/>
            </a:endParaRPr>
          </a:p>
        </p:txBody>
      </p:sp>
      <p:sp>
        <p:nvSpPr>
          <p:cNvPr id="15" name="Rectangle 24">
            <a:extLst>
              <a:ext uri="{FF2B5EF4-FFF2-40B4-BE49-F238E27FC236}">
                <a16:creationId xmlns:a16="http://schemas.microsoft.com/office/drawing/2014/main" id="{E087F3F9-2065-48C9-8894-091DA41ED80A}"/>
              </a:ext>
            </a:extLst>
          </p:cNvPr>
          <p:cNvSpPr>
            <a:spLocks/>
          </p:cNvSpPr>
          <p:nvPr/>
        </p:nvSpPr>
        <p:spPr>
          <a:xfrm>
            <a:off x="5920891" y="2003968"/>
            <a:ext cx="3153443" cy="1733483"/>
          </a:xfrm>
          <a:prstGeom prst="rect">
            <a:avLst/>
          </a:prstGeom>
          <a:solidFill>
            <a:srgbClr val="00B0F0"/>
          </a:solidFill>
          <a:ln w="57150" cap="flat" cmpd="sng" algn="ctr">
            <a:solidFill>
              <a:schemeClr val="lt1"/>
            </a:solidFill>
            <a:prstDash val="solid"/>
            <a:round/>
            <a:headEnd type="none" w="med" len="med"/>
            <a:tailEnd type="none" w="med" len="med"/>
          </a:ln>
        </p:spPr>
        <p:style>
          <a:lnRef idx="3">
            <a:schemeClr val="lt1"/>
          </a:lnRef>
          <a:fillRef idx="1">
            <a:schemeClr val="accent1"/>
          </a:fillRef>
          <a:effectRef idx="1">
            <a:schemeClr val="accent1"/>
          </a:effectRef>
          <a:fontRef idx="minor">
            <a:schemeClr val="lt1"/>
          </a:fontRef>
        </p:style>
        <p:txBody>
          <a:bodyPr lIns="0" tIns="0" rIns="0" bIns="0" rtlCol="0" anchor="ctr"/>
          <a:lstStyle/>
          <a:p>
            <a:pPr algn="ctr" defTabSz="1218875">
              <a:defRPr/>
            </a:pPr>
            <a:endParaRPr lang="en-US" sz="1067" b="1" kern="0" dirty="0">
              <a:ln w="76200">
                <a:noFill/>
              </a:ln>
              <a:solidFill>
                <a:prstClr val="white"/>
              </a:solidFill>
              <a:latin typeface="Segoe UI"/>
              <a:cs typeface="Century Gothic"/>
            </a:endParaRPr>
          </a:p>
          <a:p>
            <a:pPr algn="ctr" defTabSz="1218875">
              <a:defRPr/>
            </a:pPr>
            <a:br>
              <a:rPr lang="en-US" sz="933" b="1" kern="0" dirty="0">
                <a:ln w="76200">
                  <a:noFill/>
                </a:ln>
                <a:solidFill>
                  <a:prstClr val="white"/>
                </a:solidFill>
                <a:latin typeface="Segoe UI"/>
                <a:cs typeface="Century Gothic"/>
              </a:rPr>
            </a:br>
            <a:r>
              <a:rPr lang="nb-NO" sz="933" b="1" i="1" kern="0" dirty="0">
                <a:solidFill>
                  <a:prstClr val="white"/>
                </a:solidFill>
                <a:latin typeface="Segoe UI"/>
                <a:cs typeface="Century Gothic"/>
              </a:rPr>
              <a:t>«</a:t>
            </a:r>
            <a:r>
              <a:rPr lang="nb-NO" sz="1867" b="1" i="1" kern="0" dirty="0">
                <a:solidFill>
                  <a:prstClr val="white"/>
                </a:solidFill>
                <a:latin typeface="Segoe UI"/>
                <a:cs typeface="Century Gothic"/>
              </a:rPr>
              <a:t>Tenk selv»</a:t>
            </a:r>
          </a:p>
          <a:p>
            <a:pPr algn="ctr" defTabSz="1218875">
              <a:defRPr/>
            </a:pPr>
            <a:endParaRPr lang="nb-NO" sz="933" b="1" i="1" kern="0" cap="all" dirty="0">
              <a:solidFill>
                <a:prstClr val="white"/>
              </a:solidFill>
              <a:latin typeface="Segoe UI"/>
            </a:endParaRPr>
          </a:p>
          <a:p>
            <a:pPr algn="ctr" defTabSz="1218875">
              <a:defRPr/>
            </a:pPr>
            <a:r>
              <a:rPr lang="nb-NO" sz="1333" b="1" i="1" kern="0" dirty="0">
                <a:solidFill>
                  <a:srgbClr val="222223"/>
                </a:solidFill>
                <a:latin typeface="Segoe UI"/>
              </a:rPr>
              <a:t>Moderne idealister</a:t>
            </a:r>
            <a:endParaRPr lang="nb-NO" sz="1333" i="1" kern="0" dirty="0">
              <a:solidFill>
                <a:prstClr val="white"/>
              </a:solidFill>
              <a:latin typeface="Segoe UI"/>
            </a:endParaRPr>
          </a:p>
        </p:txBody>
      </p:sp>
      <p:sp>
        <p:nvSpPr>
          <p:cNvPr id="16" name="Rectangle 17">
            <a:extLst>
              <a:ext uri="{FF2B5EF4-FFF2-40B4-BE49-F238E27FC236}">
                <a16:creationId xmlns:a16="http://schemas.microsoft.com/office/drawing/2014/main" id="{B3872E79-19BC-4304-B46C-BBFF673E820B}"/>
              </a:ext>
            </a:extLst>
          </p:cNvPr>
          <p:cNvSpPr>
            <a:spLocks noChangeArrowheads="1"/>
          </p:cNvSpPr>
          <p:nvPr/>
        </p:nvSpPr>
        <p:spPr bwMode="auto">
          <a:xfrm>
            <a:off x="1654380" y="1702814"/>
            <a:ext cx="156169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Normløs</a:t>
            </a:r>
          </a:p>
        </p:txBody>
      </p:sp>
      <p:sp>
        <p:nvSpPr>
          <p:cNvPr id="17" name="Rectangle 18">
            <a:extLst>
              <a:ext uri="{FF2B5EF4-FFF2-40B4-BE49-F238E27FC236}">
                <a16:creationId xmlns:a16="http://schemas.microsoft.com/office/drawing/2014/main" id="{90DBBB5B-CBAE-4A46-A09C-587532CBE3AC}"/>
              </a:ext>
            </a:extLst>
          </p:cNvPr>
          <p:cNvSpPr>
            <a:spLocks noChangeArrowheads="1"/>
          </p:cNvSpPr>
          <p:nvPr/>
        </p:nvSpPr>
        <p:spPr bwMode="auto">
          <a:xfrm>
            <a:off x="941226" y="5817645"/>
            <a:ext cx="1936252"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Folkelig</a:t>
            </a:r>
          </a:p>
        </p:txBody>
      </p:sp>
      <p:sp>
        <p:nvSpPr>
          <p:cNvPr id="19" name="Rectangle 17">
            <a:extLst>
              <a:ext uri="{FF2B5EF4-FFF2-40B4-BE49-F238E27FC236}">
                <a16:creationId xmlns:a16="http://schemas.microsoft.com/office/drawing/2014/main" id="{2E4A015B-536B-4B2C-B66F-421543AB3A10}"/>
              </a:ext>
            </a:extLst>
          </p:cNvPr>
          <p:cNvSpPr>
            <a:spLocks noChangeArrowheads="1"/>
          </p:cNvSpPr>
          <p:nvPr/>
        </p:nvSpPr>
        <p:spPr bwMode="auto">
          <a:xfrm>
            <a:off x="7956869" y="1660887"/>
            <a:ext cx="223680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Utvikling</a:t>
            </a:r>
          </a:p>
        </p:txBody>
      </p:sp>
      <p:sp>
        <p:nvSpPr>
          <p:cNvPr id="20" name="Rectangle 18">
            <a:extLst>
              <a:ext uri="{FF2B5EF4-FFF2-40B4-BE49-F238E27FC236}">
                <a16:creationId xmlns:a16="http://schemas.microsoft.com/office/drawing/2014/main" id="{C954B526-2F0A-418F-8C8B-696CF886A679}"/>
              </a:ext>
            </a:extLst>
          </p:cNvPr>
          <p:cNvSpPr>
            <a:spLocks noChangeArrowheads="1"/>
          </p:cNvSpPr>
          <p:nvPr/>
        </p:nvSpPr>
        <p:spPr bwMode="auto">
          <a:xfrm>
            <a:off x="8051378" y="5873757"/>
            <a:ext cx="2363199"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Normfast</a:t>
            </a:r>
          </a:p>
        </p:txBody>
      </p:sp>
      <p:sp>
        <p:nvSpPr>
          <p:cNvPr id="21" name="Rectangle 20">
            <a:extLst>
              <a:ext uri="{FF2B5EF4-FFF2-40B4-BE49-F238E27FC236}">
                <a16:creationId xmlns:a16="http://schemas.microsoft.com/office/drawing/2014/main" id="{B9B24E7D-4482-4557-BF38-48CF6A53F0A5}"/>
              </a:ext>
            </a:extLst>
          </p:cNvPr>
          <p:cNvSpPr>
            <a:spLocks noChangeArrowheads="1"/>
          </p:cNvSpPr>
          <p:nvPr/>
        </p:nvSpPr>
        <p:spPr bwMode="auto">
          <a:xfrm>
            <a:off x="9094953" y="3653043"/>
            <a:ext cx="1463544"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Idealistisk </a:t>
            </a:r>
          </a:p>
        </p:txBody>
      </p:sp>
      <p:sp>
        <p:nvSpPr>
          <p:cNvPr id="23" name="Rectangle 18">
            <a:extLst>
              <a:ext uri="{FF2B5EF4-FFF2-40B4-BE49-F238E27FC236}">
                <a16:creationId xmlns:a16="http://schemas.microsoft.com/office/drawing/2014/main" id="{FB2DCF8E-1A9A-40DC-AFEB-79002EDE4585}"/>
              </a:ext>
            </a:extLst>
          </p:cNvPr>
          <p:cNvSpPr>
            <a:spLocks noChangeArrowheads="1"/>
          </p:cNvSpPr>
          <p:nvPr/>
        </p:nvSpPr>
        <p:spPr bwMode="auto">
          <a:xfrm>
            <a:off x="3839912" y="6138556"/>
            <a:ext cx="386079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Tradisjonelle</a:t>
            </a:r>
          </a:p>
        </p:txBody>
      </p:sp>
      <p:pic>
        <p:nvPicPr>
          <p:cNvPr id="29" name="Bilde 28">
            <a:extLst>
              <a:ext uri="{FF2B5EF4-FFF2-40B4-BE49-F238E27FC236}">
                <a16:creationId xmlns:a16="http://schemas.microsoft.com/office/drawing/2014/main" id="{12889D4F-BB9E-40DD-862E-E1152A03779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065203" y="2085719"/>
            <a:ext cx="2209708" cy="1599105"/>
          </a:xfrm>
          <a:prstGeom prst="rect">
            <a:avLst/>
          </a:prstGeom>
          <a:ln w="6350">
            <a:solidFill>
              <a:srgbClr val="000000"/>
            </a:solidFill>
          </a:ln>
        </p:spPr>
      </p:pic>
      <p:pic>
        <p:nvPicPr>
          <p:cNvPr id="31" name="Bilde 30">
            <a:extLst>
              <a:ext uri="{FF2B5EF4-FFF2-40B4-BE49-F238E27FC236}">
                <a16:creationId xmlns:a16="http://schemas.microsoft.com/office/drawing/2014/main" id="{3A2C9B75-9FF9-4161-B741-61F9F9B6E97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025288" y="4138406"/>
            <a:ext cx="2249624" cy="1499035"/>
          </a:xfrm>
          <a:prstGeom prst="rect">
            <a:avLst/>
          </a:prstGeom>
          <a:ln w="12700">
            <a:solidFill>
              <a:srgbClr val="000000"/>
            </a:solidFill>
          </a:ln>
        </p:spPr>
      </p:pic>
      <p:sp>
        <p:nvSpPr>
          <p:cNvPr id="36" name="Rectangle 18">
            <a:extLst>
              <a:ext uri="{FF2B5EF4-FFF2-40B4-BE49-F238E27FC236}">
                <a16:creationId xmlns:a16="http://schemas.microsoft.com/office/drawing/2014/main" id="{5162AC1B-E195-408D-9971-DEF50859FE06}"/>
              </a:ext>
            </a:extLst>
          </p:cNvPr>
          <p:cNvSpPr>
            <a:spLocks noChangeArrowheads="1"/>
          </p:cNvSpPr>
          <p:nvPr/>
        </p:nvSpPr>
        <p:spPr bwMode="auto">
          <a:xfrm>
            <a:off x="3990495" y="1496396"/>
            <a:ext cx="3860791"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squar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algn="ct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Moderne</a:t>
            </a:r>
          </a:p>
        </p:txBody>
      </p:sp>
      <p:sp>
        <p:nvSpPr>
          <p:cNvPr id="37" name="Rectangle 20">
            <a:extLst>
              <a:ext uri="{FF2B5EF4-FFF2-40B4-BE49-F238E27FC236}">
                <a16:creationId xmlns:a16="http://schemas.microsoft.com/office/drawing/2014/main" id="{58936CA7-7202-44F2-8989-56724402937F}"/>
              </a:ext>
            </a:extLst>
          </p:cNvPr>
          <p:cNvSpPr>
            <a:spLocks noChangeArrowheads="1"/>
          </p:cNvSpPr>
          <p:nvPr/>
        </p:nvSpPr>
        <p:spPr bwMode="auto">
          <a:xfrm>
            <a:off x="690308" y="3720434"/>
            <a:ext cx="1822617" cy="3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wrap="none" lIns="120651" tIns="59267" rIns="120651" bIns="59267">
            <a:spAutoFit/>
          </a:bodyPr>
          <a:lstStyle>
            <a:lvl1pPr defTabSz="762000" eaLnBrk="0" hangingPunct="0">
              <a:defRPr>
                <a:solidFill>
                  <a:schemeClr val="tx1"/>
                </a:solidFill>
                <a:latin typeface="Arial" charset="0"/>
              </a:defRPr>
            </a:lvl1pPr>
            <a:lvl2pPr marL="742950" indent="-285750" defTabSz="762000" eaLnBrk="0" hangingPunct="0">
              <a:defRPr>
                <a:solidFill>
                  <a:schemeClr val="tx1"/>
                </a:solidFill>
                <a:latin typeface="Arial" charset="0"/>
              </a:defRPr>
            </a:lvl2pPr>
            <a:lvl3pPr marL="1143000" indent="-228600" defTabSz="762000" eaLnBrk="0" hangingPunct="0">
              <a:defRPr>
                <a:solidFill>
                  <a:schemeClr val="tx1"/>
                </a:solidFill>
                <a:latin typeface="Arial" charset="0"/>
              </a:defRPr>
            </a:lvl3pPr>
            <a:lvl4pPr marL="1600200" indent="-228600" defTabSz="762000" eaLnBrk="0" hangingPunct="0">
              <a:defRPr>
                <a:solidFill>
                  <a:schemeClr val="tx1"/>
                </a:solidFill>
                <a:latin typeface="Arial" charset="0"/>
              </a:defRPr>
            </a:lvl4pPr>
            <a:lvl5pPr marL="2057400" indent="-228600" defTabSz="762000" eaLnBrk="0" hangingPunct="0">
              <a:defRPr>
                <a:solidFill>
                  <a:schemeClr val="tx1"/>
                </a:solidFill>
                <a:latin typeface="Arial" charset="0"/>
              </a:defRPr>
            </a:lvl5pPr>
            <a:lvl6pPr marL="2514600" indent="-228600" defTabSz="762000" eaLnBrk="0" fontAlgn="base" hangingPunct="0">
              <a:spcBef>
                <a:spcPct val="0"/>
              </a:spcBef>
              <a:spcAft>
                <a:spcPct val="0"/>
              </a:spcAft>
              <a:defRPr>
                <a:solidFill>
                  <a:schemeClr val="tx1"/>
                </a:solidFill>
                <a:latin typeface="Arial" charset="0"/>
              </a:defRPr>
            </a:lvl6pPr>
            <a:lvl7pPr marL="2971800" indent="-228600" defTabSz="762000" eaLnBrk="0" fontAlgn="base" hangingPunct="0">
              <a:spcBef>
                <a:spcPct val="0"/>
              </a:spcBef>
              <a:spcAft>
                <a:spcPct val="0"/>
              </a:spcAft>
              <a:defRPr>
                <a:solidFill>
                  <a:schemeClr val="tx1"/>
                </a:solidFill>
                <a:latin typeface="Arial" charset="0"/>
              </a:defRPr>
            </a:lvl7pPr>
            <a:lvl8pPr marL="3429000" indent="-228600" defTabSz="762000" eaLnBrk="0" fontAlgn="base" hangingPunct="0">
              <a:spcBef>
                <a:spcPct val="0"/>
              </a:spcBef>
              <a:spcAft>
                <a:spcPct val="0"/>
              </a:spcAft>
              <a:defRPr>
                <a:solidFill>
                  <a:schemeClr val="tx1"/>
                </a:solidFill>
                <a:latin typeface="Arial" charset="0"/>
              </a:defRPr>
            </a:lvl8pPr>
            <a:lvl9pPr marL="3886200" indent="-228600" defTabSz="762000" eaLnBrk="0" fontAlgn="base" hangingPunct="0">
              <a:spcBef>
                <a:spcPct val="0"/>
              </a:spcBef>
              <a:spcAft>
                <a:spcPct val="0"/>
              </a:spcAft>
              <a:defRPr>
                <a:solidFill>
                  <a:schemeClr val="tx1"/>
                </a:solidFill>
                <a:latin typeface="Arial" charset="0"/>
              </a:defRPr>
            </a:lvl9pPr>
          </a:lstStyle>
          <a:p>
            <a:pPr defTabSz="1015975">
              <a:lnSpc>
                <a:spcPct val="90000"/>
              </a:lnSpc>
            </a:pPr>
            <a:r>
              <a:rPr lang="nb-NO" altLang="nb-NO" sz="1867" b="1" dirty="0">
                <a:solidFill>
                  <a:schemeClr val="bg1"/>
                </a:solidFill>
                <a:latin typeface="Helvetica" pitchFamily="34" charset="0"/>
                <a:ea typeface="MS PGothic" pitchFamily="34" charset="-128"/>
                <a:cs typeface="Arial Unicode MS" pitchFamily="34" charset="-128"/>
              </a:rPr>
              <a:t>Materialistisk</a:t>
            </a:r>
          </a:p>
        </p:txBody>
      </p:sp>
      <p:sp>
        <p:nvSpPr>
          <p:cNvPr id="24" name="TekstSylinder 23">
            <a:extLst>
              <a:ext uri="{FF2B5EF4-FFF2-40B4-BE49-F238E27FC236}">
                <a16:creationId xmlns:a16="http://schemas.microsoft.com/office/drawing/2014/main" id="{B9514BF6-9CFE-4C37-B9D5-82DB42F457B9}"/>
              </a:ext>
            </a:extLst>
          </p:cNvPr>
          <p:cNvSpPr txBox="1"/>
          <p:nvPr/>
        </p:nvSpPr>
        <p:spPr>
          <a:xfrm>
            <a:off x="9582971" y="140795"/>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58290301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908134" y="121446"/>
            <a:ext cx="3780587"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Fotturer i skog og mark (59,1%)</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4061038282"/>
              </p:ext>
            </p:extLst>
          </p:nvPr>
        </p:nvGraphicFramePr>
        <p:xfrm>
          <a:off x="8727760" y="1524388"/>
          <a:ext cx="2668199"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F263B4F1-632D-41EA-AA97-B134BF7EC227}"/>
              </a:ext>
            </a:extLst>
          </p:cNvPr>
          <p:cNvGraphicFramePr/>
          <p:nvPr>
            <p:extLst>
              <p:ext uri="{D42A27DB-BD31-4B8C-83A1-F6EECF244321}">
                <p14:modId xmlns:p14="http://schemas.microsoft.com/office/powerpoint/2010/main" val="286284743"/>
              </p:ext>
            </p:extLst>
          </p:nvPr>
        </p:nvGraphicFramePr>
        <p:xfrm>
          <a:off x="507446" y="163481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3" name="Bilde 2">
            <a:extLst>
              <a:ext uri="{FF2B5EF4-FFF2-40B4-BE49-F238E27FC236}">
                <a16:creationId xmlns:a16="http://schemas.microsoft.com/office/drawing/2014/main" id="{73386CD1-69B3-4CF4-8F97-A4258556BF56}"/>
              </a:ext>
            </a:extLst>
          </p:cNvPr>
          <p:cNvPicPr>
            <a:picLocks noChangeAspect="1"/>
          </p:cNvPicPr>
          <p:nvPr/>
        </p:nvPicPr>
        <p:blipFill>
          <a:blip r:embed="rId4"/>
          <a:stretch>
            <a:fillRect/>
          </a:stretch>
        </p:blipFill>
        <p:spPr>
          <a:xfrm>
            <a:off x="4009459" y="1634812"/>
            <a:ext cx="4503738" cy="4832663"/>
          </a:xfrm>
          <a:prstGeom prst="rect">
            <a:avLst/>
          </a:prstGeom>
        </p:spPr>
      </p:pic>
      <p:pic>
        <p:nvPicPr>
          <p:cNvPr id="6" name="Bilde 5">
            <a:extLst>
              <a:ext uri="{FF2B5EF4-FFF2-40B4-BE49-F238E27FC236}">
                <a16:creationId xmlns:a16="http://schemas.microsoft.com/office/drawing/2014/main" id="{0C07EF15-95A1-4812-B510-8016F567120B}"/>
              </a:ext>
            </a:extLst>
          </p:cNvPr>
          <p:cNvPicPr>
            <a:picLocks noChangeAspect="1"/>
          </p:cNvPicPr>
          <p:nvPr/>
        </p:nvPicPr>
        <p:blipFill>
          <a:blip r:embed="rId5"/>
          <a:stretch>
            <a:fillRect/>
          </a:stretch>
        </p:blipFill>
        <p:spPr>
          <a:xfrm>
            <a:off x="3920322" y="1634812"/>
            <a:ext cx="4592875" cy="4832663"/>
          </a:xfrm>
          <a:prstGeom prst="rect">
            <a:avLst/>
          </a:prstGeom>
        </p:spPr>
      </p:pic>
      <p:sp>
        <p:nvSpPr>
          <p:cNvPr id="7" name="TekstSylinder 6">
            <a:extLst>
              <a:ext uri="{FF2B5EF4-FFF2-40B4-BE49-F238E27FC236}">
                <a16:creationId xmlns:a16="http://schemas.microsoft.com/office/drawing/2014/main" id="{3559070C-5CF5-4042-A5D3-56522EC5700E}"/>
              </a:ext>
            </a:extLst>
          </p:cNvPr>
          <p:cNvSpPr txBox="1"/>
          <p:nvPr/>
        </p:nvSpPr>
        <p:spPr>
          <a:xfrm>
            <a:off x="9516296"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6977554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5"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Styrketrening (43,5%)</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3872557478"/>
              </p:ext>
            </p:extLst>
          </p:nvPr>
        </p:nvGraphicFramePr>
        <p:xfrm>
          <a:off x="8792283" y="1508458"/>
          <a:ext cx="2498571"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58D5C0FF-DC38-49AE-A534-43DDD61C0F49}"/>
              </a:ext>
            </a:extLst>
          </p:cNvPr>
          <p:cNvGraphicFramePr/>
          <p:nvPr>
            <p:extLst>
              <p:ext uri="{D42A27DB-BD31-4B8C-83A1-F6EECF244321}">
                <p14:modId xmlns:p14="http://schemas.microsoft.com/office/powerpoint/2010/main" val="2315211335"/>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7" name="Bilde 6">
            <a:extLst>
              <a:ext uri="{FF2B5EF4-FFF2-40B4-BE49-F238E27FC236}">
                <a16:creationId xmlns:a16="http://schemas.microsoft.com/office/drawing/2014/main" id="{9EA80A44-8D7E-48CE-9C96-A58EE1F5FCC6}"/>
              </a:ext>
            </a:extLst>
          </p:cNvPr>
          <p:cNvPicPr>
            <a:picLocks noChangeAspect="1"/>
          </p:cNvPicPr>
          <p:nvPr/>
        </p:nvPicPr>
        <p:blipFill>
          <a:blip r:embed="rId4"/>
          <a:stretch>
            <a:fillRect/>
          </a:stretch>
        </p:blipFill>
        <p:spPr>
          <a:xfrm>
            <a:off x="3942539" y="1524388"/>
            <a:ext cx="4677940" cy="4943087"/>
          </a:xfrm>
          <a:prstGeom prst="rect">
            <a:avLst/>
          </a:prstGeom>
        </p:spPr>
      </p:pic>
      <p:sp>
        <p:nvSpPr>
          <p:cNvPr id="6" name="TekstSylinder 5">
            <a:extLst>
              <a:ext uri="{FF2B5EF4-FFF2-40B4-BE49-F238E27FC236}">
                <a16:creationId xmlns:a16="http://schemas.microsoft.com/office/drawing/2014/main" id="{D33A3E6A-6BF7-438F-B225-A12BE0285C50}"/>
              </a:ext>
            </a:extLst>
          </p:cNvPr>
          <p:cNvSpPr txBox="1"/>
          <p:nvPr/>
        </p:nvSpPr>
        <p:spPr>
          <a:xfrm>
            <a:off x="9535346"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02295472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836381" y="121446"/>
            <a:ext cx="3924088"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Fotturer på fjell og vidde (36,3%)</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4197299052"/>
              </p:ext>
            </p:extLst>
          </p:nvPr>
        </p:nvGraphicFramePr>
        <p:xfrm>
          <a:off x="8824087" y="1491050"/>
          <a:ext cx="2371349"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Diagram 6">
            <a:extLst>
              <a:ext uri="{FF2B5EF4-FFF2-40B4-BE49-F238E27FC236}">
                <a16:creationId xmlns:a16="http://schemas.microsoft.com/office/drawing/2014/main" id="{2D0A3F4B-C23A-4A7C-9816-5401ED4DD327}"/>
              </a:ext>
            </a:extLst>
          </p:cNvPr>
          <p:cNvGraphicFramePr/>
          <p:nvPr>
            <p:extLst>
              <p:ext uri="{D42A27DB-BD31-4B8C-83A1-F6EECF244321}">
                <p14:modId xmlns:p14="http://schemas.microsoft.com/office/powerpoint/2010/main" val="3388874370"/>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10" name="Bilde 9">
            <a:extLst>
              <a:ext uri="{FF2B5EF4-FFF2-40B4-BE49-F238E27FC236}">
                <a16:creationId xmlns:a16="http://schemas.microsoft.com/office/drawing/2014/main" id="{A22EFF09-4497-441D-9530-FD44C9C4C207}"/>
              </a:ext>
            </a:extLst>
          </p:cNvPr>
          <p:cNvPicPr>
            <a:picLocks noChangeAspect="1"/>
          </p:cNvPicPr>
          <p:nvPr/>
        </p:nvPicPr>
        <p:blipFill>
          <a:blip r:embed="rId4"/>
          <a:stretch>
            <a:fillRect/>
          </a:stretch>
        </p:blipFill>
        <p:spPr>
          <a:xfrm>
            <a:off x="3942540" y="1508458"/>
            <a:ext cx="4772836" cy="4898594"/>
          </a:xfrm>
          <a:prstGeom prst="rect">
            <a:avLst/>
          </a:prstGeom>
        </p:spPr>
      </p:pic>
      <p:sp>
        <p:nvSpPr>
          <p:cNvPr id="6" name="TekstSylinder 5">
            <a:extLst>
              <a:ext uri="{FF2B5EF4-FFF2-40B4-BE49-F238E27FC236}">
                <a16:creationId xmlns:a16="http://schemas.microsoft.com/office/drawing/2014/main" id="{CDA6874B-E01A-4259-8474-3F0BD4974E99}"/>
              </a:ext>
            </a:extLst>
          </p:cNvPr>
          <p:cNvSpPr txBox="1"/>
          <p:nvPr/>
        </p:nvSpPr>
        <p:spPr>
          <a:xfrm>
            <a:off x="948772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4803826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826797" y="121446"/>
            <a:ext cx="394325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Skiturer i skog og fjell (29,6%)</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nvGraphicFramePr>
        <p:xfrm>
          <a:off x="8760475" y="1497855"/>
          <a:ext cx="2371352"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C0114E81-C2A3-4D47-8BCA-041FBC5F1193}"/>
              </a:ext>
            </a:extLst>
          </p:cNvPr>
          <p:cNvGraphicFramePr/>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6" name="Bilde 5">
            <a:extLst>
              <a:ext uri="{FF2B5EF4-FFF2-40B4-BE49-F238E27FC236}">
                <a16:creationId xmlns:a16="http://schemas.microsoft.com/office/drawing/2014/main" id="{5DCB8984-C725-427D-96ED-A6668F85EE05}"/>
              </a:ext>
            </a:extLst>
          </p:cNvPr>
          <p:cNvPicPr>
            <a:picLocks noChangeAspect="1"/>
          </p:cNvPicPr>
          <p:nvPr/>
        </p:nvPicPr>
        <p:blipFill>
          <a:blip r:embed="rId4"/>
          <a:stretch>
            <a:fillRect/>
          </a:stretch>
        </p:blipFill>
        <p:spPr>
          <a:xfrm>
            <a:off x="3920322" y="1634812"/>
            <a:ext cx="4592875" cy="4832663"/>
          </a:xfrm>
          <a:prstGeom prst="rect">
            <a:avLst/>
          </a:prstGeom>
        </p:spPr>
      </p:pic>
      <p:sp>
        <p:nvSpPr>
          <p:cNvPr id="7" name="TekstSylinder 6">
            <a:extLst>
              <a:ext uri="{FF2B5EF4-FFF2-40B4-BE49-F238E27FC236}">
                <a16:creationId xmlns:a16="http://schemas.microsoft.com/office/drawing/2014/main" id="{6951E984-0800-4238-BCBE-F0375A60F124}"/>
              </a:ext>
            </a:extLst>
          </p:cNvPr>
          <p:cNvSpPr txBox="1"/>
          <p:nvPr/>
        </p:nvSpPr>
        <p:spPr>
          <a:xfrm>
            <a:off x="952582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62111477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796692" y="121446"/>
            <a:ext cx="4003468"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Jogging i mosjonshensikt (31,2%)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1752344320"/>
              </p:ext>
            </p:extLst>
          </p:nvPr>
        </p:nvGraphicFramePr>
        <p:xfrm>
          <a:off x="8718069" y="1491047"/>
          <a:ext cx="2593985"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4D370122-9B22-4902-AD28-7A3530D8474D}"/>
              </a:ext>
            </a:extLst>
          </p:cNvPr>
          <p:cNvGraphicFramePr/>
          <p:nvPr>
            <p:extLst>
              <p:ext uri="{D42A27DB-BD31-4B8C-83A1-F6EECF244321}">
                <p14:modId xmlns:p14="http://schemas.microsoft.com/office/powerpoint/2010/main" val="490844281"/>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7" name="Bilde 6">
            <a:extLst>
              <a:ext uri="{FF2B5EF4-FFF2-40B4-BE49-F238E27FC236}">
                <a16:creationId xmlns:a16="http://schemas.microsoft.com/office/drawing/2014/main" id="{D7A597E8-BAA6-451D-94F6-FF6B10867C6E}"/>
              </a:ext>
            </a:extLst>
          </p:cNvPr>
          <p:cNvPicPr>
            <a:picLocks noChangeAspect="1"/>
          </p:cNvPicPr>
          <p:nvPr/>
        </p:nvPicPr>
        <p:blipFill>
          <a:blip r:embed="rId4"/>
          <a:stretch>
            <a:fillRect/>
          </a:stretch>
        </p:blipFill>
        <p:spPr>
          <a:xfrm>
            <a:off x="3920322" y="1639724"/>
            <a:ext cx="4516872" cy="4827751"/>
          </a:xfrm>
          <a:prstGeom prst="rect">
            <a:avLst/>
          </a:prstGeom>
        </p:spPr>
      </p:pic>
      <p:sp>
        <p:nvSpPr>
          <p:cNvPr id="6" name="TekstSylinder 5">
            <a:extLst>
              <a:ext uri="{FF2B5EF4-FFF2-40B4-BE49-F238E27FC236}">
                <a16:creationId xmlns:a16="http://schemas.microsoft.com/office/drawing/2014/main" id="{03567B17-732F-4C36-AC71-5E9A637C01E0}"/>
              </a:ext>
            </a:extLst>
          </p:cNvPr>
          <p:cNvSpPr txBox="1"/>
          <p:nvPr/>
        </p:nvSpPr>
        <p:spPr>
          <a:xfrm>
            <a:off x="952582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09266365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840199" y="121446"/>
            <a:ext cx="3916457"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Sykling til jobb og på tur (25,9%)</a:t>
            </a:r>
          </a:p>
          <a:p>
            <a:pPr marL="4763" algn="ctr" defTabSz="1232345"/>
            <a:r>
              <a:rPr lang="nb-NO" sz="1400" dirty="0">
                <a:solidFill>
                  <a:srgbClr val="222223"/>
                </a:solidFill>
                <a:latin typeface="Segoe UI"/>
              </a:rPr>
              <a:t>Minst en gang i måneden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849416499"/>
              </p:ext>
            </p:extLst>
          </p:nvPr>
        </p:nvGraphicFramePr>
        <p:xfrm>
          <a:off x="8908900" y="1491047"/>
          <a:ext cx="2413757"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Diagram 4">
            <a:extLst>
              <a:ext uri="{FF2B5EF4-FFF2-40B4-BE49-F238E27FC236}">
                <a16:creationId xmlns:a16="http://schemas.microsoft.com/office/drawing/2014/main" id="{DC567FC0-BE98-4A25-8C95-B4CDD0E5E225}"/>
              </a:ext>
            </a:extLst>
          </p:cNvPr>
          <p:cNvGraphicFramePr/>
          <p:nvPr>
            <p:extLst>
              <p:ext uri="{D42A27DB-BD31-4B8C-83A1-F6EECF244321}">
                <p14:modId xmlns:p14="http://schemas.microsoft.com/office/powerpoint/2010/main" val="299993531"/>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6" name="Bilde 5">
            <a:extLst>
              <a:ext uri="{FF2B5EF4-FFF2-40B4-BE49-F238E27FC236}">
                <a16:creationId xmlns:a16="http://schemas.microsoft.com/office/drawing/2014/main" id="{BCF261CE-914F-47A7-9EE1-23D414A78AE1}"/>
              </a:ext>
            </a:extLst>
          </p:cNvPr>
          <p:cNvPicPr>
            <a:picLocks noChangeAspect="1"/>
          </p:cNvPicPr>
          <p:nvPr/>
        </p:nvPicPr>
        <p:blipFill>
          <a:blip r:embed="rId5"/>
          <a:stretch>
            <a:fillRect/>
          </a:stretch>
        </p:blipFill>
        <p:spPr>
          <a:xfrm>
            <a:off x="3887653" y="1639724"/>
            <a:ext cx="4549541" cy="4714423"/>
          </a:xfrm>
          <a:prstGeom prst="rect">
            <a:avLst/>
          </a:prstGeom>
        </p:spPr>
      </p:pic>
      <p:sp>
        <p:nvSpPr>
          <p:cNvPr id="7" name="TekstSylinder 6">
            <a:extLst>
              <a:ext uri="{FF2B5EF4-FFF2-40B4-BE49-F238E27FC236}">
                <a16:creationId xmlns:a16="http://schemas.microsoft.com/office/drawing/2014/main" id="{7865B7F7-7646-4238-ADCD-FF772F7A0B1D}"/>
              </a:ext>
            </a:extLst>
          </p:cNvPr>
          <p:cNvSpPr txBox="1"/>
          <p:nvPr/>
        </p:nvSpPr>
        <p:spPr>
          <a:xfrm>
            <a:off x="948772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8199304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5"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Langrenn (23,2)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2289210124"/>
              </p:ext>
            </p:extLst>
          </p:nvPr>
        </p:nvGraphicFramePr>
        <p:xfrm>
          <a:off x="8845292" y="1491050"/>
          <a:ext cx="2403155"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7215145F-18A7-4BD7-890A-0E5EE6E6B879}"/>
              </a:ext>
            </a:extLst>
          </p:cNvPr>
          <p:cNvGraphicFramePr/>
          <p:nvPr>
            <p:extLst>
              <p:ext uri="{D42A27DB-BD31-4B8C-83A1-F6EECF244321}">
                <p14:modId xmlns:p14="http://schemas.microsoft.com/office/powerpoint/2010/main" val="2527983547"/>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7" name="Bilde 6">
            <a:extLst>
              <a:ext uri="{FF2B5EF4-FFF2-40B4-BE49-F238E27FC236}">
                <a16:creationId xmlns:a16="http://schemas.microsoft.com/office/drawing/2014/main" id="{A7594346-8008-464E-BDB8-B7B76F51B5F8}"/>
              </a:ext>
            </a:extLst>
          </p:cNvPr>
          <p:cNvPicPr>
            <a:picLocks noChangeAspect="1"/>
          </p:cNvPicPr>
          <p:nvPr/>
        </p:nvPicPr>
        <p:blipFill>
          <a:blip r:embed="rId4"/>
          <a:stretch>
            <a:fillRect/>
          </a:stretch>
        </p:blipFill>
        <p:spPr>
          <a:xfrm>
            <a:off x="3895045" y="1601472"/>
            <a:ext cx="4542149" cy="4817989"/>
          </a:xfrm>
          <a:prstGeom prst="rect">
            <a:avLst/>
          </a:prstGeom>
        </p:spPr>
      </p:pic>
      <p:sp>
        <p:nvSpPr>
          <p:cNvPr id="6" name="TekstSylinder 5">
            <a:extLst>
              <a:ext uri="{FF2B5EF4-FFF2-40B4-BE49-F238E27FC236}">
                <a16:creationId xmlns:a16="http://schemas.microsoft.com/office/drawing/2014/main" id="{A7B1FB7D-45FA-4446-89A0-C70FF793AD35}"/>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29866066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2787989" y="121446"/>
            <a:ext cx="6020880" cy="800219"/>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Sykling som trening på vei/terreng/spinning (14,4%)</a:t>
            </a:r>
          </a:p>
          <a:p>
            <a:pPr marL="4763" algn="ctr" defTabSz="1232345"/>
            <a:r>
              <a:rPr lang="nb-NO" sz="1200" dirty="0">
                <a:solidFill>
                  <a:srgbClr val="222223"/>
                </a:solidFill>
                <a:latin typeface="Segoe UI"/>
              </a:rPr>
              <a:t>Minst en gang i måneden på fritiden</a:t>
            </a:r>
          </a:p>
          <a:p>
            <a:pPr marL="4763" algn="ctr"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3379391041"/>
              </p:ext>
            </p:extLst>
          </p:nvPr>
        </p:nvGraphicFramePr>
        <p:xfrm>
          <a:off x="8866495" y="1491050"/>
          <a:ext cx="2424357"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Diagram 4">
            <a:extLst>
              <a:ext uri="{FF2B5EF4-FFF2-40B4-BE49-F238E27FC236}">
                <a16:creationId xmlns:a16="http://schemas.microsoft.com/office/drawing/2014/main" id="{1A160ADE-234B-470A-BC46-07604FBB91D5}"/>
              </a:ext>
            </a:extLst>
          </p:cNvPr>
          <p:cNvGraphicFramePr/>
          <p:nvPr>
            <p:extLst>
              <p:ext uri="{D42A27DB-BD31-4B8C-83A1-F6EECF244321}">
                <p14:modId xmlns:p14="http://schemas.microsoft.com/office/powerpoint/2010/main" val="454654744"/>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7" name="Bilde 6">
            <a:extLst>
              <a:ext uri="{FF2B5EF4-FFF2-40B4-BE49-F238E27FC236}">
                <a16:creationId xmlns:a16="http://schemas.microsoft.com/office/drawing/2014/main" id="{29DD5F39-63DD-4D9F-BD33-AFDA32E4EE8D}"/>
              </a:ext>
            </a:extLst>
          </p:cNvPr>
          <p:cNvPicPr>
            <a:picLocks noChangeAspect="1"/>
          </p:cNvPicPr>
          <p:nvPr/>
        </p:nvPicPr>
        <p:blipFill>
          <a:blip r:embed="rId5"/>
          <a:stretch>
            <a:fillRect/>
          </a:stretch>
        </p:blipFill>
        <p:spPr>
          <a:xfrm>
            <a:off x="3881995" y="1639724"/>
            <a:ext cx="4428010" cy="4690941"/>
          </a:xfrm>
          <a:prstGeom prst="rect">
            <a:avLst/>
          </a:prstGeom>
        </p:spPr>
      </p:pic>
      <p:sp>
        <p:nvSpPr>
          <p:cNvPr id="6" name="TekstSylinder 5">
            <a:extLst>
              <a:ext uri="{FF2B5EF4-FFF2-40B4-BE49-F238E27FC236}">
                <a16:creationId xmlns:a16="http://schemas.microsoft.com/office/drawing/2014/main" id="{8F7DF94A-259C-487F-AEA6-61E7EBE1A3A9}"/>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0186864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269319" y="365882"/>
            <a:ext cx="11382428" cy="757130"/>
          </a:xfrm>
        </p:spPr>
        <p:txBody>
          <a:bodyPr/>
          <a:lstStyle/>
          <a:p>
            <a:r>
              <a:rPr lang="nb-NO" sz="2400" dirty="0"/>
              <a:t>Utviklingen i retning av mer positive holdninger til innvandrere/muslimer fortsetter i 2019</a:t>
            </a:r>
          </a:p>
        </p:txBody>
      </p:sp>
      <p:graphicFrame>
        <p:nvGraphicFramePr>
          <p:cNvPr id="7" name="Content Placeholder 11">
            <a:extLst>
              <a:ext uri="{FF2B5EF4-FFF2-40B4-BE49-F238E27FC236}">
                <a16:creationId xmlns:a16="http://schemas.microsoft.com/office/drawing/2014/main" id="{6671011C-1129-44A1-A860-5F603D265C5E}"/>
              </a:ext>
            </a:extLst>
          </p:cNvPr>
          <p:cNvGraphicFramePr>
            <a:graphicFrameLocks noGrp="1"/>
          </p:cNvGraphicFramePr>
          <p:nvPr>
            <p:ph sz="half" idx="1"/>
          </p:nvPr>
        </p:nvGraphicFramePr>
        <p:xfrm>
          <a:off x="251520" y="1255594"/>
          <a:ext cx="6108338" cy="539131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ontent Placeholder 10">
            <a:extLst>
              <a:ext uri="{FF2B5EF4-FFF2-40B4-BE49-F238E27FC236}">
                <a16:creationId xmlns:a16="http://schemas.microsoft.com/office/drawing/2014/main" id="{3AA09249-E5E5-4513-B49F-7DC24D9DA708}"/>
              </a:ext>
            </a:extLst>
          </p:cNvPr>
          <p:cNvGraphicFramePr>
            <a:graphicFrameLocks/>
          </p:cNvGraphicFramePr>
          <p:nvPr/>
        </p:nvGraphicFramePr>
        <p:xfrm>
          <a:off x="6557212" y="1362403"/>
          <a:ext cx="5516208" cy="5328592"/>
        </p:xfrm>
        <a:graphic>
          <a:graphicData uri="http://schemas.openxmlformats.org/drawingml/2006/chart">
            <c:chart xmlns:c="http://schemas.openxmlformats.org/drawingml/2006/chart" xmlns:r="http://schemas.openxmlformats.org/officeDocument/2006/relationships" r:id="rId3"/>
          </a:graphicData>
        </a:graphic>
      </p:graphicFrame>
      <p:sp>
        <p:nvSpPr>
          <p:cNvPr id="5" name="TekstSylinder 4">
            <a:extLst>
              <a:ext uri="{FF2B5EF4-FFF2-40B4-BE49-F238E27FC236}">
                <a16:creationId xmlns:a16="http://schemas.microsoft.com/office/drawing/2014/main" id="{0FB8B92B-D888-4991-A8E9-FD33A5ECE810}"/>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08890746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Svømming (14,1%)</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466821072"/>
              </p:ext>
            </p:extLst>
          </p:nvPr>
        </p:nvGraphicFramePr>
        <p:xfrm>
          <a:off x="8941340" y="1491050"/>
          <a:ext cx="2392553"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Diagram 4">
            <a:extLst>
              <a:ext uri="{FF2B5EF4-FFF2-40B4-BE49-F238E27FC236}">
                <a16:creationId xmlns:a16="http://schemas.microsoft.com/office/drawing/2014/main" id="{A006696E-0224-4A6F-A53B-27D54CA10392}"/>
              </a:ext>
            </a:extLst>
          </p:cNvPr>
          <p:cNvGraphicFramePr/>
          <p:nvPr>
            <p:extLst>
              <p:ext uri="{D42A27DB-BD31-4B8C-83A1-F6EECF244321}">
                <p14:modId xmlns:p14="http://schemas.microsoft.com/office/powerpoint/2010/main" val="4031805698"/>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7" name="Bilde 6">
            <a:extLst>
              <a:ext uri="{FF2B5EF4-FFF2-40B4-BE49-F238E27FC236}">
                <a16:creationId xmlns:a16="http://schemas.microsoft.com/office/drawing/2014/main" id="{99137636-F9C1-4447-B7FB-DC1D8876EB88}"/>
              </a:ext>
            </a:extLst>
          </p:cNvPr>
          <p:cNvPicPr>
            <a:picLocks noChangeAspect="1"/>
          </p:cNvPicPr>
          <p:nvPr/>
        </p:nvPicPr>
        <p:blipFill>
          <a:blip r:embed="rId4"/>
          <a:stretch>
            <a:fillRect/>
          </a:stretch>
        </p:blipFill>
        <p:spPr>
          <a:xfrm>
            <a:off x="3920322" y="1634810"/>
            <a:ext cx="4628204" cy="4832663"/>
          </a:xfrm>
          <a:prstGeom prst="rect">
            <a:avLst/>
          </a:prstGeom>
        </p:spPr>
      </p:pic>
      <p:sp>
        <p:nvSpPr>
          <p:cNvPr id="6" name="TekstSylinder 5">
            <a:extLst>
              <a:ext uri="{FF2B5EF4-FFF2-40B4-BE49-F238E27FC236}">
                <a16:creationId xmlns:a16="http://schemas.microsoft.com/office/drawing/2014/main" id="{A3A12FB6-2965-401F-BCB7-DDF45CC65D17}"/>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62439656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a:extLst>
              <a:ext uri="{FF2B5EF4-FFF2-40B4-BE49-F238E27FC236}">
                <a16:creationId xmlns:a16="http://schemas.microsoft.com/office/drawing/2014/main" id="{440E8046-B0B9-4C7A-A55C-ED2E9A2D8DDA}"/>
              </a:ext>
            </a:extLst>
          </p:cNvPr>
          <p:cNvGraphicFramePr/>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7" name="Bilde 6">
            <a:extLst>
              <a:ext uri="{FF2B5EF4-FFF2-40B4-BE49-F238E27FC236}">
                <a16:creationId xmlns:a16="http://schemas.microsoft.com/office/drawing/2014/main" id="{6B1210D5-327D-4C75-86DE-19F5D7BE5F21}"/>
              </a:ext>
            </a:extLst>
          </p:cNvPr>
          <p:cNvPicPr>
            <a:picLocks noChangeAspect="1"/>
          </p:cNvPicPr>
          <p:nvPr/>
        </p:nvPicPr>
        <p:blipFill>
          <a:blip r:embed="rId4"/>
          <a:stretch>
            <a:fillRect/>
          </a:stretch>
        </p:blipFill>
        <p:spPr>
          <a:xfrm>
            <a:off x="3346901" y="710317"/>
            <a:ext cx="5731913" cy="6012889"/>
          </a:xfrm>
          <a:prstGeom prst="rect">
            <a:avLst/>
          </a:prstGeom>
        </p:spPr>
      </p:pic>
      <p:sp>
        <p:nvSpPr>
          <p:cNvPr id="10" name="TekstSylinder 9">
            <a:extLst>
              <a:ext uri="{FF2B5EF4-FFF2-40B4-BE49-F238E27FC236}">
                <a16:creationId xmlns:a16="http://schemas.microsoft.com/office/drawing/2014/main" id="{AC3CA5EB-0BE7-41A9-8B8A-656D5B44B4B7}"/>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Løpstrening (12,7%)</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11" name="Diagram 10">
            <a:extLst>
              <a:ext uri="{FF2B5EF4-FFF2-40B4-BE49-F238E27FC236}">
                <a16:creationId xmlns:a16="http://schemas.microsoft.com/office/drawing/2014/main" id="{713C293F-F893-44E6-A7EF-CED848628C21}"/>
              </a:ext>
            </a:extLst>
          </p:cNvPr>
          <p:cNvGraphicFramePr/>
          <p:nvPr>
            <p:extLst>
              <p:ext uri="{D42A27DB-BD31-4B8C-83A1-F6EECF244321}">
                <p14:modId xmlns:p14="http://schemas.microsoft.com/office/powerpoint/2010/main" val="589356931"/>
              </p:ext>
            </p:extLst>
          </p:nvPr>
        </p:nvGraphicFramePr>
        <p:xfrm>
          <a:off x="8813486" y="1491050"/>
          <a:ext cx="2509173" cy="4521887"/>
        </p:xfrm>
        <a:graphic>
          <a:graphicData uri="http://schemas.openxmlformats.org/drawingml/2006/chart">
            <c:chart xmlns:c="http://schemas.openxmlformats.org/drawingml/2006/chart" xmlns:r="http://schemas.openxmlformats.org/officeDocument/2006/relationships" r:id="rId5"/>
          </a:graphicData>
        </a:graphic>
      </p:graphicFrame>
      <p:sp>
        <p:nvSpPr>
          <p:cNvPr id="8" name="TekstSylinder 7">
            <a:extLst>
              <a:ext uri="{FF2B5EF4-FFF2-40B4-BE49-F238E27FC236}">
                <a16:creationId xmlns:a16="http://schemas.microsoft.com/office/drawing/2014/main" id="{15CBB166-5C57-4D32-8B42-5E129C8DA0F9}"/>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28415150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705771" y="121446"/>
            <a:ext cx="4185313"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Vektløfting/kroppsbygging (12,2%)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1452647340"/>
              </p:ext>
            </p:extLst>
          </p:nvPr>
        </p:nvGraphicFramePr>
        <p:xfrm>
          <a:off x="8866494" y="1491050"/>
          <a:ext cx="2424359"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Diagram 6">
            <a:extLst>
              <a:ext uri="{FF2B5EF4-FFF2-40B4-BE49-F238E27FC236}">
                <a16:creationId xmlns:a16="http://schemas.microsoft.com/office/drawing/2014/main" id="{8925CF66-C95C-449F-B805-CBF56A8BBA6C}"/>
              </a:ext>
            </a:extLst>
          </p:cNvPr>
          <p:cNvGraphicFramePr/>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6" name="Bilde 5">
            <a:extLst>
              <a:ext uri="{FF2B5EF4-FFF2-40B4-BE49-F238E27FC236}">
                <a16:creationId xmlns:a16="http://schemas.microsoft.com/office/drawing/2014/main" id="{6F86F0F4-74B4-44BC-ADD0-D6A99D95E234}"/>
              </a:ext>
            </a:extLst>
          </p:cNvPr>
          <p:cNvPicPr>
            <a:picLocks noChangeAspect="1"/>
          </p:cNvPicPr>
          <p:nvPr/>
        </p:nvPicPr>
        <p:blipFill>
          <a:blip r:embed="rId5"/>
          <a:stretch>
            <a:fillRect/>
          </a:stretch>
        </p:blipFill>
        <p:spPr>
          <a:xfrm>
            <a:off x="3920322" y="1707501"/>
            <a:ext cx="4510409" cy="4759973"/>
          </a:xfrm>
          <a:prstGeom prst="rect">
            <a:avLst/>
          </a:prstGeom>
        </p:spPr>
      </p:pic>
      <p:sp>
        <p:nvSpPr>
          <p:cNvPr id="8" name="TekstSylinder 7">
            <a:extLst>
              <a:ext uri="{FF2B5EF4-FFF2-40B4-BE49-F238E27FC236}">
                <a16:creationId xmlns:a16="http://schemas.microsoft.com/office/drawing/2014/main" id="{A06ECBE6-7B69-4901-830B-1BCA88BF0198}"/>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328788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893576" y="121446"/>
            <a:ext cx="3809697"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Slalom/alpint/randonee (11,8%)</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1510648059"/>
              </p:ext>
            </p:extLst>
          </p:nvPr>
        </p:nvGraphicFramePr>
        <p:xfrm>
          <a:off x="8633255" y="1491050"/>
          <a:ext cx="2509172"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Diagram 5">
            <a:extLst>
              <a:ext uri="{FF2B5EF4-FFF2-40B4-BE49-F238E27FC236}">
                <a16:creationId xmlns:a16="http://schemas.microsoft.com/office/drawing/2014/main" id="{5FB25890-24D4-4774-97E4-E3EA17E7DD12}"/>
              </a:ext>
            </a:extLst>
          </p:cNvPr>
          <p:cNvGraphicFramePr/>
          <p:nvPr>
            <p:extLst>
              <p:ext uri="{D42A27DB-BD31-4B8C-83A1-F6EECF244321}">
                <p14:modId xmlns:p14="http://schemas.microsoft.com/office/powerpoint/2010/main" val="2586347097"/>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7" name="Bilde 6">
            <a:extLst>
              <a:ext uri="{FF2B5EF4-FFF2-40B4-BE49-F238E27FC236}">
                <a16:creationId xmlns:a16="http://schemas.microsoft.com/office/drawing/2014/main" id="{1E04334D-A494-4E97-BCDB-9B729261D4C4}"/>
              </a:ext>
            </a:extLst>
          </p:cNvPr>
          <p:cNvPicPr>
            <a:picLocks noChangeAspect="1"/>
          </p:cNvPicPr>
          <p:nvPr/>
        </p:nvPicPr>
        <p:blipFill>
          <a:blip r:embed="rId5"/>
          <a:stretch>
            <a:fillRect/>
          </a:stretch>
        </p:blipFill>
        <p:spPr>
          <a:xfrm>
            <a:off x="3920322" y="1663375"/>
            <a:ext cx="4521866" cy="4804099"/>
          </a:xfrm>
          <a:prstGeom prst="rect">
            <a:avLst/>
          </a:prstGeom>
        </p:spPr>
      </p:pic>
      <p:sp>
        <p:nvSpPr>
          <p:cNvPr id="8" name="TekstSylinder 7">
            <a:extLst>
              <a:ext uri="{FF2B5EF4-FFF2-40B4-BE49-F238E27FC236}">
                <a16:creationId xmlns:a16="http://schemas.microsoft.com/office/drawing/2014/main" id="{CDB1FEC7-E09D-4743-90FC-222E42635F46}"/>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7178532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Yoga/pilates (11,6%)</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242219638"/>
              </p:ext>
            </p:extLst>
          </p:nvPr>
        </p:nvGraphicFramePr>
        <p:xfrm>
          <a:off x="8941339" y="1491050"/>
          <a:ext cx="2403156"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Diagram 6">
            <a:extLst>
              <a:ext uri="{FF2B5EF4-FFF2-40B4-BE49-F238E27FC236}">
                <a16:creationId xmlns:a16="http://schemas.microsoft.com/office/drawing/2014/main" id="{D0E2CE15-48A8-42ED-8CFC-79112147AA67}"/>
              </a:ext>
            </a:extLst>
          </p:cNvPr>
          <p:cNvGraphicFramePr/>
          <p:nvPr>
            <p:extLst>
              <p:ext uri="{D42A27DB-BD31-4B8C-83A1-F6EECF244321}">
                <p14:modId xmlns:p14="http://schemas.microsoft.com/office/powerpoint/2010/main" val="833865538"/>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8" name="Bilde 7">
            <a:extLst>
              <a:ext uri="{FF2B5EF4-FFF2-40B4-BE49-F238E27FC236}">
                <a16:creationId xmlns:a16="http://schemas.microsoft.com/office/drawing/2014/main" id="{27635E5A-C6B5-4D5B-B922-A4BEEB0A9A49}"/>
              </a:ext>
            </a:extLst>
          </p:cNvPr>
          <p:cNvPicPr>
            <a:picLocks noChangeAspect="1"/>
          </p:cNvPicPr>
          <p:nvPr/>
        </p:nvPicPr>
        <p:blipFill>
          <a:blip r:embed="rId4"/>
          <a:stretch>
            <a:fillRect/>
          </a:stretch>
        </p:blipFill>
        <p:spPr>
          <a:xfrm>
            <a:off x="3920322" y="1688457"/>
            <a:ext cx="4498616" cy="4779018"/>
          </a:xfrm>
          <a:prstGeom prst="rect">
            <a:avLst/>
          </a:prstGeom>
        </p:spPr>
      </p:pic>
      <p:sp>
        <p:nvSpPr>
          <p:cNvPr id="6" name="TekstSylinder 5">
            <a:extLst>
              <a:ext uri="{FF2B5EF4-FFF2-40B4-BE49-F238E27FC236}">
                <a16:creationId xmlns:a16="http://schemas.microsoft.com/office/drawing/2014/main" id="{115CE427-F5E7-4DD5-8A70-9D3F3D913586}"/>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12308246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3262642" y="121446"/>
            <a:ext cx="5071581" cy="1138773"/>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Gymnastikk/jazzballett/aerobics/freestyle </a:t>
            </a:r>
          </a:p>
          <a:p>
            <a:pPr marL="4763" algn="ctr" defTabSz="1232345"/>
            <a:r>
              <a:rPr lang="nb-NO" sz="2000" dirty="0">
                <a:solidFill>
                  <a:srgbClr val="222223"/>
                </a:solidFill>
                <a:latin typeface="Segoe UI"/>
              </a:rPr>
              <a:t>og andre former for gruppetrening(9,2%)</a:t>
            </a:r>
          </a:p>
          <a:p>
            <a:pPr marL="4763" algn="ctr" defTabSz="1232345"/>
            <a:r>
              <a:rPr lang="nb-NO" sz="1400" dirty="0">
                <a:solidFill>
                  <a:srgbClr val="222223"/>
                </a:solidFill>
                <a:latin typeface="Segoe UI"/>
              </a:rPr>
              <a:t>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1643363282"/>
              </p:ext>
            </p:extLst>
          </p:nvPr>
        </p:nvGraphicFramePr>
        <p:xfrm>
          <a:off x="8633255" y="1491050"/>
          <a:ext cx="2498572"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Diagram 6">
            <a:extLst>
              <a:ext uri="{FF2B5EF4-FFF2-40B4-BE49-F238E27FC236}">
                <a16:creationId xmlns:a16="http://schemas.microsoft.com/office/drawing/2014/main" id="{F739732C-B3E8-486E-8B9D-96AFF7007512}"/>
              </a:ext>
            </a:extLst>
          </p:cNvPr>
          <p:cNvGraphicFramePr/>
          <p:nvPr>
            <p:extLst>
              <p:ext uri="{D42A27DB-BD31-4B8C-83A1-F6EECF244321}">
                <p14:modId xmlns:p14="http://schemas.microsoft.com/office/powerpoint/2010/main" val="2364284044"/>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8" name="Bilde 7">
            <a:extLst>
              <a:ext uri="{FF2B5EF4-FFF2-40B4-BE49-F238E27FC236}">
                <a16:creationId xmlns:a16="http://schemas.microsoft.com/office/drawing/2014/main" id="{E2850A51-0576-40DA-A43C-6CB68D5D1E80}"/>
              </a:ext>
            </a:extLst>
          </p:cNvPr>
          <p:cNvPicPr>
            <a:picLocks noChangeAspect="1"/>
          </p:cNvPicPr>
          <p:nvPr/>
        </p:nvPicPr>
        <p:blipFill>
          <a:blip r:embed="rId5"/>
          <a:stretch>
            <a:fillRect/>
          </a:stretch>
        </p:blipFill>
        <p:spPr>
          <a:xfrm>
            <a:off x="3936950" y="1634812"/>
            <a:ext cx="4546301" cy="4765988"/>
          </a:xfrm>
          <a:prstGeom prst="rect">
            <a:avLst/>
          </a:prstGeom>
        </p:spPr>
      </p:pic>
      <p:sp>
        <p:nvSpPr>
          <p:cNvPr id="6" name="TekstSylinder 5">
            <a:extLst>
              <a:ext uri="{FF2B5EF4-FFF2-40B4-BE49-F238E27FC236}">
                <a16:creationId xmlns:a16="http://schemas.microsoft.com/office/drawing/2014/main" id="{09AB4B6A-839C-4090-BF3E-6662174D6141}"/>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62648512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Fotball (7%)</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4008323731"/>
              </p:ext>
            </p:extLst>
          </p:nvPr>
        </p:nvGraphicFramePr>
        <p:xfrm>
          <a:off x="8707468" y="1491047"/>
          <a:ext cx="2487968"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Diagram 9">
            <a:extLst>
              <a:ext uri="{FF2B5EF4-FFF2-40B4-BE49-F238E27FC236}">
                <a16:creationId xmlns:a16="http://schemas.microsoft.com/office/drawing/2014/main" id="{3CA4FB3E-8872-4FAC-B260-BDF6C71AA7ED}"/>
              </a:ext>
            </a:extLst>
          </p:cNvPr>
          <p:cNvGraphicFramePr/>
          <p:nvPr>
            <p:extLst>
              <p:ext uri="{D42A27DB-BD31-4B8C-83A1-F6EECF244321}">
                <p14:modId xmlns:p14="http://schemas.microsoft.com/office/powerpoint/2010/main" val="93296208"/>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6" name="Bilde 5">
            <a:extLst>
              <a:ext uri="{FF2B5EF4-FFF2-40B4-BE49-F238E27FC236}">
                <a16:creationId xmlns:a16="http://schemas.microsoft.com/office/drawing/2014/main" id="{BCBCF11E-1B28-4D4F-943F-730844C734D3}"/>
              </a:ext>
            </a:extLst>
          </p:cNvPr>
          <p:cNvPicPr>
            <a:picLocks noChangeAspect="1"/>
          </p:cNvPicPr>
          <p:nvPr/>
        </p:nvPicPr>
        <p:blipFill>
          <a:blip r:embed="rId5"/>
          <a:stretch>
            <a:fillRect/>
          </a:stretch>
        </p:blipFill>
        <p:spPr>
          <a:xfrm>
            <a:off x="3908134" y="1651456"/>
            <a:ext cx="4587859" cy="4816019"/>
          </a:xfrm>
          <a:prstGeom prst="rect">
            <a:avLst/>
          </a:prstGeom>
        </p:spPr>
      </p:pic>
      <p:sp>
        <p:nvSpPr>
          <p:cNvPr id="7" name="TekstSylinder 6">
            <a:extLst>
              <a:ext uri="{FF2B5EF4-FFF2-40B4-BE49-F238E27FC236}">
                <a16:creationId xmlns:a16="http://schemas.microsoft.com/office/drawing/2014/main" id="{5B7D7293-469B-4928-A9E3-5B30E74BF989}"/>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25295117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a:extLst>
              <a:ext uri="{FF2B5EF4-FFF2-40B4-BE49-F238E27FC236}">
                <a16:creationId xmlns:a16="http://schemas.microsoft.com/office/drawing/2014/main" id="{57CDC6ED-721E-4464-A9CE-AAD78A2BA328}"/>
              </a:ext>
            </a:extLst>
          </p:cNvPr>
          <p:cNvGraphicFramePr/>
          <p:nvPr>
            <p:extLst>
              <p:ext uri="{D42A27DB-BD31-4B8C-83A1-F6EECF244321}">
                <p14:modId xmlns:p14="http://schemas.microsoft.com/office/powerpoint/2010/main" val="3520911985"/>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sp>
        <p:nvSpPr>
          <p:cNvPr id="10" name="TekstSylinder 9">
            <a:extLst>
              <a:ext uri="{FF2B5EF4-FFF2-40B4-BE49-F238E27FC236}">
                <a16:creationId xmlns:a16="http://schemas.microsoft.com/office/drawing/2014/main" id="{3419C372-1AF2-45BE-8572-8AB90960C10F}"/>
              </a:ext>
            </a:extLst>
          </p:cNvPr>
          <p:cNvSpPr txBox="1"/>
          <p:nvPr/>
        </p:nvSpPr>
        <p:spPr>
          <a:xfrm>
            <a:off x="4100555" y="121446"/>
            <a:ext cx="3395738"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Dans (5,6%)</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12" name="Diagram 11">
            <a:extLst>
              <a:ext uri="{FF2B5EF4-FFF2-40B4-BE49-F238E27FC236}">
                <a16:creationId xmlns:a16="http://schemas.microsoft.com/office/drawing/2014/main" id="{E53F91C8-6D27-4C74-B868-AB266437FAFF}"/>
              </a:ext>
            </a:extLst>
          </p:cNvPr>
          <p:cNvGraphicFramePr/>
          <p:nvPr/>
        </p:nvGraphicFramePr>
        <p:xfrm>
          <a:off x="8941340" y="1491050"/>
          <a:ext cx="2392553" cy="4521887"/>
        </p:xfrm>
        <a:graphic>
          <a:graphicData uri="http://schemas.openxmlformats.org/drawingml/2006/chart">
            <c:chart xmlns:c="http://schemas.openxmlformats.org/drawingml/2006/chart" xmlns:r="http://schemas.openxmlformats.org/officeDocument/2006/relationships" r:id="rId4"/>
          </a:graphicData>
        </a:graphic>
      </p:graphicFrame>
      <p:pic>
        <p:nvPicPr>
          <p:cNvPr id="8" name="Bilde 7">
            <a:extLst>
              <a:ext uri="{FF2B5EF4-FFF2-40B4-BE49-F238E27FC236}">
                <a16:creationId xmlns:a16="http://schemas.microsoft.com/office/drawing/2014/main" id="{7EB3D5BA-8506-4D40-82DE-C37316DD3062}"/>
              </a:ext>
            </a:extLst>
          </p:cNvPr>
          <p:cNvPicPr>
            <a:picLocks noChangeAspect="1"/>
          </p:cNvPicPr>
          <p:nvPr/>
        </p:nvPicPr>
        <p:blipFill>
          <a:blip r:embed="rId5"/>
          <a:stretch>
            <a:fillRect/>
          </a:stretch>
        </p:blipFill>
        <p:spPr>
          <a:xfrm>
            <a:off x="3920322" y="1670179"/>
            <a:ext cx="4497332" cy="4683968"/>
          </a:xfrm>
          <a:prstGeom prst="rect">
            <a:avLst/>
          </a:prstGeom>
        </p:spPr>
      </p:pic>
      <p:sp>
        <p:nvSpPr>
          <p:cNvPr id="7" name="TekstSylinder 6">
            <a:extLst>
              <a:ext uri="{FF2B5EF4-FFF2-40B4-BE49-F238E27FC236}">
                <a16:creationId xmlns:a16="http://schemas.microsoft.com/office/drawing/2014/main" id="{5690D140-AB1D-4004-A67A-7F7CF0271207}"/>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6946286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3830667145"/>
              </p:ext>
            </p:extLst>
          </p:nvPr>
        </p:nvGraphicFramePr>
        <p:xfrm>
          <a:off x="8941337" y="1455449"/>
          <a:ext cx="2487968"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Diagram 6">
            <a:extLst>
              <a:ext uri="{FF2B5EF4-FFF2-40B4-BE49-F238E27FC236}">
                <a16:creationId xmlns:a16="http://schemas.microsoft.com/office/drawing/2014/main" id="{D6BAE374-C03C-43DC-9081-612BA88A6B33}"/>
              </a:ext>
            </a:extLst>
          </p:cNvPr>
          <p:cNvGraphicFramePr/>
          <p:nvPr>
            <p:extLst>
              <p:ext uri="{D42A27DB-BD31-4B8C-83A1-F6EECF244321}">
                <p14:modId xmlns:p14="http://schemas.microsoft.com/office/powerpoint/2010/main" val="1488230243"/>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sp>
        <p:nvSpPr>
          <p:cNvPr id="8" name="TekstSylinder 7">
            <a:extLst>
              <a:ext uri="{FF2B5EF4-FFF2-40B4-BE49-F238E27FC236}">
                <a16:creationId xmlns:a16="http://schemas.microsoft.com/office/drawing/2014/main" id="{E1CE8973-9700-48CD-942C-75580E549112}"/>
              </a:ext>
            </a:extLst>
          </p:cNvPr>
          <p:cNvSpPr txBox="1"/>
          <p:nvPr/>
        </p:nvSpPr>
        <p:spPr>
          <a:xfrm>
            <a:off x="1374446" y="493822"/>
            <a:ext cx="8661345" cy="461665"/>
          </a:xfrm>
          <a:prstGeom prst="rect">
            <a:avLst/>
          </a:prstGeom>
        </p:spPr>
        <p:txBody>
          <a:bodyPr vert="horz" wrap="none" lIns="0" tIns="0" rIns="0" bIns="0" rtlCol="0">
            <a:spAutoFit/>
          </a:bodyPr>
          <a:lstStyle/>
          <a:p>
            <a:pPr marL="4763" algn="ctr" defTabSz="1232345"/>
            <a:r>
              <a:rPr lang="nn-NO" sz="1600" dirty="0">
                <a:solidFill>
                  <a:srgbClr val="222223"/>
                </a:solidFill>
              </a:rPr>
              <a:t>Klatring/ Fallskjermhopping/ Paragliding/ Hanggliding/ Kiting / Rafting/ Dykking/ Topptur</a:t>
            </a:r>
            <a:r>
              <a:rPr lang="nb-NO" sz="1600" dirty="0">
                <a:solidFill>
                  <a:srgbClr val="222223"/>
                </a:solidFill>
                <a:latin typeface="Segoe UI"/>
              </a:rPr>
              <a:t>(4,1%)</a:t>
            </a:r>
          </a:p>
          <a:p>
            <a:pPr marL="4763" algn="ctr" defTabSz="1232345"/>
            <a:r>
              <a:rPr lang="nb-NO" sz="1400" dirty="0">
                <a:solidFill>
                  <a:srgbClr val="222223"/>
                </a:solidFill>
                <a:latin typeface="Segoe UI"/>
              </a:rPr>
              <a:t>Minst en gang i måneden på fritiden</a:t>
            </a:r>
            <a:endParaRPr lang="nb-NO" sz="2000" dirty="0">
              <a:solidFill>
                <a:srgbClr val="222223"/>
              </a:solidFill>
              <a:latin typeface="Segoe UI"/>
            </a:endParaRPr>
          </a:p>
        </p:txBody>
      </p:sp>
      <p:pic>
        <p:nvPicPr>
          <p:cNvPr id="10" name="Bilde 9">
            <a:extLst>
              <a:ext uri="{FF2B5EF4-FFF2-40B4-BE49-F238E27FC236}">
                <a16:creationId xmlns:a16="http://schemas.microsoft.com/office/drawing/2014/main" id="{1B3A87CD-54CB-44F9-893F-E9301FC80216}"/>
              </a:ext>
            </a:extLst>
          </p:cNvPr>
          <p:cNvPicPr>
            <a:picLocks noChangeAspect="1"/>
          </p:cNvPicPr>
          <p:nvPr/>
        </p:nvPicPr>
        <p:blipFill>
          <a:blip r:embed="rId4"/>
          <a:stretch>
            <a:fillRect/>
          </a:stretch>
        </p:blipFill>
        <p:spPr>
          <a:xfrm>
            <a:off x="3908133" y="1690803"/>
            <a:ext cx="4593423" cy="4776672"/>
          </a:xfrm>
          <a:prstGeom prst="rect">
            <a:avLst/>
          </a:prstGeom>
        </p:spPr>
      </p:pic>
      <p:sp>
        <p:nvSpPr>
          <p:cNvPr id="6" name="TekstSylinder 5">
            <a:extLst>
              <a:ext uri="{FF2B5EF4-FFF2-40B4-BE49-F238E27FC236}">
                <a16:creationId xmlns:a16="http://schemas.microsoft.com/office/drawing/2014/main" id="{FB67A611-ECBA-4312-8685-106C7156091F}"/>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22959236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020919" y="121446"/>
            <a:ext cx="3555012"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Roing/padling/kano (4,6%)</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nvGraphicFramePr>
        <p:xfrm>
          <a:off x="8855890" y="1487254"/>
          <a:ext cx="2254732"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Diagram 6">
            <a:extLst>
              <a:ext uri="{FF2B5EF4-FFF2-40B4-BE49-F238E27FC236}">
                <a16:creationId xmlns:a16="http://schemas.microsoft.com/office/drawing/2014/main" id="{D33D8F41-38E2-48C7-9598-5FB4B10ACEF5}"/>
              </a:ext>
            </a:extLst>
          </p:cNvPr>
          <p:cNvGraphicFramePr/>
          <p:nvPr>
            <p:extLst>
              <p:ext uri="{D42A27DB-BD31-4B8C-83A1-F6EECF244321}">
                <p14:modId xmlns:p14="http://schemas.microsoft.com/office/powerpoint/2010/main" val="652152126"/>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pic>
        <p:nvPicPr>
          <p:cNvPr id="8" name="Bilde 7">
            <a:extLst>
              <a:ext uri="{FF2B5EF4-FFF2-40B4-BE49-F238E27FC236}">
                <a16:creationId xmlns:a16="http://schemas.microsoft.com/office/drawing/2014/main" id="{27B5381A-0C63-4D6D-9FBF-8DFDC31ACCED}"/>
              </a:ext>
            </a:extLst>
          </p:cNvPr>
          <p:cNvPicPr>
            <a:picLocks noChangeAspect="1"/>
          </p:cNvPicPr>
          <p:nvPr/>
        </p:nvPicPr>
        <p:blipFill>
          <a:blip r:embed="rId4"/>
          <a:stretch>
            <a:fillRect/>
          </a:stretch>
        </p:blipFill>
        <p:spPr>
          <a:xfrm>
            <a:off x="3920322" y="1634809"/>
            <a:ext cx="4536417" cy="4719337"/>
          </a:xfrm>
          <a:prstGeom prst="rect">
            <a:avLst/>
          </a:prstGeom>
        </p:spPr>
      </p:pic>
      <p:sp>
        <p:nvSpPr>
          <p:cNvPr id="6" name="TekstSylinder 5">
            <a:extLst>
              <a:ext uri="{FF2B5EF4-FFF2-40B4-BE49-F238E27FC236}">
                <a16:creationId xmlns:a16="http://schemas.microsoft.com/office/drawing/2014/main" id="{A512646B-235D-4532-9258-AFEC18A6063A}"/>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9260638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269319" y="365882"/>
            <a:ext cx="11382428" cy="424732"/>
          </a:xfrm>
        </p:spPr>
        <p:txBody>
          <a:bodyPr/>
          <a:lstStyle/>
          <a:p>
            <a:r>
              <a:rPr lang="nb-NO" sz="2400" dirty="0"/>
              <a:t>Nedgangen i Gudstro akselererer </a:t>
            </a:r>
          </a:p>
        </p:txBody>
      </p:sp>
      <p:graphicFrame>
        <p:nvGraphicFramePr>
          <p:cNvPr id="7" name="Content Placeholder 6">
            <a:extLst>
              <a:ext uri="{FF2B5EF4-FFF2-40B4-BE49-F238E27FC236}">
                <a16:creationId xmlns:a16="http://schemas.microsoft.com/office/drawing/2014/main" id="{80547D9B-3314-49F0-9BC1-4D7F8E4CB904}"/>
              </a:ext>
            </a:extLst>
          </p:cNvPr>
          <p:cNvGraphicFramePr>
            <a:graphicFrameLocks noGrp="1"/>
          </p:cNvGraphicFramePr>
          <p:nvPr>
            <p:ph idx="1"/>
          </p:nvPr>
        </p:nvGraphicFramePr>
        <p:xfrm>
          <a:off x="259308" y="1523999"/>
          <a:ext cx="11737074" cy="533400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1">
            <a:extLst>
              <a:ext uri="{FF2B5EF4-FFF2-40B4-BE49-F238E27FC236}">
                <a16:creationId xmlns:a16="http://schemas.microsoft.com/office/drawing/2014/main" id="{89B53069-EA48-449C-BF1B-DC55E8A127BB}"/>
              </a:ext>
            </a:extLst>
          </p:cNvPr>
          <p:cNvSpPr txBox="1"/>
          <p:nvPr/>
        </p:nvSpPr>
        <p:spPr>
          <a:xfrm>
            <a:off x="4947223" y="1247989"/>
            <a:ext cx="2810901" cy="57608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2200" b="1" i="0" u="none" strike="noStrike" kern="1200" cap="none" spc="0" normalizeH="0" baseline="0" noProof="0" dirty="0">
                <a:ln>
                  <a:noFill/>
                </a:ln>
                <a:solidFill>
                  <a:prstClr val="black"/>
                </a:solidFill>
                <a:effectLst/>
                <a:uLnTx/>
                <a:uFillTx/>
                <a:latin typeface="Arial"/>
                <a:ea typeface="+mn-ea"/>
                <a:cs typeface="+mn-cs"/>
              </a:rPr>
              <a:t>Tror du på Gud?</a:t>
            </a:r>
          </a:p>
        </p:txBody>
      </p:sp>
      <p:sp>
        <p:nvSpPr>
          <p:cNvPr id="5" name="TekstSylinder 4">
            <a:extLst>
              <a:ext uri="{FF2B5EF4-FFF2-40B4-BE49-F238E27FC236}">
                <a16:creationId xmlns:a16="http://schemas.microsoft.com/office/drawing/2014/main" id="{B14D070B-088B-4FC6-9562-3613E97BCE11}"/>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9800221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Skyting (3,4%)</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1844105079"/>
              </p:ext>
            </p:extLst>
          </p:nvPr>
        </p:nvGraphicFramePr>
        <p:xfrm>
          <a:off x="8941337" y="1455449"/>
          <a:ext cx="2487968" cy="45218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Diagram 6">
            <a:extLst>
              <a:ext uri="{FF2B5EF4-FFF2-40B4-BE49-F238E27FC236}">
                <a16:creationId xmlns:a16="http://schemas.microsoft.com/office/drawing/2014/main" id="{D6BAE374-C03C-43DC-9081-612BA88A6B33}"/>
              </a:ext>
            </a:extLst>
          </p:cNvPr>
          <p:cNvGraphicFramePr/>
          <p:nvPr>
            <p:extLst>
              <p:ext uri="{D42A27DB-BD31-4B8C-83A1-F6EECF244321}">
                <p14:modId xmlns:p14="http://schemas.microsoft.com/office/powerpoint/2010/main" val="862782642"/>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4"/>
          </a:graphicData>
        </a:graphic>
      </p:graphicFrame>
      <p:pic>
        <p:nvPicPr>
          <p:cNvPr id="8" name="Bilde 7">
            <a:extLst>
              <a:ext uri="{FF2B5EF4-FFF2-40B4-BE49-F238E27FC236}">
                <a16:creationId xmlns:a16="http://schemas.microsoft.com/office/drawing/2014/main" id="{A6F4CB93-C371-421C-B14D-974F96CA5F56}"/>
              </a:ext>
            </a:extLst>
          </p:cNvPr>
          <p:cNvPicPr>
            <a:picLocks noChangeAspect="1"/>
          </p:cNvPicPr>
          <p:nvPr/>
        </p:nvPicPr>
        <p:blipFill>
          <a:blip r:embed="rId5"/>
          <a:stretch>
            <a:fillRect/>
          </a:stretch>
        </p:blipFill>
        <p:spPr>
          <a:xfrm>
            <a:off x="3908133" y="1634812"/>
            <a:ext cx="4616643" cy="4832662"/>
          </a:xfrm>
          <a:prstGeom prst="rect">
            <a:avLst/>
          </a:prstGeom>
        </p:spPr>
      </p:pic>
      <p:sp>
        <p:nvSpPr>
          <p:cNvPr id="6" name="TekstSylinder 5">
            <a:extLst>
              <a:ext uri="{FF2B5EF4-FFF2-40B4-BE49-F238E27FC236}">
                <a16:creationId xmlns:a16="http://schemas.microsoft.com/office/drawing/2014/main" id="{F21B66B5-0558-4634-A694-E30483A6F0F0}"/>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9249305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2199497891"/>
              </p:ext>
            </p:extLst>
          </p:nvPr>
        </p:nvGraphicFramePr>
        <p:xfrm>
          <a:off x="8941337" y="1455449"/>
          <a:ext cx="2487968" cy="452188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Diagram 6">
            <a:extLst>
              <a:ext uri="{FF2B5EF4-FFF2-40B4-BE49-F238E27FC236}">
                <a16:creationId xmlns:a16="http://schemas.microsoft.com/office/drawing/2014/main" id="{D6BAE374-C03C-43DC-9081-612BA88A6B33}"/>
              </a:ext>
            </a:extLst>
          </p:cNvPr>
          <p:cNvGraphicFramePr/>
          <p:nvPr>
            <p:extLst>
              <p:ext uri="{D42A27DB-BD31-4B8C-83A1-F6EECF244321}">
                <p14:modId xmlns:p14="http://schemas.microsoft.com/office/powerpoint/2010/main" val="2177222815"/>
              </p:ext>
            </p:extLst>
          </p:nvPr>
        </p:nvGraphicFramePr>
        <p:xfrm>
          <a:off x="477080" y="1601472"/>
          <a:ext cx="3201725" cy="4301041"/>
        </p:xfrm>
        <a:graphic>
          <a:graphicData uri="http://schemas.openxmlformats.org/drawingml/2006/chart">
            <c:chart xmlns:c="http://schemas.openxmlformats.org/drawingml/2006/chart" xmlns:r="http://schemas.openxmlformats.org/officeDocument/2006/relationships" r:id="rId3"/>
          </a:graphicData>
        </a:graphic>
      </p:graphicFrame>
      <p:sp>
        <p:nvSpPr>
          <p:cNvPr id="10" name="TekstSylinder 9">
            <a:extLst>
              <a:ext uri="{FF2B5EF4-FFF2-40B4-BE49-F238E27FC236}">
                <a16:creationId xmlns:a16="http://schemas.microsoft.com/office/drawing/2014/main" id="{B46A48F3-5E68-4DDC-AFDA-ABB4FBE12810}"/>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Volleyball (3,1%)</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pic>
        <p:nvPicPr>
          <p:cNvPr id="11" name="Bilde 10">
            <a:extLst>
              <a:ext uri="{FF2B5EF4-FFF2-40B4-BE49-F238E27FC236}">
                <a16:creationId xmlns:a16="http://schemas.microsoft.com/office/drawing/2014/main" id="{536B57BD-ECF1-4A46-9F7F-4F9FAD88B148}"/>
              </a:ext>
            </a:extLst>
          </p:cNvPr>
          <p:cNvPicPr>
            <a:picLocks noChangeAspect="1"/>
          </p:cNvPicPr>
          <p:nvPr/>
        </p:nvPicPr>
        <p:blipFill>
          <a:blip r:embed="rId4"/>
          <a:stretch>
            <a:fillRect/>
          </a:stretch>
        </p:blipFill>
        <p:spPr>
          <a:xfrm>
            <a:off x="3908134" y="1634812"/>
            <a:ext cx="4542580" cy="4832663"/>
          </a:xfrm>
          <a:prstGeom prst="rect">
            <a:avLst/>
          </a:prstGeom>
        </p:spPr>
      </p:pic>
      <p:sp>
        <p:nvSpPr>
          <p:cNvPr id="6" name="TekstSylinder 5">
            <a:extLst>
              <a:ext uri="{FF2B5EF4-FFF2-40B4-BE49-F238E27FC236}">
                <a16:creationId xmlns:a16="http://schemas.microsoft.com/office/drawing/2014/main" id="{EA04FD10-4A11-4368-80AE-CB5FC2DE68FB}"/>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07025350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Snowboard (2,6%)</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988802543"/>
              </p:ext>
            </p:extLst>
          </p:nvPr>
        </p:nvGraphicFramePr>
        <p:xfrm>
          <a:off x="8845290" y="1491050"/>
          <a:ext cx="2148713"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5" name="Bilde 4">
            <a:extLst>
              <a:ext uri="{FF2B5EF4-FFF2-40B4-BE49-F238E27FC236}">
                <a16:creationId xmlns:a16="http://schemas.microsoft.com/office/drawing/2014/main" id="{F27006B2-BB45-4BD5-9DE7-1259D654A82A}"/>
              </a:ext>
            </a:extLst>
          </p:cNvPr>
          <p:cNvPicPr>
            <a:picLocks noChangeAspect="1"/>
          </p:cNvPicPr>
          <p:nvPr/>
        </p:nvPicPr>
        <p:blipFill>
          <a:blip r:embed="rId3"/>
          <a:stretch>
            <a:fillRect/>
          </a:stretch>
        </p:blipFill>
        <p:spPr>
          <a:xfrm>
            <a:off x="3908133" y="1658893"/>
            <a:ext cx="4556791" cy="4808581"/>
          </a:xfrm>
          <a:prstGeom prst="rect">
            <a:avLst/>
          </a:prstGeom>
        </p:spPr>
      </p:pic>
      <p:sp>
        <p:nvSpPr>
          <p:cNvPr id="3" name="TekstSylinder 2">
            <a:extLst>
              <a:ext uri="{FF2B5EF4-FFF2-40B4-BE49-F238E27FC236}">
                <a16:creationId xmlns:a16="http://schemas.microsoft.com/office/drawing/2014/main" id="{8D9FD557-4847-4F41-ADA2-616EEA9AD7F0}"/>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6" name="TekstSylinder 5">
            <a:extLst>
              <a:ext uri="{FF2B5EF4-FFF2-40B4-BE49-F238E27FC236}">
                <a16:creationId xmlns:a16="http://schemas.microsoft.com/office/drawing/2014/main" id="{76FBC24F-F453-4043-A113-2C6E8EC8C664}"/>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76034097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kstSylinder 6">
            <a:extLst>
              <a:ext uri="{FF2B5EF4-FFF2-40B4-BE49-F238E27FC236}">
                <a16:creationId xmlns:a16="http://schemas.microsoft.com/office/drawing/2014/main" id="{8BB1EB0C-1E76-4487-BFDA-5B8925A9130D}"/>
              </a:ext>
            </a:extLst>
          </p:cNvPr>
          <p:cNvSpPr txBox="1"/>
          <p:nvPr/>
        </p:nvSpPr>
        <p:spPr>
          <a:xfrm>
            <a:off x="4217576"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Bordtennis (2,2%)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10" name="Diagram 9">
            <a:extLst>
              <a:ext uri="{FF2B5EF4-FFF2-40B4-BE49-F238E27FC236}">
                <a16:creationId xmlns:a16="http://schemas.microsoft.com/office/drawing/2014/main" id="{F1A44FE2-3DDF-445E-84D2-4934BC8EA0A3}"/>
              </a:ext>
            </a:extLst>
          </p:cNvPr>
          <p:cNvGraphicFramePr/>
          <p:nvPr>
            <p:extLst>
              <p:ext uri="{D42A27DB-BD31-4B8C-83A1-F6EECF244321}">
                <p14:modId xmlns:p14="http://schemas.microsoft.com/office/powerpoint/2010/main" val="4076851065"/>
              </p:ext>
            </p:extLst>
          </p:nvPr>
        </p:nvGraphicFramePr>
        <p:xfrm>
          <a:off x="8941340" y="1491050"/>
          <a:ext cx="2392553"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5" name="Bilde 4">
            <a:extLst>
              <a:ext uri="{FF2B5EF4-FFF2-40B4-BE49-F238E27FC236}">
                <a16:creationId xmlns:a16="http://schemas.microsoft.com/office/drawing/2014/main" id="{70E16691-3291-4A84-A2E4-B1AA570D4B2F}"/>
              </a:ext>
            </a:extLst>
          </p:cNvPr>
          <p:cNvPicPr>
            <a:picLocks noChangeAspect="1"/>
          </p:cNvPicPr>
          <p:nvPr/>
        </p:nvPicPr>
        <p:blipFill>
          <a:blip r:embed="rId3"/>
          <a:stretch>
            <a:fillRect/>
          </a:stretch>
        </p:blipFill>
        <p:spPr>
          <a:xfrm>
            <a:off x="3920321" y="1634812"/>
            <a:ext cx="4658737" cy="4832663"/>
          </a:xfrm>
          <a:prstGeom prst="rect">
            <a:avLst/>
          </a:prstGeom>
        </p:spPr>
      </p:pic>
      <p:sp>
        <p:nvSpPr>
          <p:cNvPr id="8" name="TekstSylinder 7">
            <a:extLst>
              <a:ext uri="{FF2B5EF4-FFF2-40B4-BE49-F238E27FC236}">
                <a16:creationId xmlns:a16="http://schemas.microsoft.com/office/drawing/2014/main" id="{020BE5F5-9961-4C78-B24C-E4D1162ACF0E}"/>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6" name="TekstSylinder 5">
            <a:extLst>
              <a:ext uri="{FF2B5EF4-FFF2-40B4-BE49-F238E27FC236}">
                <a16:creationId xmlns:a16="http://schemas.microsoft.com/office/drawing/2014/main" id="{71529F95-6813-49A5-A77B-3D5FB1D35F2E}"/>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2015861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kstSylinder 7">
            <a:extLst>
              <a:ext uri="{FF2B5EF4-FFF2-40B4-BE49-F238E27FC236}">
                <a16:creationId xmlns:a16="http://schemas.microsoft.com/office/drawing/2014/main" id="{CDC77F85-CEC4-4656-BD3B-030A9F99FF34}"/>
              </a:ext>
            </a:extLst>
          </p:cNvPr>
          <p:cNvSpPr txBox="1"/>
          <p:nvPr/>
        </p:nvSpPr>
        <p:spPr>
          <a:xfrm>
            <a:off x="3786627" y="121446"/>
            <a:ext cx="4023602"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Seiling/brettseiling/surfing (2,2%)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11" name="Diagram 10">
            <a:extLst>
              <a:ext uri="{FF2B5EF4-FFF2-40B4-BE49-F238E27FC236}">
                <a16:creationId xmlns:a16="http://schemas.microsoft.com/office/drawing/2014/main" id="{01481771-DA44-4B54-AE54-C0BDD4A81061}"/>
              </a:ext>
            </a:extLst>
          </p:cNvPr>
          <p:cNvGraphicFramePr/>
          <p:nvPr>
            <p:extLst>
              <p:ext uri="{D42A27DB-BD31-4B8C-83A1-F6EECF244321}">
                <p14:modId xmlns:p14="http://schemas.microsoft.com/office/powerpoint/2010/main" val="2612819705"/>
              </p:ext>
            </p:extLst>
          </p:nvPr>
        </p:nvGraphicFramePr>
        <p:xfrm>
          <a:off x="8941340" y="1491050"/>
          <a:ext cx="2392553"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5" name="Bilde 4">
            <a:extLst>
              <a:ext uri="{FF2B5EF4-FFF2-40B4-BE49-F238E27FC236}">
                <a16:creationId xmlns:a16="http://schemas.microsoft.com/office/drawing/2014/main" id="{C8975866-715B-4B6E-918A-FE807D5F076C}"/>
              </a:ext>
            </a:extLst>
          </p:cNvPr>
          <p:cNvPicPr>
            <a:picLocks noChangeAspect="1"/>
          </p:cNvPicPr>
          <p:nvPr/>
        </p:nvPicPr>
        <p:blipFill>
          <a:blip r:embed="rId3"/>
          <a:stretch>
            <a:fillRect/>
          </a:stretch>
        </p:blipFill>
        <p:spPr>
          <a:xfrm>
            <a:off x="3903883" y="1634812"/>
            <a:ext cx="4714889" cy="4890210"/>
          </a:xfrm>
          <a:prstGeom prst="rect">
            <a:avLst/>
          </a:prstGeom>
        </p:spPr>
      </p:pic>
      <p:sp>
        <p:nvSpPr>
          <p:cNvPr id="6" name="TekstSylinder 5">
            <a:extLst>
              <a:ext uri="{FF2B5EF4-FFF2-40B4-BE49-F238E27FC236}">
                <a16:creationId xmlns:a16="http://schemas.microsoft.com/office/drawing/2014/main" id="{26E83A6E-5003-4C1D-A9D4-A4026CE71B45}"/>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7" name="TekstSylinder 6">
            <a:extLst>
              <a:ext uri="{FF2B5EF4-FFF2-40B4-BE49-F238E27FC236}">
                <a16:creationId xmlns:a16="http://schemas.microsoft.com/office/drawing/2014/main" id="{D89DEAC0-7AE6-4961-A156-D7FEC3560BE8}"/>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8016638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kstSylinder 7">
            <a:extLst>
              <a:ext uri="{FF2B5EF4-FFF2-40B4-BE49-F238E27FC236}">
                <a16:creationId xmlns:a16="http://schemas.microsoft.com/office/drawing/2014/main" id="{CDC77F85-CEC4-4656-BD3B-030A9F99FF34}"/>
              </a:ext>
            </a:extLst>
          </p:cNvPr>
          <p:cNvSpPr txBox="1"/>
          <p:nvPr/>
        </p:nvSpPr>
        <p:spPr>
          <a:xfrm>
            <a:off x="4217575"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Orientering (2,2%)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11" name="Diagram 10">
            <a:extLst>
              <a:ext uri="{FF2B5EF4-FFF2-40B4-BE49-F238E27FC236}">
                <a16:creationId xmlns:a16="http://schemas.microsoft.com/office/drawing/2014/main" id="{01481771-DA44-4B54-AE54-C0BDD4A81061}"/>
              </a:ext>
            </a:extLst>
          </p:cNvPr>
          <p:cNvGraphicFramePr/>
          <p:nvPr>
            <p:extLst>
              <p:ext uri="{D42A27DB-BD31-4B8C-83A1-F6EECF244321}">
                <p14:modId xmlns:p14="http://schemas.microsoft.com/office/powerpoint/2010/main" val="151155216"/>
              </p:ext>
            </p:extLst>
          </p:nvPr>
        </p:nvGraphicFramePr>
        <p:xfrm>
          <a:off x="8941340" y="1491050"/>
          <a:ext cx="2392553"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5" name="Bilde 4">
            <a:extLst>
              <a:ext uri="{FF2B5EF4-FFF2-40B4-BE49-F238E27FC236}">
                <a16:creationId xmlns:a16="http://schemas.microsoft.com/office/drawing/2014/main" id="{72BD786C-0EE4-4DD9-9D26-29EC279E6879}"/>
              </a:ext>
            </a:extLst>
          </p:cNvPr>
          <p:cNvPicPr>
            <a:picLocks noChangeAspect="1"/>
          </p:cNvPicPr>
          <p:nvPr/>
        </p:nvPicPr>
        <p:blipFill>
          <a:blip r:embed="rId3"/>
          <a:stretch>
            <a:fillRect/>
          </a:stretch>
        </p:blipFill>
        <p:spPr>
          <a:xfrm>
            <a:off x="3920322" y="1634811"/>
            <a:ext cx="4438392" cy="4654022"/>
          </a:xfrm>
          <a:prstGeom prst="rect">
            <a:avLst/>
          </a:prstGeom>
        </p:spPr>
      </p:pic>
      <p:sp>
        <p:nvSpPr>
          <p:cNvPr id="6" name="TekstSylinder 5">
            <a:extLst>
              <a:ext uri="{FF2B5EF4-FFF2-40B4-BE49-F238E27FC236}">
                <a16:creationId xmlns:a16="http://schemas.microsoft.com/office/drawing/2014/main" id="{2322A1F1-6877-4A3D-B75B-626E3752FDB0}"/>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7" name="TekstSylinder 6">
            <a:extLst>
              <a:ext uri="{FF2B5EF4-FFF2-40B4-BE49-F238E27FC236}">
                <a16:creationId xmlns:a16="http://schemas.microsoft.com/office/drawing/2014/main" id="{4F2D18D4-5F92-40E9-86EC-4030287E827C}"/>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21621948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Bowling (2,1%)</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6" name="Diagram 5">
            <a:extLst>
              <a:ext uri="{FF2B5EF4-FFF2-40B4-BE49-F238E27FC236}">
                <a16:creationId xmlns:a16="http://schemas.microsoft.com/office/drawing/2014/main" id="{058D6ECF-9D2A-47A6-B3E1-FA82DCA746CE}"/>
              </a:ext>
            </a:extLst>
          </p:cNvPr>
          <p:cNvGraphicFramePr/>
          <p:nvPr>
            <p:extLst>
              <p:ext uri="{D42A27DB-BD31-4B8C-83A1-F6EECF244321}">
                <p14:modId xmlns:p14="http://schemas.microsoft.com/office/powerpoint/2010/main" val="2588525196"/>
              </p:ext>
            </p:extLst>
          </p:nvPr>
        </p:nvGraphicFramePr>
        <p:xfrm>
          <a:off x="8633256" y="1491050"/>
          <a:ext cx="2487968"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7" name="Bilde 6">
            <a:extLst>
              <a:ext uri="{FF2B5EF4-FFF2-40B4-BE49-F238E27FC236}">
                <a16:creationId xmlns:a16="http://schemas.microsoft.com/office/drawing/2014/main" id="{BD0CABC4-6D6F-4181-8828-170973110B02}"/>
              </a:ext>
            </a:extLst>
          </p:cNvPr>
          <p:cNvPicPr>
            <a:picLocks noChangeAspect="1"/>
          </p:cNvPicPr>
          <p:nvPr/>
        </p:nvPicPr>
        <p:blipFill>
          <a:blip r:embed="rId3"/>
          <a:stretch>
            <a:fillRect/>
          </a:stretch>
        </p:blipFill>
        <p:spPr>
          <a:xfrm>
            <a:off x="3908134" y="1634812"/>
            <a:ext cx="4566588" cy="4832662"/>
          </a:xfrm>
          <a:prstGeom prst="rect">
            <a:avLst/>
          </a:prstGeom>
        </p:spPr>
      </p:pic>
      <p:sp>
        <p:nvSpPr>
          <p:cNvPr id="8" name="TekstSylinder 7">
            <a:extLst>
              <a:ext uri="{FF2B5EF4-FFF2-40B4-BE49-F238E27FC236}">
                <a16:creationId xmlns:a16="http://schemas.microsoft.com/office/drawing/2014/main" id="{330F4281-37B3-46BA-A8AE-BB7F5D8C78B6}"/>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9" name="TekstSylinder 8">
            <a:extLst>
              <a:ext uri="{FF2B5EF4-FFF2-40B4-BE49-F238E27FC236}">
                <a16:creationId xmlns:a16="http://schemas.microsoft.com/office/drawing/2014/main" id="{50749ABC-58E0-4364-8A95-1649615659EC}"/>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22340133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Golf (2,1%)</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6" name="Diagram 5">
            <a:extLst>
              <a:ext uri="{FF2B5EF4-FFF2-40B4-BE49-F238E27FC236}">
                <a16:creationId xmlns:a16="http://schemas.microsoft.com/office/drawing/2014/main" id="{50A2DDA9-35A8-488C-B53D-BE6ADC9872C1}"/>
              </a:ext>
            </a:extLst>
          </p:cNvPr>
          <p:cNvGraphicFramePr/>
          <p:nvPr>
            <p:extLst>
              <p:ext uri="{D42A27DB-BD31-4B8C-83A1-F6EECF244321}">
                <p14:modId xmlns:p14="http://schemas.microsoft.com/office/powerpoint/2010/main" val="450688076"/>
              </p:ext>
            </p:extLst>
          </p:nvPr>
        </p:nvGraphicFramePr>
        <p:xfrm>
          <a:off x="8633256" y="1491050"/>
          <a:ext cx="2307739"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7" name="Bilde 6">
            <a:extLst>
              <a:ext uri="{FF2B5EF4-FFF2-40B4-BE49-F238E27FC236}">
                <a16:creationId xmlns:a16="http://schemas.microsoft.com/office/drawing/2014/main" id="{8D941EB2-C135-4DD9-A2EA-B69418182256}"/>
              </a:ext>
            </a:extLst>
          </p:cNvPr>
          <p:cNvPicPr>
            <a:picLocks noChangeAspect="1"/>
          </p:cNvPicPr>
          <p:nvPr/>
        </p:nvPicPr>
        <p:blipFill>
          <a:blip r:embed="rId3"/>
          <a:stretch>
            <a:fillRect/>
          </a:stretch>
        </p:blipFill>
        <p:spPr>
          <a:xfrm>
            <a:off x="3908134" y="1634812"/>
            <a:ext cx="4572776" cy="4832663"/>
          </a:xfrm>
          <a:prstGeom prst="rect">
            <a:avLst/>
          </a:prstGeom>
        </p:spPr>
      </p:pic>
      <p:sp>
        <p:nvSpPr>
          <p:cNvPr id="8" name="TekstSylinder 7">
            <a:extLst>
              <a:ext uri="{FF2B5EF4-FFF2-40B4-BE49-F238E27FC236}">
                <a16:creationId xmlns:a16="http://schemas.microsoft.com/office/drawing/2014/main" id="{D1FA9652-FDAB-42B4-80E7-3EE57EF98859}"/>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9" name="TekstSylinder 8">
            <a:extLst>
              <a:ext uri="{FF2B5EF4-FFF2-40B4-BE49-F238E27FC236}">
                <a16:creationId xmlns:a16="http://schemas.microsoft.com/office/drawing/2014/main" id="{41B5F1AD-3B79-4071-91F6-9B114FE630B3}"/>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85424402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Ridning (2,0%)</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9" name="Diagram 8">
            <a:extLst>
              <a:ext uri="{FF2B5EF4-FFF2-40B4-BE49-F238E27FC236}">
                <a16:creationId xmlns:a16="http://schemas.microsoft.com/office/drawing/2014/main" id="{D1FEA259-487B-426A-9E84-F17982B34A59}"/>
              </a:ext>
            </a:extLst>
          </p:cNvPr>
          <p:cNvGraphicFramePr/>
          <p:nvPr>
            <p:extLst>
              <p:ext uri="{D42A27DB-BD31-4B8C-83A1-F6EECF244321}">
                <p14:modId xmlns:p14="http://schemas.microsoft.com/office/powerpoint/2010/main" val="4172595985"/>
              </p:ext>
            </p:extLst>
          </p:nvPr>
        </p:nvGraphicFramePr>
        <p:xfrm>
          <a:off x="8941338" y="1491050"/>
          <a:ext cx="2360748"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5" name="Bilde 4">
            <a:extLst>
              <a:ext uri="{FF2B5EF4-FFF2-40B4-BE49-F238E27FC236}">
                <a16:creationId xmlns:a16="http://schemas.microsoft.com/office/drawing/2014/main" id="{6497FEA8-5454-48FA-92F6-705BE68049E3}"/>
              </a:ext>
            </a:extLst>
          </p:cNvPr>
          <p:cNvPicPr>
            <a:picLocks noChangeAspect="1"/>
          </p:cNvPicPr>
          <p:nvPr/>
        </p:nvPicPr>
        <p:blipFill>
          <a:blip r:embed="rId3"/>
          <a:stretch>
            <a:fillRect/>
          </a:stretch>
        </p:blipFill>
        <p:spPr>
          <a:xfrm>
            <a:off x="3943972" y="1634812"/>
            <a:ext cx="4569225" cy="4747327"/>
          </a:xfrm>
          <a:prstGeom prst="rect">
            <a:avLst/>
          </a:prstGeom>
        </p:spPr>
      </p:pic>
      <p:sp>
        <p:nvSpPr>
          <p:cNvPr id="7" name="TekstSylinder 6">
            <a:extLst>
              <a:ext uri="{FF2B5EF4-FFF2-40B4-BE49-F238E27FC236}">
                <a16:creationId xmlns:a16="http://schemas.microsoft.com/office/drawing/2014/main" id="{D02C17E5-636F-4FE4-B5C9-E6B9F6A09412}"/>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6" name="TekstSylinder 5">
            <a:extLst>
              <a:ext uri="{FF2B5EF4-FFF2-40B4-BE49-F238E27FC236}">
                <a16:creationId xmlns:a16="http://schemas.microsoft.com/office/drawing/2014/main" id="{C0EE1F4B-8FE3-43CE-B71D-EB221E811FCB}"/>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71114269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Sylinder 1">
            <a:extLst>
              <a:ext uri="{FF2B5EF4-FFF2-40B4-BE49-F238E27FC236}">
                <a16:creationId xmlns:a16="http://schemas.microsoft.com/office/drawing/2014/main" id="{BC90E90C-0AAE-436C-ACA4-292B0923E656}"/>
              </a:ext>
            </a:extLst>
          </p:cNvPr>
          <p:cNvSpPr txBox="1"/>
          <p:nvPr/>
        </p:nvSpPr>
        <p:spPr>
          <a:xfrm>
            <a:off x="4217574" y="121446"/>
            <a:ext cx="3161699" cy="830997"/>
          </a:xfrm>
          <a:prstGeom prst="rect">
            <a:avLst/>
          </a:prstGeom>
        </p:spPr>
        <p:txBody>
          <a:bodyPr vert="horz" wrap="none" lIns="0" tIns="0" rIns="0" bIns="0" rtlCol="0">
            <a:spAutoFit/>
          </a:bodyPr>
          <a:lstStyle/>
          <a:p>
            <a:pPr marL="4763" algn="ctr" defTabSz="1232345"/>
            <a:r>
              <a:rPr lang="nb-NO" sz="2000" dirty="0">
                <a:solidFill>
                  <a:srgbClr val="222223"/>
                </a:solidFill>
                <a:latin typeface="Segoe UI"/>
              </a:rPr>
              <a:t>Innebandy (2%)</a:t>
            </a:r>
          </a:p>
          <a:p>
            <a:pPr marL="4763" algn="ctr" defTabSz="1232345"/>
            <a:r>
              <a:rPr lang="nb-NO" sz="1400" dirty="0">
                <a:solidFill>
                  <a:srgbClr val="222223"/>
                </a:solidFill>
                <a:latin typeface="Segoe UI"/>
              </a:rPr>
              <a:t>Minst en gang i måneden på fritiden</a:t>
            </a:r>
          </a:p>
          <a:p>
            <a:pPr marL="4763" defTabSz="1232345"/>
            <a:endParaRPr lang="nb-NO" sz="2000" dirty="0">
              <a:solidFill>
                <a:srgbClr val="222223"/>
              </a:solidFill>
              <a:latin typeface="Segoe UI"/>
            </a:endParaRPr>
          </a:p>
        </p:txBody>
      </p:sp>
      <p:graphicFrame>
        <p:nvGraphicFramePr>
          <p:cNvPr id="6" name="Diagram 5">
            <a:extLst>
              <a:ext uri="{FF2B5EF4-FFF2-40B4-BE49-F238E27FC236}">
                <a16:creationId xmlns:a16="http://schemas.microsoft.com/office/drawing/2014/main" id="{5172D54C-9CC7-423F-9AF5-14B946BD28A4}"/>
              </a:ext>
            </a:extLst>
          </p:cNvPr>
          <p:cNvGraphicFramePr/>
          <p:nvPr>
            <p:extLst>
              <p:ext uri="{D42A27DB-BD31-4B8C-83A1-F6EECF244321}">
                <p14:modId xmlns:p14="http://schemas.microsoft.com/office/powerpoint/2010/main" val="3276235248"/>
              </p:ext>
            </p:extLst>
          </p:nvPr>
        </p:nvGraphicFramePr>
        <p:xfrm>
          <a:off x="8633256" y="1491050"/>
          <a:ext cx="2307739" cy="4521887"/>
        </p:xfrm>
        <a:graphic>
          <a:graphicData uri="http://schemas.openxmlformats.org/drawingml/2006/chart">
            <c:chart xmlns:c="http://schemas.openxmlformats.org/drawingml/2006/chart" xmlns:r="http://schemas.openxmlformats.org/officeDocument/2006/relationships" r:id="rId2"/>
          </a:graphicData>
        </a:graphic>
      </p:graphicFrame>
      <p:pic>
        <p:nvPicPr>
          <p:cNvPr id="7" name="Bilde 6">
            <a:extLst>
              <a:ext uri="{FF2B5EF4-FFF2-40B4-BE49-F238E27FC236}">
                <a16:creationId xmlns:a16="http://schemas.microsoft.com/office/drawing/2014/main" id="{EE8E0D23-79EE-4CBD-B8A0-3D9EFA768BCF}"/>
              </a:ext>
            </a:extLst>
          </p:cNvPr>
          <p:cNvPicPr>
            <a:picLocks noChangeAspect="1"/>
          </p:cNvPicPr>
          <p:nvPr/>
        </p:nvPicPr>
        <p:blipFill>
          <a:blip r:embed="rId3"/>
          <a:stretch>
            <a:fillRect/>
          </a:stretch>
        </p:blipFill>
        <p:spPr>
          <a:xfrm>
            <a:off x="3920322" y="1634812"/>
            <a:ext cx="4510568" cy="4747327"/>
          </a:xfrm>
          <a:prstGeom prst="rect">
            <a:avLst/>
          </a:prstGeom>
        </p:spPr>
      </p:pic>
      <p:sp>
        <p:nvSpPr>
          <p:cNvPr id="8" name="TekstSylinder 7">
            <a:extLst>
              <a:ext uri="{FF2B5EF4-FFF2-40B4-BE49-F238E27FC236}">
                <a16:creationId xmlns:a16="http://schemas.microsoft.com/office/drawing/2014/main" id="{5314EC89-43B3-46A2-83BB-017778048B78}"/>
              </a:ext>
            </a:extLst>
          </p:cNvPr>
          <p:cNvSpPr txBox="1"/>
          <p:nvPr/>
        </p:nvSpPr>
        <p:spPr>
          <a:xfrm>
            <a:off x="457995" y="2364127"/>
            <a:ext cx="3069772" cy="1713024"/>
          </a:xfrm>
          <a:prstGeom prst="rect">
            <a:avLst/>
          </a:prstGeom>
          <a:noFill/>
        </p:spPr>
        <p:txBody>
          <a:bodyPr wrap="square" lIns="72000" tIns="36000" rIns="72000" bIns="36000" rtlCol="0">
            <a:spAutoFit/>
          </a:bodyPr>
          <a:lstStyle/>
          <a:p>
            <a:pPr>
              <a:lnSpc>
                <a:spcPct val="110000"/>
              </a:lnSpc>
              <a:spcBef>
                <a:spcPts val="2400"/>
              </a:spcBef>
              <a:buClr>
                <a:schemeClr val="bg2"/>
              </a:buClr>
            </a:pPr>
            <a:r>
              <a:rPr lang="nb-NO" sz="1400" dirty="0"/>
              <a:t>NB!                                            Oppslutningen om denne aktiviteten                                      (mindre enn 100 respondenter                  av totalt 3710 respondenter)                                               blir for lite til å gi gode nedbrytninger på               aldersgruppene</a:t>
            </a:r>
          </a:p>
        </p:txBody>
      </p:sp>
      <p:sp>
        <p:nvSpPr>
          <p:cNvPr id="9" name="TekstSylinder 8">
            <a:extLst>
              <a:ext uri="{FF2B5EF4-FFF2-40B4-BE49-F238E27FC236}">
                <a16:creationId xmlns:a16="http://schemas.microsoft.com/office/drawing/2014/main" id="{AA43127B-3161-4DE2-8DEA-B3A544A6BAFB}"/>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28494250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tel 5">
            <a:extLst>
              <a:ext uri="{FF2B5EF4-FFF2-40B4-BE49-F238E27FC236}">
                <a16:creationId xmlns:a16="http://schemas.microsoft.com/office/drawing/2014/main" id="{5288CFCD-6271-4DB8-B479-AC0D81A9EFB3}"/>
              </a:ext>
            </a:extLst>
          </p:cNvPr>
          <p:cNvSpPr>
            <a:spLocks noGrp="1"/>
          </p:cNvSpPr>
          <p:nvPr>
            <p:ph type="title"/>
          </p:nvPr>
        </p:nvSpPr>
        <p:spPr>
          <a:xfrm>
            <a:off x="477475" y="721482"/>
            <a:ext cx="11382428" cy="812530"/>
          </a:xfrm>
        </p:spPr>
        <p:txBody>
          <a:bodyPr/>
          <a:lstStyle/>
          <a:p>
            <a:r>
              <a:rPr lang="nb-NO" dirty="0"/>
              <a:t>Styrket preferanse for norske varer  </a:t>
            </a:r>
            <a:r>
              <a:rPr lang="nb-NO" sz="2400" dirty="0"/>
              <a:t>(Prosentovervekt)</a:t>
            </a:r>
            <a:endParaRPr lang="nb-NO" dirty="0"/>
          </a:p>
        </p:txBody>
      </p:sp>
      <p:graphicFrame>
        <p:nvGraphicFramePr>
          <p:cNvPr id="7" name="Content Placeholder 3">
            <a:extLst>
              <a:ext uri="{FF2B5EF4-FFF2-40B4-BE49-F238E27FC236}">
                <a16:creationId xmlns:a16="http://schemas.microsoft.com/office/drawing/2014/main" id="{8661736B-822A-480E-8771-9A165E3046C3}"/>
              </a:ext>
            </a:extLst>
          </p:cNvPr>
          <p:cNvGraphicFramePr>
            <a:graphicFrameLocks noGrp="1"/>
          </p:cNvGraphicFramePr>
          <p:nvPr>
            <p:ph idx="1"/>
          </p:nvPr>
        </p:nvGraphicFramePr>
        <p:xfrm>
          <a:off x="689113" y="1669576"/>
          <a:ext cx="11170790" cy="5089525"/>
        </p:xfrm>
        <a:graphic>
          <a:graphicData uri="http://schemas.openxmlformats.org/drawingml/2006/chart">
            <c:chart xmlns:c="http://schemas.openxmlformats.org/drawingml/2006/chart" xmlns:r="http://schemas.openxmlformats.org/officeDocument/2006/relationships" r:id="rId2"/>
          </a:graphicData>
        </a:graphic>
      </p:graphicFrame>
      <p:sp>
        <p:nvSpPr>
          <p:cNvPr id="4" name="TekstSylinder 3">
            <a:extLst>
              <a:ext uri="{FF2B5EF4-FFF2-40B4-BE49-F238E27FC236}">
                <a16:creationId xmlns:a16="http://schemas.microsoft.com/office/drawing/2014/main" id="{2A51FCBB-3092-4200-9EAE-2FFC278080A8}"/>
              </a:ext>
            </a:extLst>
          </p:cNvPr>
          <p:cNvSpPr txBox="1"/>
          <p:nvPr/>
        </p:nvSpPr>
        <p:spPr>
          <a:xfrm>
            <a:off x="9687746" y="17803"/>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47525969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de 2">
            <a:extLst>
              <a:ext uri="{FF2B5EF4-FFF2-40B4-BE49-F238E27FC236}">
                <a16:creationId xmlns:a16="http://schemas.microsoft.com/office/drawing/2014/main" id="{CC1019BE-4AAA-40C2-B02D-FD6F8E3682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900" y="1462681"/>
            <a:ext cx="7848751" cy="5235116"/>
          </a:xfrm>
          <a:prstGeom prst="rect">
            <a:avLst/>
          </a:prstGeom>
        </p:spPr>
      </p:pic>
      <p:pic>
        <p:nvPicPr>
          <p:cNvPr id="10" name="Picture 2" descr="C:\Users\jspill01\AppData\Local\Microsoft\Windows\Temporary Internet Files\Content.IE5\XNPEPE7P\shutterstock_45695452.jpg">
            <a:extLst>
              <a:ext uri="{FF2B5EF4-FFF2-40B4-BE49-F238E27FC236}">
                <a16:creationId xmlns:a16="http://schemas.microsoft.com/office/drawing/2014/main" id="{7047256E-49C5-435D-A1D3-BBE26F20657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29651" y="160203"/>
            <a:ext cx="4257183" cy="6631124"/>
          </a:xfrm>
          <a:prstGeom prst="rect">
            <a:avLst/>
          </a:prstGeom>
          <a:noFill/>
          <a:extLst>
            <a:ext uri="{909E8E84-426E-40DD-AFC4-6F175D3DCCD1}">
              <a14:hiddenFill xmlns:a14="http://schemas.microsoft.com/office/drawing/2010/main">
                <a:solidFill>
                  <a:srgbClr val="FFFFFF"/>
                </a:solidFill>
              </a14:hiddenFill>
            </a:ext>
          </a:extLst>
        </p:spPr>
      </p:pic>
      <p:sp>
        <p:nvSpPr>
          <p:cNvPr id="14" name="Footer Placeholder 10"/>
          <p:cNvSpPr txBox="1">
            <a:spLocks/>
          </p:cNvSpPr>
          <p:nvPr/>
        </p:nvSpPr>
        <p:spPr>
          <a:xfrm>
            <a:off x="10066225" y="6171885"/>
            <a:ext cx="1959319" cy="525912"/>
          </a:xfrm>
          <a:prstGeom prst="rect">
            <a:avLst/>
          </a:prstGeom>
        </p:spPr>
        <p:txBody>
          <a:bodyPr/>
          <a:lstStyle>
            <a:defPPr>
              <a:defRPr lang="en-US"/>
            </a:defPPr>
            <a:lvl1pPr marL="0" algn="l" defTabSz="1051802" rtl="0" eaLnBrk="1" latinLnBrk="0" hangingPunct="1">
              <a:defRPr sz="1000" kern="1200">
                <a:solidFill>
                  <a:schemeClr val="accent4">
                    <a:lumMod val="75000"/>
                  </a:schemeClr>
                </a:solidFill>
                <a:latin typeface="+mn-lt"/>
                <a:ea typeface="+mn-ea"/>
                <a:cs typeface="+mn-cs"/>
              </a:defRPr>
            </a:lvl1pPr>
            <a:lvl2pPr marL="525902" algn="l" defTabSz="1051802" rtl="0" eaLnBrk="1" latinLnBrk="0" hangingPunct="1">
              <a:defRPr sz="2100" kern="1200">
                <a:solidFill>
                  <a:schemeClr val="tx1"/>
                </a:solidFill>
                <a:latin typeface="+mn-lt"/>
                <a:ea typeface="+mn-ea"/>
                <a:cs typeface="+mn-cs"/>
              </a:defRPr>
            </a:lvl2pPr>
            <a:lvl3pPr marL="1051802" algn="l" defTabSz="1051802" rtl="0" eaLnBrk="1" latinLnBrk="0" hangingPunct="1">
              <a:defRPr sz="2100" kern="1200">
                <a:solidFill>
                  <a:schemeClr val="tx1"/>
                </a:solidFill>
                <a:latin typeface="+mn-lt"/>
                <a:ea typeface="+mn-ea"/>
                <a:cs typeface="+mn-cs"/>
              </a:defRPr>
            </a:lvl3pPr>
            <a:lvl4pPr marL="1577704" algn="l" defTabSz="1051802" rtl="0" eaLnBrk="1" latinLnBrk="0" hangingPunct="1">
              <a:defRPr sz="2100" kern="1200">
                <a:solidFill>
                  <a:schemeClr val="tx1"/>
                </a:solidFill>
                <a:latin typeface="+mn-lt"/>
                <a:ea typeface="+mn-ea"/>
                <a:cs typeface="+mn-cs"/>
              </a:defRPr>
            </a:lvl4pPr>
            <a:lvl5pPr marL="2103606" algn="l" defTabSz="1051802" rtl="0" eaLnBrk="1" latinLnBrk="0" hangingPunct="1">
              <a:defRPr sz="2100" kern="1200">
                <a:solidFill>
                  <a:schemeClr val="tx1"/>
                </a:solidFill>
                <a:latin typeface="+mn-lt"/>
                <a:ea typeface="+mn-ea"/>
                <a:cs typeface="+mn-cs"/>
              </a:defRPr>
            </a:lvl5pPr>
            <a:lvl6pPr marL="2629507" algn="l" defTabSz="1051802" rtl="0" eaLnBrk="1" latinLnBrk="0" hangingPunct="1">
              <a:defRPr sz="2100" kern="1200">
                <a:solidFill>
                  <a:schemeClr val="tx1"/>
                </a:solidFill>
                <a:latin typeface="+mn-lt"/>
                <a:ea typeface="+mn-ea"/>
                <a:cs typeface="+mn-cs"/>
              </a:defRPr>
            </a:lvl6pPr>
            <a:lvl7pPr marL="3155408" algn="l" defTabSz="1051802" rtl="0" eaLnBrk="1" latinLnBrk="0" hangingPunct="1">
              <a:defRPr sz="2100" kern="1200">
                <a:solidFill>
                  <a:schemeClr val="tx1"/>
                </a:solidFill>
                <a:latin typeface="+mn-lt"/>
                <a:ea typeface="+mn-ea"/>
                <a:cs typeface="+mn-cs"/>
              </a:defRPr>
            </a:lvl7pPr>
            <a:lvl8pPr marL="3681310" algn="l" defTabSz="1051802" rtl="0" eaLnBrk="1" latinLnBrk="0" hangingPunct="1">
              <a:defRPr sz="2100" kern="1200">
                <a:solidFill>
                  <a:schemeClr val="tx1"/>
                </a:solidFill>
                <a:latin typeface="+mn-lt"/>
                <a:ea typeface="+mn-ea"/>
                <a:cs typeface="+mn-cs"/>
              </a:defRPr>
            </a:lvl8pPr>
            <a:lvl9pPr marL="4207211" algn="l" defTabSz="1051802" rtl="0" eaLnBrk="1" latinLnBrk="0" hangingPunct="1">
              <a:defRPr sz="2100" kern="1200">
                <a:solidFill>
                  <a:schemeClr val="tx1"/>
                </a:solidFill>
                <a:latin typeface="+mn-lt"/>
                <a:ea typeface="+mn-ea"/>
                <a:cs typeface="+mn-cs"/>
              </a:defRPr>
            </a:lvl9pPr>
          </a:lstStyle>
          <a:p>
            <a:pPr defTabSz="953891"/>
            <a:r>
              <a:rPr lang="en-US" sz="635" dirty="0">
                <a:solidFill>
                  <a:srgbClr val="000000"/>
                </a:solidFill>
                <a:latin typeface="Segoe UI"/>
              </a:rPr>
              <a:t>© 2018 Ipsos.  All rights reserved. Contains Ipsos' Confidential and Proprietary information and may not be disclosed or reproduced without the prior written consent of Ipsos</a:t>
            </a:r>
            <a:r>
              <a:rPr lang="en-US" sz="816" dirty="0">
                <a:solidFill>
                  <a:srgbClr val="000000"/>
                </a:solidFill>
                <a:latin typeface="Segoe UI"/>
              </a:rPr>
              <a:t>.</a:t>
            </a:r>
          </a:p>
        </p:txBody>
      </p:sp>
      <p:pic>
        <p:nvPicPr>
          <p:cNvPr id="4" name="Bilde 3">
            <a:extLst>
              <a:ext uri="{FF2B5EF4-FFF2-40B4-BE49-F238E27FC236}">
                <a16:creationId xmlns:a16="http://schemas.microsoft.com/office/drawing/2014/main" id="{9DEC8875-018C-46EF-AAD0-51483351624B}"/>
              </a:ext>
            </a:extLst>
          </p:cNvPr>
          <p:cNvPicPr>
            <a:picLocks noChangeAspect="1"/>
          </p:cNvPicPr>
          <p:nvPr/>
        </p:nvPicPr>
        <p:blipFill>
          <a:blip r:embed="rId5"/>
          <a:stretch>
            <a:fillRect/>
          </a:stretch>
        </p:blipFill>
        <p:spPr>
          <a:xfrm>
            <a:off x="80900" y="160203"/>
            <a:ext cx="7848751" cy="1657714"/>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0" y="1187574"/>
            <a:ext cx="8065672" cy="677108"/>
          </a:xfrm>
          <a:solidFill>
            <a:schemeClr val="bg1">
              <a:lumMod val="75000"/>
            </a:schemeClr>
          </a:solidFill>
        </p:spPr>
        <p:txBody>
          <a:bodyPr/>
          <a:lstStyle/>
          <a:p>
            <a:r>
              <a:rPr lang="nb-NO" sz="4400" dirty="0"/>
              <a:t>Hvorfor er vi fysisk aktive?</a:t>
            </a:r>
          </a:p>
        </p:txBody>
      </p:sp>
      <p:sp>
        <p:nvSpPr>
          <p:cNvPr id="7" name="TekstSylinder 6">
            <a:extLst>
              <a:ext uri="{FF2B5EF4-FFF2-40B4-BE49-F238E27FC236}">
                <a16:creationId xmlns:a16="http://schemas.microsoft.com/office/drawing/2014/main" id="{49CB8855-504B-45DA-9603-7EDCAF7AF6B4}"/>
              </a:ext>
            </a:extLst>
          </p:cNvPr>
          <p:cNvSpPr txBox="1"/>
          <p:nvPr/>
        </p:nvSpPr>
        <p:spPr>
          <a:xfrm>
            <a:off x="9682580" y="-9074"/>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040943474"/>
      </p:ext>
    </p:extLst>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jspill01\AppData\Local\Microsoft\Windows\Temporary Internet Files\Content.IE5\XNPEPE7P\shutterstock_45695452.jpg">
            <a:extLst>
              <a:ext uri="{FF2B5EF4-FFF2-40B4-BE49-F238E27FC236}">
                <a16:creationId xmlns:a16="http://schemas.microsoft.com/office/drawing/2014/main" id="{8FB2251A-02F7-42E1-9D7A-0D3FD36752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962" y="2137049"/>
            <a:ext cx="2547238" cy="3967660"/>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p:cNvSpPr>
            <a:spLocks noGrp="1"/>
          </p:cNvSpPr>
          <p:nvPr>
            <p:ph type="body" sz="quarter" idx="13"/>
          </p:nvPr>
        </p:nvSpPr>
        <p:spPr>
          <a:xfrm>
            <a:off x="975361" y="1129169"/>
            <a:ext cx="10432868" cy="728931"/>
          </a:xfrm>
        </p:spPr>
        <p:txBody>
          <a:bodyPr>
            <a:normAutofit/>
          </a:bodyPr>
          <a:lstStyle/>
          <a:p>
            <a:r>
              <a:rPr lang="nb-NO" sz="1600" b="1" dirty="0">
                <a:solidFill>
                  <a:schemeClr val="bg2">
                    <a:lumMod val="75000"/>
                  </a:schemeClr>
                </a:solidFill>
              </a:rPr>
              <a:t>Andeler som svarer at hver av grunnene har meget stor betydning for å drive fysisk aktivitet og idrett (2017)</a:t>
            </a:r>
          </a:p>
        </p:txBody>
      </p:sp>
      <p:graphicFrame>
        <p:nvGraphicFramePr>
          <p:cNvPr id="4" name="Object 2"/>
          <p:cNvGraphicFramePr>
            <a:graphicFrameLocks noChangeAspect="1"/>
          </p:cNvGraphicFramePr>
          <p:nvPr>
            <p:extLst>
              <p:ext uri="{D42A27DB-BD31-4B8C-83A1-F6EECF244321}">
                <p14:modId xmlns:p14="http://schemas.microsoft.com/office/powerpoint/2010/main" val="2176135241"/>
              </p:ext>
            </p:extLst>
          </p:nvPr>
        </p:nvGraphicFramePr>
        <p:xfrm>
          <a:off x="2027275" y="1924595"/>
          <a:ext cx="8897144" cy="4576940"/>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87118CA1-F5CB-4AD9-9112-0FDCFE96C6E4}"/>
              </a:ext>
            </a:extLst>
          </p:cNvPr>
          <p:cNvSpPr txBox="1"/>
          <p:nvPr/>
        </p:nvSpPr>
        <p:spPr>
          <a:xfrm>
            <a:off x="992778" y="350876"/>
            <a:ext cx="8891451" cy="877600"/>
          </a:xfrm>
          <a:prstGeom prst="rect">
            <a:avLst/>
          </a:prstGeom>
          <a:noFill/>
        </p:spPr>
        <p:txBody>
          <a:bodyPr wrap="square" lIns="96000" tIns="48000" rIns="96000" bIns="48000" rtlCol="0">
            <a:spAutoFit/>
          </a:bodyPr>
          <a:lstStyle/>
          <a:p>
            <a:pPr>
              <a:lnSpc>
                <a:spcPct val="110000"/>
              </a:lnSpc>
              <a:spcBef>
                <a:spcPts val="3200"/>
              </a:spcBef>
              <a:buClr>
                <a:schemeClr val="bg2"/>
              </a:buClr>
            </a:pPr>
            <a:r>
              <a:rPr lang="nb-NO" sz="2400" dirty="0"/>
              <a:t>Fysisk og mentalt overskudd og forebygging av helseskader er de viktigste driverne for å få nordmenn til å drive fysisk aktivitet</a:t>
            </a:r>
            <a:endParaRPr lang="nb-NO" sz="1867" i="1" dirty="0"/>
          </a:p>
        </p:txBody>
      </p:sp>
      <p:sp>
        <p:nvSpPr>
          <p:cNvPr id="7" name="TekstSylinder 6">
            <a:extLst>
              <a:ext uri="{FF2B5EF4-FFF2-40B4-BE49-F238E27FC236}">
                <a16:creationId xmlns:a16="http://schemas.microsoft.com/office/drawing/2014/main" id="{1F619D29-9E41-4BBB-AF72-7ED48F975119}"/>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78180109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919240" y="1250905"/>
            <a:ext cx="8772009" cy="571519"/>
          </a:xfrm>
        </p:spPr>
        <p:txBody>
          <a:bodyPr>
            <a:noAutofit/>
          </a:bodyPr>
          <a:lstStyle/>
          <a:p>
            <a:r>
              <a:rPr lang="nb-NO" sz="1600" dirty="0">
                <a:solidFill>
                  <a:schemeClr val="tx1"/>
                </a:solidFill>
              </a:rPr>
              <a:t>Hvor stor betydning har hver av følgende grunner når det gjelder å drive din hovedaktivitet? Andeler som svarer meget stor betydning  Base:  Alle spurte</a:t>
            </a:r>
          </a:p>
        </p:txBody>
      </p:sp>
      <p:graphicFrame>
        <p:nvGraphicFramePr>
          <p:cNvPr id="4" name="Content Placeholder 3"/>
          <p:cNvGraphicFramePr>
            <a:graphicFrameLocks/>
          </p:cNvGraphicFramePr>
          <p:nvPr>
            <p:extLst>
              <p:ext uri="{D42A27DB-BD31-4B8C-83A1-F6EECF244321}">
                <p14:modId xmlns:p14="http://schemas.microsoft.com/office/powerpoint/2010/main" val="2912324172"/>
              </p:ext>
            </p:extLst>
          </p:nvPr>
        </p:nvGraphicFramePr>
        <p:xfrm>
          <a:off x="823365" y="1692123"/>
          <a:ext cx="11030855" cy="4870652"/>
        </p:xfrm>
        <a:graphic>
          <a:graphicData uri="http://schemas.openxmlformats.org/drawingml/2006/chart">
            <c:chart xmlns:c="http://schemas.openxmlformats.org/drawingml/2006/chart" xmlns:r="http://schemas.openxmlformats.org/officeDocument/2006/relationships" r:id="rId3"/>
          </a:graphicData>
        </a:graphic>
      </p:graphicFrame>
      <p:sp>
        <p:nvSpPr>
          <p:cNvPr id="5" name="TekstSylinder 4">
            <a:extLst>
              <a:ext uri="{FF2B5EF4-FFF2-40B4-BE49-F238E27FC236}">
                <a16:creationId xmlns:a16="http://schemas.microsoft.com/office/drawing/2014/main" id="{8D030540-6B81-41C6-910D-A4074B6D6EB3}"/>
              </a:ext>
            </a:extLst>
          </p:cNvPr>
          <p:cNvSpPr txBox="1"/>
          <p:nvPr/>
        </p:nvSpPr>
        <p:spPr>
          <a:xfrm>
            <a:off x="803125" y="339232"/>
            <a:ext cx="9871095" cy="877600"/>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De to viktigste driverne, mentalt overskudd og forebygging av helseplager har øktet jevnt og trutt i betydning i 30 år</a:t>
            </a:r>
          </a:p>
        </p:txBody>
      </p:sp>
      <p:pic>
        <p:nvPicPr>
          <p:cNvPr id="8" name="Picture 2" descr="C:\Users\jspill01\AppData\Local\Microsoft\Windows\Temporary Internet Files\Content.IE5\XNPEPE7P\shutterstock_45695452.jpg">
            <a:extLst>
              <a:ext uri="{FF2B5EF4-FFF2-40B4-BE49-F238E27FC236}">
                <a16:creationId xmlns:a16="http://schemas.microsoft.com/office/drawing/2014/main" id="{F3442579-FCE1-4AFD-9185-D190286EAFF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363422" y="3429000"/>
            <a:ext cx="1646448" cy="2564560"/>
          </a:xfrm>
          <a:prstGeom prst="rect">
            <a:avLst/>
          </a:prstGeom>
          <a:noFill/>
          <a:extLst>
            <a:ext uri="{909E8E84-426E-40DD-AFC4-6F175D3DCCD1}">
              <a14:hiddenFill xmlns:a14="http://schemas.microsoft.com/office/drawing/2010/main">
                <a:solidFill>
                  <a:srgbClr val="FFFFFF"/>
                </a:solidFill>
              </a14:hiddenFill>
            </a:ext>
          </a:extLst>
        </p:spPr>
      </p:pic>
      <p:sp>
        <p:nvSpPr>
          <p:cNvPr id="6" name="TekstSylinder 5">
            <a:extLst>
              <a:ext uri="{FF2B5EF4-FFF2-40B4-BE49-F238E27FC236}">
                <a16:creationId xmlns:a16="http://schemas.microsoft.com/office/drawing/2014/main" id="{AC5FF0D2-835D-4DC0-A882-2073427DC6F0}"/>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4103736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919240" y="1250905"/>
            <a:ext cx="8772009" cy="571519"/>
          </a:xfrm>
        </p:spPr>
        <p:txBody>
          <a:bodyPr>
            <a:noAutofit/>
          </a:bodyPr>
          <a:lstStyle/>
          <a:p>
            <a:r>
              <a:rPr lang="nb-NO" sz="1600" dirty="0">
                <a:solidFill>
                  <a:schemeClr val="tx1"/>
                </a:solidFill>
              </a:rPr>
              <a:t>Hvor stor betydning har hver av følgende grunner når det gjelder å drive din hovedaktivitet? Andeler som svarer meget stor betydning  Base:  Alle spurte</a:t>
            </a:r>
          </a:p>
        </p:txBody>
      </p:sp>
      <p:graphicFrame>
        <p:nvGraphicFramePr>
          <p:cNvPr id="4" name="Content Placeholder 3"/>
          <p:cNvGraphicFramePr>
            <a:graphicFrameLocks/>
          </p:cNvGraphicFramePr>
          <p:nvPr>
            <p:extLst>
              <p:ext uri="{D42A27DB-BD31-4B8C-83A1-F6EECF244321}">
                <p14:modId xmlns:p14="http://schemas.microsoft.com/office/powerpoint/2010/main" val="2217266772"/>
              </p:ext>
            </p:extLst>
          </p:nvPr>
        </p:nvGraphicFramePr>
        <p:xfrm>
          <a:off x="919240" y="1692123"/>
          <a:ext cx="11030855" cy="4870652"/>
        </p:xfrm>
        <a:graphic>
          <a:graphicData uri="http://schemas.openxmlformats.org/drawingml/2006/chart">
            <c:chart xmlns:c="http://schemas.openxmlformats.org/drawingml/2006/chart" xmlns:r="http://schemas.openxmlformats.org/officeDocument/2006/relationships" r:id="rId3"/>
          </a:graphicData>
        </a:graphic>
      </p:graphicFrame>
      <p:sp>
        <p:nvSpPr>
          <p:cNvPr id="5" name="TekstSylinder 4">
            <a:extLst>
              <a:ext uri="{FF2B5EF4-FFF2-40B4-BE49-F238E27FC236}">
                <a16:creationId xmlns:a16="http://schemas.microsoft.com/office/drawing/2014/main" id="{8D030540-6B81-41C6-910D-A4074B6D6EB3}"/>
              </a:ext>
            </a:extLst>
          </p:cNvPr>
          <p:cNvSpPr txBox="1"/>
          <p:nvPr/>
        </p:nvSpPr>
        <p:spPr>
          <a:xfrm>
            <a:off x="803125" y="339232"/>
            <a:ext cx="7921775" cy="877600"/>
          </a:xfrm>
          <a:prstGeom prst="rect">
            <a:avLst/>
          </a:prstGeom>
          <a:noFill/>
        </p:spPr>
        <p:txBody>
          <a:bodyPr wrap="square" lIns="96000" tIns="48000" rIns="96000" bIns="48000" rtlCol="0">
            <a:spAutoFit/>
          </a:bodyPr>
          <a:lstStyle/>
          <a:p>
            <a:pPr defTabSz="1232345">
              <a:lnSpc>
                <a:spcPct val="110000"/>
              </a:lnSpc>
              <a:spcBef>
                <a:spcPts val="3200"/>
              </a:spcBef>
              <a:buClr>
                <a:srgbClr val="D2D3D2"/>
              </a:buClr>
            </a:pPr>
            <a:r>
              <a:rPr lang="nb-NO" sz="2400" dirty="0">
                <a:solidFill>
                  <a:srgbClr val="222223"/>
                </a:solidFill>
                <a:latin typeface="Segoe UI"/>
              </a:rPr>
              <a:t>Avstressing, samt høyning av selvtillit er også viktige drivere med økende betydning</a:t>
            </a:r>
          </a:p>
        </p:txBody>
      </p:sp>
      <p:pic>
        <p:nvPicPr>
          <p:cNvPr id="8" name="Picture 2" descr="C:\Users\jspill01\AppData\Local\Microsoft\Windows\Temporary Internet Files\Content.IE5\XNPEPE7P\shutterstock_45695452.jpg">
            <a:extLst>
              <a:ext uri="{FF2B5EF4-FFF2-40B4-BE49-F238E27FC236}">
                <a16:creationId xmlns:a16="http://schemas.microsoft.com/office/drawing/2014/main" id="{F3442579-FCE1-4AFD-9185-D190286EAFF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379868" y="3648465"/>
            <a:ext cx="1646448" cy="2564560"/>
          </a:xfrm>
          <a:prstGeom prst="rect">
            <a:avLst/>
          </a:prstGeom>
          <a:noFill/>
          <a:extLst>
            <a:ext uri="{909E8E84-426E-40DD-AFC4-6F175D3DCCD1}">
              <a14:hiddenFill xmlns:a14="http://schemas.microsoft.com/office/drawing/2010/main">
                <a:solidFill>
                  <a:srgbClr val="FFFFFF"/>
                </a:solidFill>
              </a14:hiddenFill>
            </a:ext>
          </a:extLst>
        </p:spPr>
      </p:pic>
      <p:sp>
        <p:nvSpPr>
          <p:cNvPr id="6" name="TekstSylinder 5">
            <a:extLst>
              <a:ext uri="{FF2B5EF4-FFF2-40B4-BE49-F238E27FC236}">
                <a16:creationId xmlns:a16="http://schemas.microsoft.com/office/drawing/2014/main" id="{AEAA8553-C0C4-4279-AB12-2C8C27439113}"/>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400463075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jspill01\AppData\Local\Microsoft\Windows\Temporary Internet Files\Content.IE5\XNPEPE7P\shutterstock_45695452.jpg">
            <a:extLst>
              <a:ext uri="{FF2B5EF4-FFF2-40B4-BE49-F238E27FC236}">
                <a16:creationId xmlns:a16="http://schemas.microsoft.com/office/drawing/2014/main" id="{8FB2251A-02F7-42E1-9D7A-0D3FD36752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962" y="2137049"/>
            <a:ext cx="2547238" cy="3967660"/>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p:cNvSpPr>
            <a:spLocks noGrp="1"/>
          </p:cNvSpPr>
          <p:nvPr>
            <p:ph type="body" sz="quarter" idx="13"/>
          </p:nvPr>
        </p:nvSpPr>
        <p:spPr>
          <a:xfrm>
            <a:off x="975361" y="1129169"/>
            <a:ext cx="10432868" cy="728931"/>
          </a:xfrm>
        </p:spPr>
        <p:txBody>
          <a:bodyPr>
            <a:normAutofit/>
          </a:bodyPr>
          <a:lstStyle/>
          <a:p>
            <a:r>
              <a:rPr lang="nb-NO" sz="1600" b="1" dirty="0">
                <a:solidFill>
                  <a:schemeClr val="bg2">
                    <a:lumMod val="75000"/>
                  </a:schemeClr>
                </a:solidFill>
              </a:rPr>
              <a:t>Andeler som svarer at hver av grunnene har meget stor betydning for å drive fysisk aktivitet og idrett (2017)</a:t>
            </a:r>
          </a:p>
        </p:txBody>
      </p:sp>
      <p:graphicFrame>
        <p:nvGraphicFramePr>
          <p:cNvPr id="4" name="Object 2"/>
          <p:cNvGraphicFramePr>
            <a:graphicFrameLocks noChangeAspect="1"/>
          </p:cNvGraphicFramePr>
          <p:nvPr>
            <p:extLst>
              <p:ext uri="{D42A27DB-BD31-4B8C-83A1-F6EECF244321}">
                <p14:modId xmlns:p14="http://schemas.microsoft.com/office/powerpoint/2010/main" val="2806102872"/>
              </p:ext>
            </p:extLst>
          </p:nvPr>
        </p:nvGraphicFramePr>
        <p:xfrm>
          <a:off x="2027275" y="1924595"/>
          <a:ext cx="8897144" cy="4576940"/>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87118CA1-F5CB-4AD9-9112-0FDCFE96C6E4}"/>
              </a:ext>
            </a:extLst>
          </p:cNvPr>
          <p:cNvSpPr txBox="1"/>
          <p:nvPr/>
        </p:nvSpPr>
        <p:spPr>
          <a:xfrm>
            <a:off x="783771" y="415463"/>
            <a:ext cx="8891451" cy="747500"/>
          </a:xfrm>
          <a:prstGeom prst="rect">
            <a:avLst/>
          </a:prstGeom>
          <a:noFill/>
        </p:spPr>
        <p:txBody>
          <a:bodyPr wrap="square" lIns="96000" tIns="48000" rIns="96000" bIns="48000" rtlCol="0">
            <a:spAutoFit/>
          </a:bodyPr>
          <a:lstStyle/>
          <a:p>
            <a:pPr>
              <a:lnSpc>
                <a:spcPct val="110000"/>
              </a:lnSpc>
              <a:spcBef>
                <a:spcPts val="3200"/>
              </a:spcBef>
              <a:buClr>
                <a:schemeClr val="bg2"/>
              </a:buClr>
            </a:pPr>
            <a:r>
              <a:rPr lang="nb-NO" sz="2000" dirty="0"/>
              <a:t>Kvinner fokuserer mer på avstressing og på forebygging enn hva menn gjør Få, men flere menn en kvinner fokuserer sterkt på spenning og konkurranse</a:t>
            </a:r>
          </a:p>
        </p:txBody>
      </p:sp>
      <p:sp>
        <p:nvSpPr>
          <p:cNvPr id="7" name="TekstSylinder 6">
            <a:extLst>
              <a:ext uri="{FF2B5EF4-FFF2-40B4-BE49-F238E27FC236}">
                <a16:creationId xmlns:a16="http://schemas.microsoft.com/office/drawing/2014/main" id="{786AC56B-A5C1-4571-8B83-FAF448B774D6}"/>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91950358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jspill01\AppData\Local\Microsoft\Windows\Temporary Internet Files\Content.IE5\XNPEPE7P\shutterstock_45695452.jpg">
            <a:extLst>
              <a:ext uri="{FF2B5EF4-FFF2-40B4-BE49-F238E27FC236}">
                <a16:creationId xmlns:a16="http://schemas.microsoft.com/office/drawing/2014/main" id="{8FB2251A-02F7-42E1-9D7A-0D3FD36752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962" y="2137049"/>
            <a:ext cx="2547238" cy="3967660"/>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p:cNvSpPr>
            <a:spLocks noGrp="1"/>
          </p:cNvSpPr>
          <p:nvPr>
            <p:ph type="body" sz="quarter" idx="13"/>
          </p:nvPr>
        </p:nvSpPr>
        <p:spPr>
          <a:xfrm>
            <a:off x="975361" y="1129169"/>
            <a:ext cx="10432868" cy="728931"/>
          </a:xfrm>
        </p:spPr>
        <p:txBody>
          <a:bodyPr>
            <a:normAutofit/>
          </a:bodyPr>
          <a:lstStyle/>
          <a:p>
            <a:r>
              <a:rPr lang="nb-NO" sz="1600" b="1" dirty="0">
                <a:solidFill>
                  <a:schemeClr val="bg2">
                    <a:lumMod val="75000"/>
                  </a:schemeClr>
                </a:solidFill>
              </a:rPr>
              <a:t>Andeler som svarer at hver av grunnene har meget stor betydning for å drive fysisk aktivitet og idrett (2017)</a:t>
            </a:r>
          </a:p>
        </p:txBody>
      </p:sp>
      <p:graphicFrame>
        <p:nvGraphicFramePr>
          <p:cNvPr id="4" name="Object 2"/>
          <p:cNvGraphicFramePr>
            <a:graphicFrameLocks noChangeAspect="1"/>
          </p:cNvGraphicFramePr>
          <p:nvPr>
            <p:extLst>
              <p:ext uri="{D42A27DB-BD31-4B8C-83A1-F6EECF244321}">
                <p14:modId xmlns:p14="http://schemas.microsoft.com/office/powerpoint/2010/main" val="2587987142"/>
              </p:ext>
            </p:extLst>
          </p:nvPr>
        </p:nvGraphicFramePr>
        <p:xfrm>
          <a:off x="2027275" y="1924595"/>
          <a:ext cx="8897144" cy="4576940"/>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87118CA1-F5CB-4AD9-9112-0FDCFE96C6E4}"/>
              </a:ext>
            </a:extLst>
          </p:cNvPr>
          <p:cNvSpPr txBox="1"/>
          <p:nvPr/>
        </p:nvSpPr>
        <p:spPr>
          <a:xfrm>
            <a:off x="992779" y="350876"/>
            <a:ext cx="8734696" cy="2245346"/>
          </a:xfrm>
          <a:prstGeom prst="rect">
            <a:avLst/>
          </a:prstGeom>
          <a:noFill/>
        </p:spPr>
        <p:txBody>
          <a:bodyPr wrap="square" lIns="96000" tIns="48000" rIns="96000" bIns="48000" rtlCol="0">
            <a:spAutoFit/>
          </a:bodyPr>
          <a:lstStyle/>
          <a:p>
            <a:pPr>
              <a:lnSpc>
                <a:spcPct val="110000"/>
              </a:lnSpc>
              <a:spcBef>
                <a:spcPts val="3200"/>
              </a:spcBef>
              <a:buClr>
                <a:schemeClr val="bg2"/>
              </a:buClr>
            </a:pPr>
            <a:r>
              <a:rPr lang="nb-NO" sz="2000" dirty="0"/>
              <a:t>Blant de unge kommer forhold som «¨ha det gøy», «selvtillit» ,utseende»,  «spenning» og «fellesskap» også ut som viktige drivere  </a:t>
            </a:r>
          </a:p>
          <a:p>
            <a:pPr>
              <a:lnSpc>
                <a:spcPct val="110000"/>
              </a:lnSpc>
              <a:spcBef>
                <a:spcPts val="3200"/>
              </a:spcBef>
              <a:buClr>
                <a:schemeClr val="bg2"/>
              </a:buClr>
            </a:pPr>
            <a:endParaRPr lang="nb-NO" sz="2000" dirty="0"/>
          </a:p>
          <a:p>
            <a:pPr>
              <a:lnSpc>
                <a:spcPct val="110000"/>
              </a:lnSpc>
              <a:spcBef>
                <a:spcPts val="3200"/>
              </a:spcBef>
              <a:buClr>
                <a:schemeClr val="bg2"/>
              </a:buClr>
            </a:pPr>
            <a:endParaRPr lang="nb-NO" sz="2000" dirty="0"/>
          </a:p>
        </p:txBody>
      </p:sp>
      <p:sp>
        <p:nvSpPr>
          <p:cNvPr id="7" name="TekstSylinder 6">
            <a:extLst>
              <a:ext uri="{FF2B5EF4-FFF2-40B4-BE49-F238E27FC236}">
                <a16:creationId xmlns:a16="http://schemas.microsoft.com/office/drawing/2014/main" id="{FEFB5571-A0CC-4F07-A25F-695BB92B1F72}"/>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183288888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e 4">
            <a:extLst>
              <a:ext uri="{FF2B5EF4-FFF2-40B4-BE49-F238E27FC236}">
                <a16:creationId xmlns:a16="http://schemas.microsoft.com/office/drawing/2014/main" id="{9A00C5A5-2ED0-4A6C-8E98-14EB8448E8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755" y="0"/>
            <a:ext cx="11917789" cy="6697797"/>
          </a:xfrm>
          <a:prstGeom prst="rect">
            <a:avLst/>
          </a:prstGeom>
        </p:spPr>
      </p:pic>
      <p:sp>
        <p:nvSpPr>
          <p:cNvPr id="29" name="Text Placeholder 28">
            <a:extLst>
              <a:ext uri="{FF2B5EF4-FFF2-40B4-BE49-F238E27FC236}">
                <a16:creationId xmlns:a16="http://schemas.microsoft.com/office/drawing/2014/main" id="{2D476108-4917-4C9A-B862-29631532D507}"/>
              </a:ext>
            </a:extLst>
          </p:cNvPr>
          <p:cNvSpPr>
            <a:spLocks noGrp="1"/>
          </p:cNvSpPr>
          <p:nvPr>
            <p:ph type="body" sz="quarter" idx="16"/>
          </p:nvPr>
        </p:nvSpPr>
        <p:spPr>
          <a:xfrm>
            <a:off x="1194330" y="4651026"/>
            <a:ext cx="9744637" cy="1431161"/>
          </a:xfrm>
          <a:solidFill>
            <a:schemeClr val="bg1">
              <a:lumMod val="75000"/>
            </a:schemeClr>
          </a:solidFill>
        </p:spPr>
        <p:txBody>
          <a:bodyPr/>
          <a:lstStyle/>
          <a:p>
            <a:pPr algn="ctr"/>
            <a:r>
              <a:rPr lang="nb-NO" sz="4400" dirty="0"/>
              <a:t>Barrierer</a:t>
            </a:r>
          </a:p>
          <a:p>
            <a:pPr algn="ctr"/>
            <a:r>
              <a:rPr lang="nb-NO" sz="4400" dirty="0"/>
              <a:t>Hvorfor er noen fysisk inaktive?</a:t>
            </a:r>
          </a:p>
        </p:txBody>
      </p:sp>
      <p:sp>
        <p:nvSpPr>
          <p:cNvPr id="4" name="TekstSylinder 3">
            <a:extLst>
              <a:ext uri="{FF2B5EF4-FFF2-40B4-BE49-F238E27FC236}">
                <a16:creationId xmlns:a16="http://schemas.microsoft.com/office/drawing/2014/main" id="{FC782711-4AC2-4BB2-B482-8D9BDBB2CBAE}"/>
              </a:ext>
            </a:extLst>
          </p:cNvPr>
          <p:cNvSpPr txBox="1"/>
          <p:nvPr/>
        </p:nvSpPr>
        <p:spPr>
          <a:xfrm>
            <a:off x="9687746" y="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3687285"/>
      </p:ext>
    </p:extLst>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e 7">
            <a:extLst>
              <a:ext uri="{FF2B5EF4-FFF2-40B4-BE49-F238E27FC236}">
                <a16:creationId xmlns:a16="http://schemas.microsoft.com/office/drawing/2014/main" id="{64AB2567-6D1B-45B7-B886-B970303445F5}"/>
              </a:ext>
            </a:extLst>
          </p:cNvPr>
          <p:cNvPicPr>
            <a:picLocks noChangeAspect="1"/>
          </p:cNvPicPr>
          <p:nvPr/>
        </p:nvPicPr>
        <p:blipFill>
          <a:blip r:embed="rId3"/>
          <a:stretch>
            <a:fillRect/>
          </a:stretch>
        </p:blipFill>
        <p:spPr>
          <a:xfrm flipH="1">
            <a:off x="146015" y="1735172"/>
            <a:ext cx="2126921" cy="4855830"/>
          </a:xfrm>
          <a:prstGeom prst="rect">
            <a:avLst/>
          </a:prstGeom>
        </p:spPr>
      </p:pic>
      <p:sp>
        <p:nvSpPr>
          <p:cNvPr id="3" name="Text Placeholder 2"/>
          <p:cNvSpPr>
            <a:spLocks noGrp="1"/>
          </p:cNvSpPr>
          <p:nvPr>
            <p:ph type="body" sz="quarter" idx="13"/>
          </p:nvPr>
        </p:nvSpPr>
        <p:spPr>
          <a:xfrm>
            <a:off x="975361" y="1445623"/>
            <a:ext cx="10432868" cy="412477"/>
          </a:xfrm>
        </p:spPr>
        <p:txBody>
          <a:bodyPr>
            <a:normAutofit fontScale="77500" lnSpcReduction="20000"/>
          </a:bodyPr>
          <a:lstStyle/>
          <a:p>
            <a:pPr algn="ctr"/>
            <a:r>
              <a:rPr lang="nb-NO" sz="1600" b="1" dirty="0">
                <a:solidFill>
                  <a:schemeClr val="tx1"/>
                </a:solidFill>
              </a:rPr>
              <a:t>Hvor stor betydning har hver av følgende grunner for at du ikke driver trening/ mosjon. eller at du driver mindre enn du gjerne ville?                        Andeler som svarer meget stor + en viss betydning.  Base: Alle spurte</a:t>
            </a:r>
            <a:endParaRPr lang="nb-NO" sz="1600" dirty="0">
              <a:solidFill>
                <a:schemeClr val="tx1"/>
              </a:solidFill>
            </a:endParaRPr>
          </a:p>
        </p:txBody>
      </p:sp>
      <p:graphicFrame>
        <p:nvGraphicFramePr>
          <p:cNvPr id="4" name="Object 2"/>
          <p:cNvGraphicFramePr>
            <a:graphicFrameLocks noChangeAspect="1"/>
          </p:cNvGraphicFramePr>
          <p:nvPr>
            <p:extLst>
              <p:ext uri="{D42A27DB-BD31-4B8C-83A1-F6EECF244321}">
                <p14:modId xmlns:p14="http://schemas.microsoft.com/office/powerpoint/2010/main" val="3730179280"/>
              </p:ext>
            </p:extLst>
          </p:nvPr>
        </p:nvGraphicFramePr>
        <p:xfrm>
          <a:off x="2027275" y="1924595"/>
          <a:ext cx="8897144" cy="4576940"/>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87118CA1-F5CB-4AD9-9112-0FDCFE96C6E4}"/>
              </a:ext>
            </a:extLst>
          </p:cNvPr>
          <p:cNvSpPr txBox="1"/>
          <p:nvPr/>
        </p:nvSpPr>
        <p:spPr>
          <a:xfrm>
            <a:off x="783773" y="388919"/>
            <a:ext cx="9631678" cy="877600"/>
          </a:xfrm>
          <a:prstGeom prst="rect">
            <a:avLst/>
          </a:prstGeom>
          <a:noFill/>
        </p:spPr>
        <p:txBody>
          <a:bodyPr wrap="square" lIns="96000" tIns="48000" rIns="96000" bIns="48000" rtlCol="0">
            <a:spAutoFit/>
          </a:bodyPr>
          <a:lstStyle/>
          <a:p>
            <a:pPr>
              <a:lnSpc>
                <a:spcPct val="110000"/>
              </a:lnSpc>
              <a:spcBef>
                <a:spcPts val="3200"/>
              </a:spcBef>
              <a:buClr>
                <a:schemeClr val="bg2"/>
              </a:buClr>
            </a:pPr>
            <a:r>
              <a:rPr lang="nb-NO" sz="2400" dirty="0"/>
              <a:t>Tidsklemma, samt det forhold at trening/mosjon oppfattes som slitsomt, er de store barrierene </a:t>
            </a:r>
            <a:endParaRPr lang="nb-NO" sz="1867" i="1" dirty="0"/>
          </a:p>
        </p:txBody>
      </p:sp>
      <p:sp>
        <p:nvSpPr>
          <p:cNvPr id="6" name="Rektangel 5">
            <a:extLst>
              <a:ext uri="{FF2B5EF4-FFF2-40B4-BE49-F238E27FC236}">
                <a16:creationId xmlns:a16="http://schemas.microsoft.com/office/drawing/2014/main" id="{78931959-36BD-4E7A-AA95-FB12EEBC0C0B}"/>
              </a:ext>
            </a:extLst>
          </p:cNvPr>
          <p:cNvSpPr/>
          <p:nvPr/>
        </p:nvSpPr>
        <p:spPr>
          <a:xfrm>
            <a:off x="9892937" y="2230562"/>
            <a:ext cx="1828800" cy="2369880"/>
          </a:xfrm>
          <a:prstGeom prst="rect">
            <a:avLst/>
          </a:prstGeom>
          <a:solidFill>
            <a:srgbClr val="E2E2E2"/>
          </a:solidFill>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Oppslutningen om hver av disse barrierene, har vært tilnærmet uendret de siste ti årene,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nb-NO" sz="1400" dirty="0">
              <a:solidFill>
                <a:prstClr val="black">
                  <a:lumMod val="90000"/>
                  <a:lumOff val="10000"/>
                </a:prstClr>
              </a:solidFill>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nb-NO" sz="1400" dirty="0">
                <a:solidFill>
                  <a:prstClr val="black">
                    <a:lumMod val="90000"/>
                    <a:lumOff val="10000"/>
                  </a:prstClr>
                </a:solidFill>
                <a:latin typeface="Arial"/>
              </a:rPr>
              <a:t>…..med ett viktig unntak!</a:t>
            </a:r>
            <a:endParaRPr kumimoji="0" lang="nb-NO" sz="1400" b="0" i="0" u="none" strike="noStrike" kern="1200" cap="none" spc="0" normalizeH="0" baseline="0" noProof="0" dirty="0">
              <a:ln>
                <a:noFill/>
              </a:ln>
              <a:solidFill>
                <a:prstClr val="black">
                  <a:lumMod val="90000"/>
                  <a:lumOff val="10000"/>
                </a:prstClr>
              </a:solidFill>
              <a:effectLst/>
              <a:uLnTx/>
              <a:uFillTx/>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1200" b="0" i="0" u="none" strike="noStrike" kern="1200" cap="none" spc="0" normalizeH="0" baseline="0" noProof="0" dirty="0">
              <a:ln>
                <a:noFill/>
              </a:ln>
              <a:solidFill>
                <a:prstClr val="black">
                  <a:lumMod val="90000"/>
                  <a:lumOff val="10000"/>
                </a:prstClr>
              </a:solidFill>
              <a:effectLst/>
              <a:uLnTx/>
              <a:uFillTx/>
              <a:latin typeface="Arial"/>
              <a:ea typeface="+mn-ea"/>
              <a:cs typeface="+mn-cs"/>
            </a:endParaRPr>
          </a:p>
        </p:txBody>
      </p:sp>
      <p:sp>
        <p:nvSpPr>
          <p:cNvPr id="7" name="TekstSylinder 6">
            <a:extLst>
              <a:ext uri="{FF2B5EF4-FFF2-40B4-BE49-F238E27FC236}">
                <a16:creationId xmlns:a16="http://schemas.microsoft.com/office/drawing/2014/main" id="{CA731390-50A0-4032-BFB5-4596649ACD1D}"/>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805012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e 5">
            <a:extLst>
              <a:ext uri="{FF2B5EF4-FFF2-40B4-BE49-F238E27FC236}">
                <a16:creationId xmlns:a16="http://schemas.microsoft.com/office/drawing/2014/main" id="{25EE28A0-00D8-4D17-9FE9-07DF34CB1927}"/>
              </a:ext>
            </a:extLst>
          </p:cNvPr>
          <p:cNvPicPr>
            <a:picLocks noChangeAspect="1"/>
          </p:cNvPicPr>
          <p:nvPr/>
        </p:nvPicPr>
        <p:blipFill>
          <a:blip r:embed="rId3"/>
          <a:stretch>
            <a:fillRect/>
          </a:stretch>
        </p:blipFill>
        <p:spPr>
          <a:xfrm flipH="1">
            <a:off x="146015" y="1735172"/>
            <a:ext cx="2126921" cy="4855830"/>
          </a:xfrm>
          <a:prstGeom prst="rect">
            <a:avLst/>
          </a:prstGeom>
        </p:spPr>
      </p:pic>
      <p:sp>
        <p:nvSpPr>
          <p:cNvPr id="3" name="Text Placeholder 2"/>
          <p:cNvSpPr>
            <a:spLocks noGrp="1"/>
          </p:cNvSpPr>
          <p:nvPr>
            <p:ph type="body" sz="quarter" idx="13"/>
          </p:nvPr>
        </p:nvSpPr>
        <p:spPr>
          <a:xfrm>
            <a:off x="1403047" y="669767"/>
            <a:ext cx="10372876" cy="1225693"/>
          </a:xfrm>
        </p:spPr>
        <p:txBody>
          <a:bodyPr>
            <a:noAutofit/>
          </a:bodyPr>
          <a:lstStyle/>
          <a:p>
            <a:pPr algn="ctr"/>
            <a:r>
              <a:rPr lang="nb-NO" sz="1200" b="1" dirty="0">
                <a:solidFill>
                  <a:schemeClr val="tx1"/>
                </a:solidFill>
              </a:rPr>
              <a:t>Hvor stor betydning har hver av følgende grunner for at du ikke driver trening/ mosjon. eller at du driver mindre enn du gjerne ville?                        Andeler som svarer meget stor + en viss betydning.  Base: Alle spurte</a:t>
            </a:r>
            <a:endParaRPr lang="nb-NO" sz="1200" dirty="0">
              <a:solidFill>
                <a:schemeClr val="tx1"/>
              </a:solidFill>
            </a:endParaRPr>
          </a:p>
        </p:txBody>
      </p:sp>
      <p:graphicFrame>
        <p:nvGraphicFramePr>
          <p:cNvPr id="4" name="Content Placeholder 3"/>
          <p:cNvGraphicFramePr>
            <a:graphicFrameLocks/>
          </p:cNvGraphicFramePr>
          <p:nvPr>
            <p:extLst>
              <p:ext uri="{D42A27DB-BD31-4B8C-83A1-F6EECF244321}">
                <p14:modId xmlns:p14="http://schemas.microsoft.com/office/powerpoint/2010/main" val="65366196"/>
              </p:ext>
            </p:extLst>
          </p:nvPr>
        </p:nvGraphicFramePr>
        <p:xfrm>
          <a:off x="1266709" y="1777844"/>
          <a:ext cx="10779276" cy="4930775"/>
        </p:xfrm>
        <a:graphic>
          <a:graphicData uri="http://schemas.openxmlformats.org/drawingml/2006/chart">
            <c:chart xmlns:c="http://schemas.openxmlformats.org/drawingml/2006/chart" xmlns:r="http://schemas.openxmlformats.org/officeDocument/2006/relationships" r:id="rId4"/>
          </a:graphicData>
        </a:graphic>
      </p:graphicFrame>
      <p:sp>
        <p:nvSpPr>
          <p:cNvPr id="5" name="TekstSylinder 4">
            <a:extLst>
              <a:ext uri="{FF2B5EF4-FFF2-40B4-BE49-F238E27FC236}">
                <a16:creationId xmlns:a16="http://schemas.microsoft.com/office/drawing/2014/main" id="{67D52CB2-BB86-4A83-AB07-967EA5CE6F98}"/>
              </a:ext>
            </a:extLst>
          </p:cNvPr>
          <p:cNvSpPr txBox="1"/>
          <p:nvPr/>
        </p:nvSpPr>
        <p:spPr>
          <a:xfrm>
            <a:off x="870857" y="602898"/>
            <a:ext cx="8560204" cy="408946"/>
          </a:xfrm>
          <a:prstGeom prst="rect">
            <a:avLst/>
          </a:prstGeom>
          <a:noFill/>
        </p:spPr>
        <p:txBody>
          <a:bodyPr wrap="none" lIns="96000" tIns="48000" rIns="96000" bIns="48000" rtlCol="0">
            <a:spAutoFit/>
          </a:bodyPr>
          <a:lstStyle/>
          <a:p>
            <a:pPr defTabSz="1232345">
              <a:lnSpc>
                <a:spcPct val="110000"/>
              </a:lnSpc>
              <a:spcBef>
                <a:spcPts val="3200"/>
              </a:spcBef>
              <a:buClr>
                <a:srgbClr val="D2D3D2"/>
              </a:buClr>
              <a:tabLst>
                <a:tab pos="3348483" algn="l"/>
              </a:tabLst>
            </a:pPr>
            <a:r>
              <a:rPr lang="nb-NO" sz="2000" dirty="0">
                <a:solidFill>
                  <a:srgbClr val="222223"/>
                </a:solidFill>
                <a:latin typeface="Segoe UI"/>
              </a:rPr>
              <a:t>I 2011 svarte 32% at «slitsomt» var en barriere. Det har øket til 40% i 2019 </a:t>
            </a:r>
          </a:p>
        </p:txBody>
      </p:sp>
      <p:sp>
        <p:nvSpPr>
          <p:cNvPr id="7" name="TekstSylinder 6">
            <a:extLst>
              <a:ext uri="{FF2B5EF4-FFF2-40B4-BE49-F238E27FC236}">
                <a16:creationId xmlns:a16="http://schemas.microsoft.com/office/drawing/2014/main" id="{4C08D96C-7F5D-445E-AC9A-43C1ADFC09EC}"/>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50544644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758612" y="1445623"/>
            <a:ext cx="10372876" cy="471618"/>
          </a:xfrm>
        </p:spPr>
        <p:txBody>
          <a:bodyPr>
            <a:noAutofit/>
          </a:bodyPr>
          <a:lstStyle/>
          <a:p>
            <a:pPr algn="ctr"/>
            <a:r>
              <a:rPr lang="nb-NO" sz="1200" b="1" dirty="0">
                <a:solidFill>
                  <a:schemeClr val="tx1"/>
                </a:solidFill>
              </a:rPr>
              <a:t>Hvor stor betydning har hver av følgende grunner for at du ikke driver trening/mosjon. eller at du driver mindre enn du gjerne ville?                        Andeler som svarer meget stor + en viss betydning.  </a:t>
            </a:r>
            <a:endParaRPr lang="nb-NO" sz="1200" dirty="0">
              <a:solidFill>
                <a:schemeClr val="tx1"/>
              </a:solidFill>
            </a:endParaRPr>
          </a:p>
        </p:txBody>
      </p:sp>
      <p:graphicFrame>
        <p:nvGraphicFramePr>
          <p:cNvPr id="4" name="Content Placeholder 3"/>
          <p:cNvGraphicFramePr>
            <a:graphicFrameLocks/>
          </p:cNvGraphicFramePr>
          <p:nvPr>
            <p:extLst>
              <p:ext uri="{D42A27DB-BD31-4B8C-83A1-F6EECF244321}">
                <p14:modId xmlns:p14="http://schemas.microsoft.com/office/powerpoint/2010/main" val="3474847156"/>
              </p:ext>
            </p:extLst>
          </p:nvPr>
        </p:nvGraphicFramePr>
        <p:xfrm>
          <a:off x="996647" y="1771117"/>
          <a:ext cx="10779276" cy="4930775"/>
        </p:xfrm>
        <a:graphic>
          <a:graphicData uri="http://schemas.openxmlformats.org/drawingml/2006/chart">
            <c:chart xmlns:c="http://schemas.openxmlformats.org/drawingml/2006/chart" xmlns:r="http://schemas.openxmlformats.org/officeDocument/2006/relationships" r:id="rId3"/>
          </a:graphicData>
        </a:graphic>
      </p:graphicFrame>
      <p:sp>
        <p:nvSpPr>
          <p:cNvPr id="5" name="TekstSylinder 4">
            <a:extLst>
              <a:ext uri="{FF2B5EF4-FFF2-40B4-BE49-F238E27FC236}">
                <a16:creationId xmlns:a16="http://schemas.microsoft.com/office/drawing/2014/main" id="{67D52CB2-BB86-4A83-AB07-967EA5CE6F98}"/>
              </a:ext>
            </a:extLst>
          </p:cNvPr>
          <p:cNvSpPr txBox="1"/>
          <p:nvPr/>
        </p:nvSpPr>
        <p:spPr>
          <a:xfrm>
            <a:off x="996647" y="749152"/>
            <a:ext cx="9596449" cy="471335"/>
          </a:xfrm>
          <a:prstGeom prst="rect">
            <a:avLst/>
          </a:prstGeom>
          <a:noFill/>
        </p:spPr>
        <p:txBody>
          <a:bodyPr wrap="none" lIns="96000" tIns="48000" rIns="96000" bIns="48000" rtlCol="0">
            <a:spAutoFit/>
          </a:bodyPr>
          <a:lstStyle/>
          <a:p>
            <a:pPr defTabSz="1232345">
              <a:lnSpc>
                <a:spcPct val="110000"/>
              </a:lnSpc>
              <a:spcBef>
                <a:spcPts val="3200"/>
              </a:spcBef>
              <a:buClr>
                <a:srgbClr val="D2D3D2"/>
              </a:buClr>
              <a:tabLst>
                <a:tab pos="3348483" algn="l"/>
              </a:tabLst>
            </a:pPr>
            <a:r>
              <a:rPr lang="nb-NO" sz="2400" dirty="0">
                <a:solidFill>
                  <a:srgbClr val="222223"/>
                </a:solidFill>
                <a:latin typeface="Segoe UI"/>
              </a:rPr>
              <a:t>Aller størst  økning har «slitsom» barrieren i aldersgruppen 25 – 39 år</a:t>
            </a:r>
          </a:p>
        </p:txBody>
      </p:sp>
      <p:pic>
        <p:nvPicPr>
          <p:cNvPr id="6" name="Bilde 5">
            <a:extLst>
              <a:ext uri="{FF2B5EF4-FFF2-40B4-BE49-F238E27FC236}">
                <a16:creationId xmlns:a16="http://schemas.microsoft.com/office/drawing/2014/main" id="{DDBC465C-FEF9-400B-80F3-6804726EBAA7}"/>
              </a:ext>
            </a:extLst>
          </p:cNvPr>
          <p:cNvPicPr>
            <a:picLocks noChangeAspect="1"/>
          </p:cNvPicPr>
          <p:nvPr/>
        </p:nvPicPr>
        <p:blipFill>
          <a:blip r:embed="rId4"/>
          <a:stretch>
            <a:fillRect/>
          </a:stretch>
        </p:blipFill>
        <p:spPr>
          <a:xfrm flipH="1">
            <a:off x="243838" y="2151678"/>
            <a:ext cx="2342607" cy="3226526"/>
          </a:xfrm>
          <a:prstGeom prst="rect">
            <a:avLst/>
          </a:prstGeom>
        </p:spPr>
      </p:pic>
      <p:sp>
        <p:nvSpPr>
          <p:cNvPr id="7" name="TekstSylinder 6">
            <a:extLst>
              <a:ext uri="{FF2B5EF4-FFF2-40B4-BE49-F238E27FC236}">
                <a16:creationId xmlns:a16="http://schemas.microsoft.com/office/drawing/2014/main" id="{191B2D83-6FC4-4014-AD8B-1E0BC976D290}"/>
              </a:ext>
            </a:extLst>
          </p:cNvPr>
          <p:cNvSpPr txBox="1"/>
          <p:nvPr/>
        </p:nvSpPr>
        <p:spPr>
          <a:xfrm>
            <a:off x="9506771" y="198390"/>
            <a:ext cx="2504254" cy="338554"/>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b-NO" sz="1600" b="0" i="0" u="none" strike="noStrike" kern="1200" cap="none" spc="0" normalizeH="0" baseline="0" noProof="0" dirty="0">
                <a:ln>
                  <a:noFill/>
                </a:ln>
                <a:solidFill>
                  <a:prstClr val="white"/>
                </a:solidFill>
                <a:effectLst/>
                <a:uLnTx/>
                <a:uFillTx/>
                <a:latin typeface="Arial Black"/>
                <a:ea typeface="+mn-ea"/>
                <a:cs typeface="+mn-cs"/>
              </a:rPr>
              <a:t>Norsk Monitor 2020</a:t>
            </a:r>
          </a:p>
        </p:txBody>
      </p:sp>
    </p:spTree>
    <p:extLst>
      <p:ext uri="{BB962C8B-B14F-4D97-AF65-F5344CB8AC3E}">
        <p14:creationId xmlns:p14="http://schemas.microsoft.com/office/powerpoint/2010/main" val="304758499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SbbMedBILG7fnKOnUQPxOQ"/>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tSbbMedBILG7fnKOnUQPxO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bknxVe_4j.Q6eZDUxE.4gw"/>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bT52hb9WDlXLdt_Xkw2WZA"/>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dN04oOJQ4MwSF7dCoBZhK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a1G3ygldpp7KrqE77Ne.6A"/>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gr71HMP7fNoYDxlK3KovN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S736x1reOPPsKzs3Hbzff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pujqcHVlVTZYOruMkoQoo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Vo7_3qjqHV5WQG8hzlRBnw"/>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eJdUBLkF.ir74OQSEUMF9A"/>
</p:tagLst>
</file>

<file path=ppt/theme/theme1.xml><?xml version="1.0" encoding="utf-8"?>
<a:theme xmlns:a="http://schemas.openxmlformats.org/drawingml/2006/main" name="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0.xml><?xml version="1.0" encoding="utf-8"?>
<a:theme xmlns:a="http://schemas.openxmlformats.org/drawingml/2006/main" name="11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1.xml><?xml version="1.0" encoding="utf-8"?>
<a:theme xmlns:a="http://schemas.openxmlformats.org/drawingml/2006/main" name="13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2.xml><?xml version="1.0" encoding="utf-8"?>
<a:theme xmlns:a="http://schemas.openxmlformats.org/drawingml/2006/main" name="16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3.xml><?xml version="1.0" encoding="utf-8"?>
<a:theme xmlns:a="http://schemas.openxmlformats.org/drawingml/2006/main" name="17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4.xml><?xml version="1.0" encoding="utf-8"?>
<a:theme xmlns:a="http://schemas.openxmlformats.org/drawingml/2006/main" name="12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15.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3.xml><?xml version="1.0" encoding="utf-8"?>
<a:theme xmlns:a="http://schemas.openxmlformats.org/drawingml/2006/main" name="Presentation - Cerise">
  <a:themeElements>
    <a:clrScheme name="_Ipsos_No7">
      <a:dk1>
        <a:srgbClr val="222223"/>
      </a:dk1>
      <a:lt1>
        <a:sysClr val="window" lastClr="FFFFFF"/>
      </a:lt1>
      <a:dk2>
        <a:srgbClr val="85888C"/>
      </a:dk2>
      <a:lt2>
        <a:srgbClr val="D2D3D2"/>
      </a:lt2>
      <a:accent1>
        <a:srgbClr val="007788"/>
      </a:accent1>
      <a:accent2>
        <a:srgbClr val="D2D3D2"/>
      </a:accent2>
      <a:accent3>
        <a:srgbClr val="D35C09"/>
      </a:accent3>
      <a:accent4>
        <a:srgbClr val="85888C"/>
      </a:accent4>
      <a:accent5>
        <a:srgbClr val="222223"/>
      </a:accent5>
      <a:accent6>
        <a:srgbClr val="D35C09"/>
      </a:accent6>
      <a:hlink>
        <a:srgbClr val="485CC7"/>
      </a:hlink>
      <a:folHlink>
        <a:srgbClr val="00B2A9"/>
      </a:folHlink>
    </a:clrScheme>
    <a:fontScheme name="_Ipsos_Presentation Fonts">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1"/>
        </a:solidFill>
        <a:ln>
          <a:noFill/>
        </a:ln>
      </a:spPr>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defPPr>
          <a:lnSpc>
            <a:spcPct val="110000"/>
          </a:lnSpc>
          <a:spcBef>
            <a:spcPts val="2400"/>
          </a:spcBef>
          <a:buClr>
            <a:schemeClr val="bg2"/>
          </a:buClr>
          <a:defRPr sz="20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lumMod val="25000"/>
              <a:lumOff val="7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72000" tIns="36000" rIns="72000" bIns="36000" rtlCol="0">
        <a:spAutoFit/>
      </a:bodyPr>
      <a:lstStyle>
        <a:defPPr>
          <a:lnSpc>
            <a:spcPct val="110000"/>
          </a:lnSpc>
          <a:spcBef>
            <a:spcPts val="2400"/>
          </a:spcBef>
          <a:buClr>
            <a:schemeClr val="bg2"/>
          </a:buClr>
          <a:defRPr sz="2400" dirty="0" smtClean="0"/>
        </a:defPPr>
      </a:lstStyle>
    </a:txDef>
  </a:objectDefaults>
  <a:extraClrSchemeLst/>
  <a:extLst>
    <a:ext uri="{05A4C25C-085E-4340-85A3-A5531E510DB2}">
      <thm15:themeFamily xmlns:thm15="http://schemas.microsoft.com/office/thememl/2012/main" name="Spisefakta 2018 template" id="{73670C57-857C-4C65-959C-CF98BF428A41}" vid="{2FAE21EF-D01B-4CEF-9F2A-C1C4809E16EA}"/>
    </a:ext>
  </a:extLst>
</a:theme>
</file>

<file path=ppt/theme/theme4.xml><?xml version="1.0" encoding="utf-8"?>
<a:theme xmlns:a="http://schemas.openxmlformats.org/drawingml/2006/main" name="1_Presentation - Cerise">
  <a:themeElements>
    <a:clrScheme name="_Ipsos_No7">
      <a:dk1>
        <a:srgbClr val="222223"/>
      </a:dk1>
      <a:lt1>
        <a:sysClr val="window" lastClr="FFFFFF"/>
      </a:lt1>
      <a:dk2>
        <a:srgbClr val="85888C"/>
      </a:dk2>
      <a:lt2>
        <a:srgbClr val="D2D3D2"/>
      </a:lt2>
      <a:accent1>
        <a:srgbClr val="007788"/>
      </a:accent1>
      <a:accent2>
        <a:srgbClr val="D2D3D2"/>
      </a:accent2>
      <a:accent3>
        <a:srgbClr val="D35C09"/>
      </a:accent3>
      <a:accent4>
        <a:srgbClr val="85888C"/>
      </a:accent4>
      <a:accent5>
        <a:srgbClr val="222223"/>
      </a:accent5>
      <a:accent6>
        <a:srgbClr val="D35C09"/>
      </a:accent6>
      <a:hlink>
        <a:srgbClr val="485CC7"/>
      </a:hlink>
      <a:folHlink>
        <a:srgbClr val="00B2A9"/>
      </a:folHlink>
    </a:clrScheme>
    <a:fontScheme name="_Ipsos_Presentation Fonts">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1"/>
        </a:solidFill>
        <a:ln>
          <a:noFill/>
        </a:ln>
      </a:spPr>
      <a:bodyPr rot="0" spcFirstLastPara="0" vertOverflow="overflow" horzOverflow="overflow" vert="horz" wrap="square" lIns="144000" tIns="72000" rIns="144000" bIns="72000" numCol="1" spcCol="0" rtlCol="0" fromWordArt="0" anchor="ctr" anchorCtr="0" forceAA="0" compatLnSpc="1">
        <a:prstTxWarp prst="textNoShape">
          <a:avLst/>
        </a:prstTxWarp>
        <a:noAutofit/>
      </a:bodyPr>
      <a:lstStyle>
        <a:defPPr>
          <a:lnSpc>
            <a:spcPct val="110000"/>
          </a:lnSpc>
          <a:spcBef>
            <a:spcPts val="2400"/>
          </a:spcBef>
          <a:buClr>
            <a:schemeClr val="bg2"/>
          </a:buClr>
          <a:defRPr sz="20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lumMod val="25000"/>
              <a:lumOff val="7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72000" tIns="36000" rIns="72000" bIns="36000" rtlCol="0">
        <a:spAutoFit/>
      </a:bodyPr>
      <a:lstStyle>
        <a:defPPr>
          <a:lnSpc>
            <a:spcPct val="110000"/>
          </a:lnSpc>
          <a:spcBef>
            <a:spcPts val="2400"/>
          </a:spcBef>
          <a:buClr>
            <a:schemeClr val="bg2"/>
          </a:buClr>
          <a:defRPr sz="2400" dirty="0" smtClean="0"/>
        </a:defPPr>
      </a:lstStyle>
    </a:txDef>
  </a:objectDefaults>
  <a:extraClrSchemeLst/>
  <a:extLst>
    <a:ext uri="{05A4C25C-085E-4340-85A3-A5531E510DB2}">
      <thm15:themeFamily xmlns:thm15="http://schemas.microsoft.com/office/thememl/2012/main" name="Spisefakta 2018 template" id="{73670C57-857C-4C65-959C-CF98BF428A41}" vid="{2FAE21EF-D01B-4CEF-9F2A-C1C4809E16EA}"/>
    </a:ext>
  </a:extLst>
</a:theme>
</file>

<file path=ppt/theme/theme5.xml><?xml version="1.0" encoding="utf-8"?>
<a:theme xmlns:a="http://schemas.openxmlformats.org/drawingml/2006/main" name="5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6.xml><?xml version="1.0" encoding="utf-8"?>
<a:theme xmlns:a="http://schemas.openxmlformats.org/drawingml/2006/main" name="7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7.xml><?xml version="1.0" encoding="utf-8"?>
<a:theme xmlns:a="http://schemas.openxmlformats.org/drawingml/2006/main" name="8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8.xml><?xml version="1.0" encoding="utf-8"?>
<a:theme xmlns:a="http://schemas.openxmlformats.org/drawingml/2006/main" name="9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9.xml><?xml version="1.0" encoding="utf-8"?>
<a:theme xmlns:a="http://schemas.openxmlformats.org/drawingml/2006/main" name="10_IPSOS - Classical Template - 16x9">
  <a:themeElements>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Ipsos presentasjonsmal_NO 070819" id="{E3F9960B-5313-478D-B4CB-40409A7B96B9}" vid="{06CFE41A-17E3-4191-BB92-2AC522E84A72}"/>
    </a:ext>
  </a:extLst>
</a:theme>
</file>

<file path=ppt/theme/themeOverride1.xml><?xml version="1.0" encoding="utf-8"?>
<a:themeOverride xmlns:a="http://schemas.openxmlformats.org/drawingml/2006/main">
  <a:clrScheme name="Personnalisé 183">
    <a:dk1>
      <a:sysClr val="windowText" lastClr="000000"/>
    </a:dk1>
    <a:lt1>
      <a:sysClr val="window" lastClr="FFFFFF"/>
    </a:lt1>
    <a:dk2>
      <a:srgbClr val="009D9C"/>
    </a:dk2>
    <a:lt2>
      <a:srgbClr val="2F469C"/>
    </a:lt2>
    <a:accent1>
      <a:srgbClr val="002554"/>
    </a:accent1>
    <a:accent2>
      <a:srgbClr val="F1BE48"/>
    </a:accent2>
    <a:accent3>
      <a:srgbClr val="E87722"/>
    </a:accent3>
    <a:accent4>
      <a:srgbClr val="84329B"/>
    </a:accent4>
    <a:accent5>
      <a:srgbClr val="E4C7EC"/>
    </a:accent5>
    <a:accent6>
      <a:srgbClr val="BEDBFF"/>
    </a:accent6>
    <a:hlink>
      <a:srgbClr val="0563C1"/>
    </a:hlink>
    <a:folHlink>
      <a:srgbClr val="954F72"/>
    </a:folHlink>
  </a:clrScheme>
  <a:fontScheme name="Personnalisé 80">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Standard utforming">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7E3CD34872593F41891FCB6B3F215895" ma:contentTypeVersion="12" ma:contentTypeDescription="Opprett et nytt dokument." ma:contentTypeScope="" ma:versionID="6923ddc09912d900a2541b4af068da2f">
  <xsd:schema xmlns:xsd="http://www.w3.org/2001/XMLSchema" xmlns:xs="http://www.w3.org/2001/XMLSchema" xmlns:p="http://schemas.microsoft.com/office/2006/metadata/properties" xmlns:ns2="8fa3b00c-49de-465c-b2ad-5dc8ee6aed33" xmlns:ns3="9d2c2683-8c36-4351-aa30-ed53450a6b9e" targetNamespace="http://schemas.microsoft.com/office/2006/metadata/properties" ma:root="true" ma:fieldsID="cb27b90ab25fff01851c55b43cd004fe" ns2:_="" ns3:_="">
    <xsd:import namespace="8fa3b00c-49de-465c-b2ad-5dc8ee6aed33"/>
    <xsd:import namespace="9d2c2683-8c36-4351-aa30-ed53450a6b9e"/>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DateTaken" minOccurs="0"/>
                <xsd:element ref="ns2:MediaServiceLocation" minOccurs="0"/>
                <xsd:element ref="ns3:SharedWithUsers" minOccurs="0"/>
                <xsd:element ref="ns3:SharedWithDetails" minOccurs="0"/>
                <xsd:element ref="ns2:MediaServiceGenerationTime" minOccurs="0"/>
                <xsd:element ref="ns2:MediaServiceEventHashCode"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fa3b00c-49de-465c-b2ad-5dc8ee6aed3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3" nillable="true" ma:displayNam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9d2c2683-8c36-4351-aa30-ed53450a6b9e" elementFormDefault="qualified">
    <xsd:import namespace="http://schemas.microsoft.com/office/2006/documentManagement/types"/>
    <xsd:import namespace="http://schemas.microsoft.com/office/infopath/2007/PartnerControls"/>
    <xsd:element name="SharedWithUsers" ma:index="14"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Delingsdetaljer"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holdstype"/>
        <xsd:element ref="dc:title" minOccurs="0" maxOccurs="1" ma:index="4" ma:displayName="Tit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F3FDB42-9EE4-411F-B28F-57220B94A66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fa3b00c-49de-465c-b2ad-5dc8ee6aed33"/>
    <ds:schemaRef ds:uri="9d2c2683-8c36-4351-aa30-ed53450a6b9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5A9D471-4BF3-45E9-9A2C-AF699B57A338}">
  <ds:schemaRefs>
    <ds:schemaRef ds:uri="http://schemas.microsoft.com/sharepoint/v3/contenttype/forms"/>
  </ds:schemaRefs>
</ds:datastoreItem>
</file>

<file path=customXml/itemProps3.xml><?xml version="1.0" encoding="utf-8"?>
<ds:datastoreItem xmlns:ds="http://schemas.openxmlformats.org/officeDocument/2006/customXml" ds:itemID="{40134E82-617C-40EC-B294-95A76A5B52D4}">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otalTime>9516</TotalTime>
  <Words>4807</Words>
  <Application>Microsoft Office PowerPoint</Application>
  <PresentationFormat>Widescreen</PresentationFormat>
  <Paragraphs>743</Paragraphs>
  <Slides>122</Slides>
  <Notes>70</Notes>
  <HiddenSlides>1</HiddenSlides>
  <MMClips>0</MMClips>
  <ScaleCrop>false</ScaleCrop>
  <HeadingPairs>
    <vt:vector size="8" baseType="variant">
      <vt:variant>
        <vt:lpstr>Brukte skrifter</vt:lpstr>
      </vt:variant>
      <vt:variant>
        <vt:i4>13</vt:i4>
      </vt:variant>
      <vt:variant>
        <vt:lpstr>Tema</vt:lpstr>
      </vt:variant>
      <vt:variant>
        <vt:i4>14</vt:i4>
      </vt:variant>
      <vt:variant>
        <vt:lpstr>Innebygde OLE-servere</vt:lpstr>
      </vt:variant>
      <vt:variant>
        <vt:i4>2</vt:i4>
      </vt:variant>
      <vt:variant>
        <vt:lpstr>Lysbildetitler</vt:lpstr>
      </vt:variant>
      <vt:variant>
        <vt:i4>122</vt:i4>
      </vt:variant>
    </vt:vector>
  </HeadingPairs>
  <TitlesOfParts>
    <vt:vector size="151" baseType="lpstr">
      <vt:lpstr>Anglecia Pro Txt</vt:lpstr>
      <vt:lpstr>Arial</vt:lpstr>
      <vt:lpstr>Arial Black</vt:lpstr>
      <vt:lpstr>Calibri</vt:lpstr>
      <vt:lpstr>Century Gothic</vt:lpstr>
      <vt:lpstr>Equinor Beta</vt:lpstr>
      <vt:lpstr>Geomanist Light</vt:lpstr>
      <vt:lpstr>Helvetica</vt:lpstr>
      <vt:lpstr>HelveticaNeueLT Std Lt Cn</vt:lpstr>
      <vt:lpstr>Segoe UI</vt:lpstr>
      <vt:lpstr>Segoe UI Light</vt:lpstr>
      <vt:lpstr>Times New Roman</vt:lpstr>
      <vt:lpstr>Wingdings</vt:lpstr>
      <vt:lpstr>IPSOS - Classical Template - 16x9</vt:lpstr>
      <vt:lpstr>2_IPSOS - Classical Template - 16x9</vt:lpstr>
      <vt:lpstr>Presentation - Cerise</vt:lpstr>
      <vt:lpstr>1_Presentation - Cerise</vt:lpstr>
      <vt:lpstr>5_IPSOS - Classical Template - 16x9</vt:lpstr>
      <vt:lpstr>7_IPSOS - Classical Template - 16x9</vt:lpstr>
      <vt:lpstr>8_IPSOS - Classical Template - 16x9</vt:lpstr>
      <vt:lpstr>9_IPSOS - Classical Template - 16x9</vt:lpstr>
      <vt:lpstr>10_IPSOS - Classical Template - 16x9</vt:lpstr>
      <vt:lpstr>11_IPSOS - Classical Template - 16x9</vt:lpstr>
      <vt:lpstr>13_IPSOS - Classical Template - 16x9</vt:lpstr>
      <vt:lpstr>16_IPSOS - Classical Template - 16x9</vt:lpstr>
      <vt:lpstr>17_IPSOS - Classical Template - 16x9</vt:lpstr>
      <vt:lpstr>12_IPSOS - Classical Template - 16x9</vt:lpstr>
      <vt:lpstr>Diapositive think-cell</vt:lpstr>
      <vt:lpstr>Worksheet</vt:lpstr>
      <vt:lpstr>PowerPoint-presentasjon</vt:lpstr>
      <vt:lpstr>PowerPoint-presentasjon</vt:lpstr>
      <vt:lpstr>PowerPoint-presentasjon</vt:lpstr>
      <vt:lpstr>NØKKELTALL</vt:lpstr>
      <vt:lpstr>norsk monitor</vt:lpstr>
      <vt:lpstr>I 2019 øker miljøbekymring til det høyeste nivået vi har hatt siden 1989</vt:lpstr>
      <vt:lpstr>Utviklingen i retning av mer positive holdninger til innvandrere/muslimer fortsetter i 2019</vt:lpstr>
      <vt:lpstr>Nedgangen i Gudstro akselererer </vt:lpstr>
      <vt:lpstr>Styrket preferanse for norske varer  (Prosentovervekt)</vt:lpstr>
      <vt:lpstr>Stigende tilfredshet med egen økonomisk situasjon</vt:lpstr>
      <vt:lpstr>Fallende støtte til konservative standpunkter  siden tusenårsskiftet</vt:lpstr>
      <vt:lpstr>Økende nivå for fysisk aktivitet</vt:lpstr>
      <vt:lpstr>verdier</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I 2019/20 fortsetter miljøbekymringen å øke</vt:lpstr>
      <vt:lpstr>PowerPoint-presentasjon</vt:lpstr>
      <vt:lpstr>Helseriktig kosthold</vt:lpstr>
      <vt:lpstr>Interessen  for helseriktig kosthold har steget over lang tid siden 2011 har  nivået svinget rundt 60% meget/ganske interessert </vt:lpstr>
      <vt:lpstr>PowerPoint-presentasjon</vt:lpstr>
      <vt:lpstr>Nordmenns egenoppfatning av egen helse ble bedre og bedre gjennom mange år,  men har falt svakt tilbake igjen etter 2015 Særlig oppsiktsvekkende var de eldres forbedrede helse, men også her ser toppen nå ut til å være passert</vt:lpstr>
      <vt:lpstr>Trekker vi inn «fysisk form» i spørsmålet om oppfatning av egen helse blir det klart at tilfredshetsnivået nå har sunket litt igjen de siste år</vt:lpstr>
      <vt:lpstr>PowerPoint-presentasjon</vt:lpstr>
      <vt:lpstr>Skulking av frokostmåltidet er et økende fenomen</vt:lpstr>
      <vt:lpstr> forbruket av brød kjøpt i bakeri/butikk synker brødforbruket er lavest blant de yngste</vt:lpstr>
      <vt:lpstr>PowerPoint-presentasjon</vt:lpstr>
      <vt:lpstr>PowerPoint-presentasjon</vt:lpstr>
      <vt:lpstr>DIETTER 9 av 10 definerer seg selv som altetende,  1 av 10 ANSER seg som fleksitarianer. </vt:lpstr>
      <vt:lpstr>PowerPoint-presentasjon</vt:lpstr>
      <vt:lpstr>utviklings i mosjons og treningsinteresse</vt:lpstr>
      <vt:lpstr>Mosjons- og treningsiveren har øket jevnt og trutt gjennom mange år og  økte enda litt til i siste periode  </vt:lpstr>
      <vt:lpstr>Flest som trener ofte blant intellektuelle moderne materialister</vt:lpstr>
      <vt:lpstr>Ungdommen holder høyest treningsfrekvens og 25-40 åringene lavest </vt:lpstr>
      <vt:lpstr>Syv av ti bruker minst 45 minutter på en mosjons- eller treningsøkt</vt:lpstr>
      <vt:lpstr>En av tre gjør en solid innsats når de mosjonerer eller trener de blir andpustne, svette og slitne eller svært slitne</vt:lpstr>
      <vt:lpstr>I aldersgruppene under 40 år var det i perioden 2011 – 2015 betydelig flere som hadde fokus på å trene hardt enn hva det er i dag  </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Alders og verdiprofiler på 24 ulike aktiviteter  som utføres av mer enn 2% av befolkningen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Hvilke fysiske aktiviteter driver barna dine med på fritiden minst en gang i uka i sesongen? Husstander med hjemmeboende barn under 18 år</vt:lpstr>
      <vt:lpstr>Hvilke fysiske aktiviteter driver barna dine med på fritiden minst en gang i uka i sesongen? Husstander med hjemmeboende barn under 18 år</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Navn på prosjekt</dc:title>
  <dc:creator>Carina Riborg Holter</dc:creator>
  <cp:lastModifiedBy>Hurrød, Line</cp:lastModifiedBy>
  <cp:revision>250</cp:revision>
  <dcterms:created xsi:type="dcterms:W3CDTF">2020-02-12T12:22:36Z</dcterms:created>
  <dcterms:modified xsi:type="dcterms:W3CDTF">2020-09-01T06:55:36Z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0x0101007E3CD34872593F41891FCB6B3F215895</vt:lpwstr>
  </property>
</Properties>
</file>